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4844" autoAdjust="0"/>
  </p:normalViewPr>
  <p:slideViewPr>
    <p:cSldViewPr snapToGrid="0">
      <p:cViewPr varScale="1">
        <p:scale>
          <a:sx n="64" d="100"/>
          <a:sy n="64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8B368-9F97-475B-B8BB-366FFDBDC12B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B59EC-56D9-4A30-8DF6-D0D08CB76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guys. My name is </a:t>
            </a:r>
            <a:r>
              <a:rPr lang="en-US" altLang="ko-KR" dirty="0" err="1"/>
              <a:t>junseok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Introduce in my demo.</a:t>
            </a:r>
          </a:p>
          <a:p>
            <a:r>
              <a:rPr lang="en-US" altLang="ko-KR" dirty="0"/>
              <a:t>My demo topic is end of end line.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B59EC-56D9-4A30-8DF6-D0D08CB76F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3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my ppt index.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B59EC-56D9-4A30-8DF6-D0D08CB76F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5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std::end line everyone can use.</a:t>
            </a:r>
            <a:endParaRPr lang="en-US" altLang="ko-KR" dirty="0"/>
          </a:p>
          <a:p>
            <a:r>
              <a:rPr lang="en-US" altLang="ko-KR" dirty="0"/>
              <a:t>That is great . Actually that is not  really the biggest problem, because ‘</a:t>
            </a:r>
            <a:r>
              <a:rPr lang="en-US" altLang="ko-KR" dirty="0" err="1"/>
              <a:t>cout</a:t>
            </a:r>
            <a:r>
              <a:rPr lang="en-US" altLang="ko-KR" dirty="0"/>
              <a:t>’ is not.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can not see ‘end line’ buffered size.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 what people normally see is when you write ‘end line’, it is a new line.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B59EC-56D9-4A30-8DF6-D0D08CB76F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What is the Std::end line?</a:t>
            </a:r>
          </a:p>
          <a:p>
            <a:r>
              <a:rPr lang="en-US" altLang="ko-KR" dirty="0"/>
              <a:t>people normally think Std::end line and back slash n are same.</a:t>
            </a:r>
          </a:p>
          <a:p>
            <a:r>
              <a:rPr lang="en-US" altLang="ko-KR" dirty="0"/>
              <a:t>End line is kind of a new line, but it actually happens to be slightly more.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B59EC-56D9-4A30-8DF6-D0D08CB76F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38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That is basically a new line and flush.</a:t>
            </a:r>
          </a:p>
          <a:p>
            <a:endParaRPr lang="en-US" altLang="ko-KR" dirty="0"/>
          </a:p>
          <a:p>
            <a:r>
              <a:rPr lang="en-US" altLang="ko-KR" dirty="0"/>
              <a:t>Basically end line and back slash n is similar.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End line is slow because the output buffer needs to be emptied.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MS Window, use back flash n as back flash n + back flash r, but this is not important.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B59EC-56D9-4A30-8DF6-D0D08CB76F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9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my simple demo screen shots.</a:t>
            </a:r>
          </a:p>
          <a:p>
            <a:endParaRPr lang="en-US" altLang="ko-KR" dirty="0"/>
          </a:p>
          <a:p>
            <a:r>
              <a:rPr lang="en-US" altLang="ko-KR" dirty="0"/>
              <a:t>This demo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generates</a:t>
            </a:r>
            <a:r>
              <a:rPr lang="en-US" altLang="ko-KR" dirty="0"/>
              <a:t> 80 characters 10000 new lines.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the speed difference between end line and base flash n can be seen.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my demo. (demo open)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function using the end line.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function using back slash n.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function using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ostream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running program….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output. Look at this. Back slash n is faster than end line.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B59EC-56D9-4A30-8DF6-D0D08CB76F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61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 in summary. 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I've told you something that the average programmer was wrong or didn't know.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use end line for your program.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It makes your program slow.   Thank you for watching.!!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B59EC-56D9-4A30-8DF6-D0D08CB76F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8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7F6D-1024-48B5-8F63-46D9371B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818" y="1122363"/>
            <a:ext cx="9490363" cy="2479675"/>
          </a:xfrm>
        </p:spPr>
        <p:txBody>
          <a:bodyPr/>
          <a:lstStyle/>
          <a:p>
            <a:r>
              <a:rPr lang="en-US" altLang="ko-KR" dirty="0"/>
              <a:t>   </a:t>
            </a:r>
            <a:r>
              <a:rPr lang="en-US" altLang="ko-KR" sz="5400" dirty="0"/>
              <a:t>Demo The End of std::</a:t>
            </a:r>
            <a:r>
              <a:rPr lang="en-US" altLang="ko-KR" sz="5400" dirty="0" err="1"/>
              <a:t>endl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D5AA4B-32BF-41E6-9AEC-F1B096CF6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509" y="3602038"/>
            <a:ext cx="8791575" cy="165576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                      </a:t>
            </a:r>
            <a:r>
              <a:rPr lang="en-US" altLang="ko-KR" sz="4400" dirty="0" err="1"/>
              <a:t>junseOk</a:t>
            </a:r>
            <a:r>
              <a:rPr lang="en-US" altLang="ko-KR" sz="4400" dirty="0"/>
              <a:t> yang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887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7F6D-1024-48B5-8F63-46D9371B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255" y="644309"/>
            <a:ext cx="9739744" cy="1080510"/>
          </a:xfrm>
        </p:spPr>
        <p:txBody>
          <a:bodyPr/>
          <a:lstStyle/>
          <a:p>
            <a:r>
              <a:rPr lang="en-US" altLang="ko-KR" dirty="0"/>
              <a:t>      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D5AA4B-32BF-41E6-9AEC-F1B096CF6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66109"/>
            <a:ext cx="8791575" cy="279169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</a:t>
            </a:r>
            <a:r>
              <a:rPr lang="en-US" altLang="ko-KR" dirty="0"/>
              <a:t> </a:t>
            </a:r>
            <a:r>
              <a:rPr lang="en-US" altLang="ko-KR" sz="3200" dirty="0"/>
              <a:t>Description of std::ENDL</a:t>
            </a:r>
          </a:p>
          <a:p>
            <a:r>
              <a:rPr lang="en-US" altLang="ko-KR" sz="3200" dirty="0"/>
              <a:t>2.Compare std::</a:t>
            </a:r>
            <a:r>
              <a:rPr lang="en-US" altLang="ko-KR" sz="3200" dirty="0" err="1"/>
              <a:t>endl</a:t>
            </a:r>
            <a:r>
              <a:rPr lang="en-US" altLang="ko-KR" sz="3200" dirty="0"/>
              <a:t> to \n</a:t>
            </a:r>
          </a:p>
          <a:p>
            <a:r>
              <a:rPr lang="en-US" altLang="ko-KR" sz="3200" dirty="0"/>
              <a:t>3.show demo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774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7F6D-1024-48B5-8F63-46D9371B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21399"/>
            <a:ext cx="8140412" cy="1357601"/>
          </a:xfrm>
        </p:spPr>
        <p:txBody>
          <a:bodyPr>
            <a:normAutofit fontScale="90000"/>
          </a:bodyPr>
          <a:lstStyle/>
          <a:p>
            <a:r>
              <a:rPr lang="en-US" altLang="ko-KR" sz="5300" dirty="0"/>
              <a:t>1. Description of std::ENDL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D5AA4B-32BF-41E6-9AEC-F1B096CF6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79000"/>
            <a:ext cx="8791575" cy="3276600"/>
          </a:xfrm>
        </p:spPr>
        <p:txBody>
          <a:bodyPr>
            <a:normAutofit lnSpcReduction="10000"/>
          </a:bodyPr>
          <a:lstStyle/>
          <a:p>
            <a:r>
              <a:rPr lang="en-US" altLang="ko-KR" sz="3200" dirty="0"/>
              <a:t>#include &lt;iostream&gt;</a:t>
            </a:r>
          </a:p>
          <a:p>
            <a:r>
              <a:rPr lang="en-US" altLang="ko-KR" sz="3200" dirty="0"/>
              <a:t>Int main(void)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r>
              <a:rPr lang="en-US" altLang="ko-KR" sz="3200" dirty="0"/>
              <a:t>{</a:t>
            </a:r>
          </a:p>
          <a:p>
            <a:r>
              <a:rPr lang="en-US" altLang="ko-KR" sz="3200" dirty="0"/>
              <a:t>	std::</a:t>
            </a:r>
            <a:r>
              <a:rPr lang="en-US" altLang="ko-KR" sz="3200" dirty="0" err="1"/>
              <a:t>cout</a:t>
            </a:r>
            <a:r>
              <a:rPr lang="en-US" altLang="ko-KR" sz="3200" dirty="0"/>
              <a:t> &lt;&lt; “hello bro” &lt;&lt; std::</a:t>
            </a:r>
            <a:r>
              <a:rPr lang="en-US" altLang="ko-KR" sz="3200" dirty="0" err="1"/>
              <a:t>endl</a:t>
            </a:r>
            <a:r>
              <a:rPr lang="en-US" altLang="ko-KR" sz="3200" dirty="0"/>
              <a:t>;</a:t>
            </a:r>
          </a:p>
          <a:p>
            <a:r>
              <a:rPr lang="en-US" altLang="ko-KR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23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7F6D-1024-48B5-8F63-46D9371B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456" y="1074237"/>
            <a:ext cx="8791575" cy="622216"/>
          </a:xfrm>
        </p:spPr>
        <p:txBody>
          <a:bodyPr>
            <a:noAutofit/>
          </a:bodyPr>
          <a:lstStyle/>
          <a:p>
            <a:r>
              <a:rPr lang="en-US" altLang="ko-KR" dirty="0"/>
              <a:t>2.Compare std::</a:t>
            </a:r>
            <a:r>
              <a:rPr lang="en-US" altLang="ko-KR" dirty="0" err="1"/>
              <a:t>endl</a:t>
            </a:r>
            <a:r>
              <a:rPr lang="en-US" altLang="ko-KR" dirty="0"/>
              <a:t> to \n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D5AA4B-32BF-41E6-9AEC-F1B096CF6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162" y="2935705"/>
            <a:ext cx="8398544" cy="2346158"/>
          </a:xfrm>
        </p:spPr>
        <p:txBody>
          <a:bodyPr>
            <a:normAutofit/>
          </a:bodyPr>
          <a:lstStyle/>
          <a:p>
            <a:r>
              <a:rPr lang="en-US" altLang="ko-KR" sz="8800" dirty="0"/>
              <a:t>	</a:t>
            </a:r>
            <a:r>
              <a:rPr lang="en-US" altLang="ko-KR" sz="9600" dirty="0"/>
              <a:t>      ‘\n’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35676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7F6D-1024-48B5-8F63-46D9371B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34717"/>
            <a:ext cx="8791575" cy="622216"/>
          </a:xfrm>
        </p:spPr>
        <p:txBody>
          <a:bodyPr>
            <a:noAutofit/>
          </a:bodyPr>
          <a:lstStyle/>
          <a:p>
            <a:r>
              <a:rPr lang="en-US" altLang="ko-KR" dirty="0"/>
              <a:t>2.Compare std::</a:t>
            </a:r>
            <a:r>
              <a:rPr lang="en-US" altLang="ko-KR" dirty="0" err="1"/>
              <a:t>endl</a:t>
            </a:r>
            <a:r>
              <a:rPr lang="en-US" altLang="ko-KR" dirty="0"/>
              <a:t> to \n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D5AA4B-32BF-41E6-9AEC-F1B096CF6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129589"/>
            <a:ext cx="8398545" cy="3693694"/>
          </a:xfrm>
        </p:spPr>
        <p:txBody>
          <a:bodyPr>
            <a:normAutofit lnSpcReduction="10000"/>
          </a:bodyPr>
          <a:lstStyle/>
          <a:p>
            <a:r>
              <a:rPr lang="en-US" altLang="ko-KR" sz="9600" dirty="0"/>
              <a:t>\n + flush</a:t>
            </a:r>
          </a:p>
          <a:p>
            <a:r>
              <a:rPr lang="en-US" altLang="ko-KR" sz="9600" dirty="0"/>
              <a:t>\n -&gt; \n\r</a:t>
            </a:r>
            <a:endParaRPr lang="ko-KR" altLang="en-US" sz="9600" dirty="0"/>
          </a:p>
          <a:p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60833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7F6D-1024-48B5-8F63-46D9371B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34717"/>
            <a:ext cx="8791575" cy="622216"/>
          </a:xfrm>
        </p:spPr>
        <p:txBody>
          <a:bodyPr>
            <a:noAutofit/>
          </a:bodyPr>
          <a:lstStyle/>
          <a:p>
            <a:r>
              <a:rPr lang="en-US" altLang="ko-KR" dirty="0"/>
              <a:t>3.show demo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2FB28A-D23C-420E-8709-ABC15F9D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645" y="1590284"/>
            <a:ext cx="4668755" cy="38402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4B89DC-7E59-46AF-AD55-63456A0A2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645" y="5532381"/>
            <a:ext cx="6571941" cy="11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8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3DCFD-9C4E-416F-8563-31C79B6E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30968"/>
            <a:ext cx="9905999" cy="4660233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solidFill>
                  <a:srgbClr val="FF0000"/>
                </a:solidFill>
              </a:rPr>
              <a:t>DON NOT USE STD::ENDL</a:t>
            </a:r>
          </a:p>
          <a:p>
            <a:endParaRPr lang="en-US" altLang="ko-KR" sz="6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  <a:endParaRPr lang="ko-KR" altLang="en-US" sz="6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11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102</TotalTime>
  <Words>411</Words>
  <Application>Microsoft Office PowerPoint</Application>
  <PresentationFormat>와이드스크린</PresentationFormat>
  <Paragraphs>68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Tw Cen MT</vt:lpstr>
      <vt:lpstr>회로</vt:lpstr>
      <vt:lpstr>   Demo The End of std::endl </vt:lpstr>
      <vt:lpstr>      index</vt:lpstr>
      <vt:lpstr>1. Description of std::ENDL </vt:lpstr>
      <vt:lpstr>2.Compare std::endl to \n</vt:lpstr>
      <vt:lpstr>2.Compare std::endl to \n</vt:lpstr>
      <vt:lpstr>3.show demo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Demo The End of std::endl </dc:title>
  <dc:creator>yang junseuk</dc:creator>
  <cp:lastModifiedBy>yang junseuk</cp:lastModifiedBy>
  <cp:revision>12</cp:revision>
  <dcterms:created xsi:type="dcterms:W3CDTF">2019-12-04T15:47:35Z</dcterms:created>
  <dcterms:modified xsi:type="dcterms:W3CDTF">2019-12-04T17:30:18Z</dcterms:modified>
</cp:coreProperties>
</file>