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7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e02b1b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g5be02b1b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be02b1bc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5be02b1bc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99b111ee7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99b111ee7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99b111ee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99b111ee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be02b1bc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be02b1bc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08f43b52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g5b08f43b52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08f43b52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g5b08f43b52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08f43b52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5b08f43b52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9b111ee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g599b111ee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9b111ee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g599b111ee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e02b1bc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g5be02b1bc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9b111ee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9b111ee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e02b1bc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g5be02b1bc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143000" y="78104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</a:pPr>
            <a:r>
              <a:rPr lang="ko" sz="4800">
                <a:latin typeface="Arial"/>
                <a:ea typeface="Arial"/>
                <a:cs typeface="Arial"/>
                <a:sym typeface="Arial"/>
              </a:rPr>
              <a:t>APEX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143000" y="2635903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" sz="3000">
                <a:latin typeface="Arial"/>
                <a:ea typeface="Arial"/>
                <a:cs typeface="Arial"/>
                <a:sym typeface="Arial"/>
              </a:rPr>
              <a:t>Final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/>
          <p:nvPr/>
        </p:nvSpPr>
        <p:spPr>
          <a:xfrm>
            <a:off x="1" y="3475"/>
            <a:ext cx="4561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480059" y="1540231"/>
            <a:ext cx="2751900" cy="20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Malgun Gothic"/>
              <a:buNone/>
            </a:pPr>
            <a:r>
              <a:rPr lang="ko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Coin Collecting Round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643050" y="2311000"/>
            <a:ext cx="7857900" cy="3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round, players need to obtain randomly generated coins to win.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976" y="271250"/>
            <a:ext cx="5087599" cy="293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342226" y="-46750"/>
            <a:ext cx="4561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660859" y="1490006"/>
            <a:ext cx="2751900" cy="20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Malgun Gothic"/>
              <a:buNone/>
            </a:pPr>
            <a:r>
              <a:rPr lang="ko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Ending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-301350" y="1490000"/>
            <a:ext cx="6379200" cy="3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round, show the game ending.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897" y="0"/>
            <a:ext cx="40911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900" y="152400"/>
            <a:ext cx="382317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714650" y="2047575"/>
            <a:ext cx="3000000" cy="26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Credit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404455" y="1826150"/>
            <a:ext cx="3979500" cy="3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round, show the game credit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latin typeface="Calibri"/>
                <a:ea typeface="Calibri"/>
                <a:cs typeface="Calibri"/>
                <a:sym typeface="Calibri"/>
              </a:rPr>
              <a:t>Risks and Mitigations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Risk: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Changed the main concept of the game.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Mitigation: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the working time and communicated more.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 sz="2400" b="1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8650" y="1656892"/>
            <a:ext cx="7886700" cy="297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" sz="1800" b="1">
                <a:latin typeface="Arial"/>
                <a:ea typeface="Arial"/>
                <a:cs typeface="Arial"/>
                <a:sym typeface="Arial"/>
              </a:rPr>
              <a:t>Wonju</a:t>
            </a:r>
            <a:r>
              <a:rPr lang="ko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800" b="1">
                <a:latin typeface="Arial"/>
                <a:ea typeface="Arial"/>
                <a:cs typeface="Arial"/>
                <a:sym typeface="Arial"/>
              </a:rPr>
              <a:t>Jo</a:t>
            </a:r>
            <a:r>
              <a:rPr lang="ko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800">
                <a:latin typeface="Arial"/>
                <a:ea typeface="Arial"/>
                <a:cs typeface="Arial"/>
                <a:sym typeface="Arial"/>
              </a:rPr>
              <a:t>Lead Designer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" sz="1800" b="1">
                <a:latin typeface="Arial"/>
                <a:ea typeface="Arial"/>
                <a:cs typeface="Arial"/>
                <a:sym typeface="Arial"/>
              </a:rPr>
              <a:t>Haewon Shon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800">
                <a:latin typeface="Arial"/>
                <a:ea typeface="Arial"/>
                <a:cs typeface="Arial"/>
                <a:sym typeface="Arial"/>
              </a:rPr>
              <a:t>Test Manager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" sz="1800" b="1">
                <a:latin typeface="Arial"/>
                <a:ea typeface="Arial"/>
                <a:cs typeface="Arial"/>
                <a:sym typeface="Arial"/>
              </a:rPr>
              <a:t>Jookyung</a:t>
            </a:r>
            <a:r>
              <a:rPr lang="ko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800" b="1">
                <a:latin typeface="Arial"/>
                <a:ea typeface="Arial"/>
                <a:cs typeface="Arial"/>
                <a:sym typeface="Arial"/>
              </a:rPr>
              <a:t>Lee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800">
                <a:latin typeface="Arial"/>
                <a:ea typeface="Arial"/>
                <a:cs typeface="Arial"/>
                <a:sym typeface="Arial"/>
              </a:rPr>
              <a:t>Technical Director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" sz="1800" b="1">
                <a:latin typeface="Arial"/>
                <a:ea typeface="Arial"/>
                <a:cs typeface="Arial"/>
                <a:sym typeface="Arial"/>
              </a:rPr>
              <a:t>Junseok</a:t>
            </a:r>
            <a:r>
              <a:rPr lang="ko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800" b="1">
                <a:latin typeface="Arial"/>
                <a:ea typeface="Arial"/>
                <a:cs typeface="Arial"/>
                <a:sym typeface="Arial"/>
              </a:rPr>
              <a:t>Yang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800">
                <a:latin typeface="Arial"/>
                <a:ea typeface="Arial"/>
                <a:cs typeface="Arial"/>
                <a:sym typeface="Arial"/>
              </a:rPr>
              <a:t>Producer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91490" y="273844"/>
            <a:ext cx="3840000" cy="1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 sz="2400" b="1">
                <a:latin typeface="Calibri"/>
                <a:ea typeface="Calibri"/>
                <a:cs typeface="Calibri"/>
                <a:sym typeface="Calibri"/>
              </a:rPr>
              <a:t>High Concept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Google Shape;73;p16"/>
          <p:cNvCxnSpPr/>
          <p:nvPr/>
        </p:nvCxnSpPr>
        <p:spPr>
          <a:xfrm>
            <a:off x="491490" y="1584960"/>
            <a:ext cx="3429000" cy="0"/>
          </a:xfrm>
          <a:prstGeom prst="straightConnector1">
            <a:avLst/>
          </a:prstGeom>
          <a:noFill/>
          <a:ln w="1905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91491" y="1931275"/>
            <a:ext cx="38400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APEX is a local multiplaying 2D platformer action battle game which contains several rounds with different win conditions.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80059" y="1540231"/>
            <a:ext cx="2751900" cy="20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Malgun Gothic"/>
              <a:buNone/>
            </a:pPr>
            <a:r>
              <a:rPr lang="ko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Contents and Menu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567930" y="601400"/>
            <a:ext cx="3979500" cy="3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ko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Menu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ko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Character Select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ko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Tutorial Round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ko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Dominating Round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ko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Coin Collecting Round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ko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Ending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ko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Game Credit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1664175" y="553575"/>
            <a:ext cx="7479600" cy="3899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900" y="707075"/>
            <a:ext cx="6861998" cy="34309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80059" y="1540231"/>
            <a:ext cx="2751900" cy="20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Malgun Gothic"/>
              <a:buNone/>
            </a:pPr>
            <a:r>
              <a:rPr lang="ko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Malgun Gothic"/>
              <a:buNone/>
            </a:pPr>
            <a:r>
              <a:rPr lang="ko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96050" y="1540231"/>
            <a:ext cx="2751900" cy="20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Malgun Gothic"/>
              <a:buNone/>
            </a:pPr>
            <a:r>
              <a:rPr lang="ko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Character Select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4800"/>
            <a:ext cx="3179351" cy="18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4652" y="4998"/>
            <a:ext cx="3179350" cy="1785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352837"/>
            <a:ext cx="3179350" cy="179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4650" y="3357275"/>
            <a:ext cx="3179351" cy="178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1" y="0"/>
            <a:ext cx="4561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439859" y="1536756"/>
            <a:ext cx="2751900" cy="20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Malgun Gothic"/>
              <a:buNone/>
            </a:pPr>
            <a:r>
              <a:rPr lang="ko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Tutorial Round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292000" y="3547200"/>
            <a:ext cx="54879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round helps players to master basic controls and actions also explaining about items.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025" y="336175"/>
            <a:ext cx="5487976" cy="3211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933350" y="3307525"/>
            <a:ext cx="10002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Speed Up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5467250" y="3315925"/>
            <a:ext cx="10002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Power Up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6933900" y="3307525"/>
            <a:ext cx="10674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Stance Up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1" y="0"/>
            <a:ext cx="4561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439859" y="1536756"/>
            <a:ext cx="2751900" cy="20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Malgun Gothic"/>
              <a:buNone/>
            </a:pPr>
            <a:r>
              <a:rPr lang="ko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Round Select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2084225" y="3606750"/>
            <a:ext cx="721800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round helps players to selecting wanted round!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875" y="163500"/>
            <a:ext cx="5987725" cy="329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1" y="0"/>
            <a:ext cx="4561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80059" y="1540231"/>
            <a:ext cx="2751900" cy="20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Malgun Gothic"/>
              <a:buNone/>
            </a:pPr>
            <a:r>
              <a:rPr lang="ko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Dominating Round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96795" y="2282175"/>
            <a:ext cx="7347900" cy="3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APEX, there are dominating rounds which stimulates players to fight and achieve victory.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975" y="376050"/>
            <a:ext cx="4815399" cy="254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화면 슬라이드 쇼(16:9)</PresentationFormat>
  <Paragraphs>44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Malgun Gothic</vt:lpstr>
      <vt:lpstr>Arial</vt:lpstr>
      <vt:lpstr>Calibri</vt:lpstr>
      <vt:lpstr>Simple Light</vt:lpstr>
      <vt:lpstr>APEX</vt:lpstr>
      <vt:lpstr>Introduction</vt:lpstr>
      <vt:lpstr>High Concept</vt:lpstr>
      <vt:lpstr>Contents and Menu</vt:lpstr>
      <vt:lpstr>Main Menu</vt:lpstr>
      <vt:lpstr>Character Select</vt:lpstr>
      <vt:lpstr>Tutorial Round</vt:lpstr>
      <vt:lpstr>Round Select</vt:lpstr>
      <vt:lpstr>Dominating Round</vt:lpstr>
      <vt:lpstr>Coin Collecting Round</vt:lpstr>
      <vt:lpstr>Ending</vt:lpstr>
      <vt:lpstr>PowerPoint 프레젠테이션</vt:lpstr>
      <vt:lpstr>Risks and Mitigations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</dc:title>
  <cp:lastModifiedBy>yang junseuk</cp:lastModifiedBy>
  <cp:revision>1</cp:revision>
  <dcterms:modified xsi:type="dcterms:W3CDTF">2019-06-15T07:28:23Z</dcterms:modified>
</cp:coreProperties>
</file>