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ermanent Mark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B1EBB7-E679-494B-9243-3079E0E18B2F}">
  <a:tblStyle styleId="{25B1EBB7-E679-494B-9243-3079E0E18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PermanentMarker-regular.fnt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 hello we are pinata hohoho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 30 고동색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-소제목 25 적갈색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-내용 15 검정색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10cff5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10cff5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simple our game’s key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 control only using mouse.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each round choosing three acts for battle.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playing until health reaches zero.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end of battle,  we can gain coin and buy item from store.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10cff5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10cff5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various characters and enemy.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attack, defence and special skill card. and potion for increasing health.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Needing background and map for reaching boss round.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10cff5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10cff5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the Risk, our first risk is time management.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first mitigations for this is setting a flexible schedule.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 mitigation is Creating a plan B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3e25c15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3e25c15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second risk is different coding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first mitigation for this is using Clang tool to unify the coding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Also, second mitigation is Matching the coding style by discussion.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10cff5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10cff5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469c936eb8c75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469c936eb8c75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10cff5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10cff5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10cff5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10cff5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10cff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10cff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10cff5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10cff5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10cff5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10cff5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Using Opengl and SDL2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 we completed Dividing state with state manager, Template-style math library, keyboard mouse input and FPS for slowing down the project loop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 we need to optimizing the engine afterall.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10cff5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10cff5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10cff5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10cff5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engine using really really simple physics.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need choose and move card in game. So we check collision between object and mouse and moving object using mouse.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the future, we will add gravity, speed and collision between objects in case we are going to use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3e25c151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3e25c15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used SDL mixer for audio of our engine.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completed the play &amp; pause and volume control.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Also we need to optimizing the sound function after.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10cff5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10cff5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10cff5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10cff5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game concept of our game is a card game, turn_based, RPG, and roguelike.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 can choose 3 card what they wants to 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game is made up of turn-based battle in the same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 can level up as RPG. at last the game genre is rougelike, so when player was dead their status was gone.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main genre of our game was a Rougelike, and we attach it with card game and turn-based RPG.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main mechanic of our game, Player can choose 3 cards what they wants to act to fight also enemy can choose 3 act in randomly. At last, as I said the game genre was roguelike, when the player was dead, they lost all progress on that game. however, the unlockable stuff can be saved (i.e, characters, items)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ermanent Marker"/>
                <a:ea typeface="Permanent Marker"/>
                <a:cs typeface="Permanent Marker"/>
                <a:sym typeface="Permanent Marker"/>
              </a:rPr>
              <a:t>Lonely Mercenary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p</a:t>
            </a:r>
            <a:r>
              <a:rPr lang="ko">
                <a:solidFill>
                  <a:srgbClr val="FF9900"/>
                </a:solidFill>
              </a:rPr>
              <a:t>i</a:t>
            </a:r>
            <a:r>
              <a:rPr lang="ko">
                <a:solidFill>
                  <a:srgbClr val="00FF00"/>
                </a:solidFill>
              </a:rPr>
              <a:t>n</a:t>
            </a:r>
            <a:r>
              <a:rPr lang="ko">
                <a:solidFill>
                  <a:srgbClr val="00FFFF"/>
                </a:solidFill>
              </a:rPr>
              <a:t>a</a:t>
            </a:r>
            <a:r>
              <a:rPr lang="ko">
                <a:solidFill>
                  <a:srgbClr val="0000FF"/>
                </a:solidFill>
              </a:rPr>
              <a:t>t</a:t>
            </a:r>
            <a:r>
              <a:rPr lang="ko">
                <a:solidFill>
                  <a:srgbClr val="9900FF"/>
                </a:solidFill>
              </a:rPr>
              <a:t>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17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GAM 200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Engine Proof &amp; Concept Presentation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2019.10.18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783F04"/>
                </a:solidFill>
              </a:rPr>
              <a:t>Custom Engine</a:t>
            </a:r>
            <a:endParaRPr sz="1500">
              <a:solidFill>
                <a:srgbClr val="783F0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350" y="13357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00" y="1059725"/>
            <a:ext cx="5265200" cy="3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THE GAME CONCEPT </a:t>
            </a:r>
            <a:r>
              <a:rPr lang="ko" sz="3000">
                <a:solidFill>
                  <a:srgbClr val="783F04"/>
                </a:solidFill>
              </a:rPr>
              <a:t>- Key Features</a:t>
            </a:r>
            <a:endParaRPr sz="3000">
              <a:solidFill>
                <a:srgbClr val="783F04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 flipH="1">
            <a:off x="1489650" y="4228175"/>
            <a:ext cx="677700" cy="385500"/>
          </a:xfrm>
          <a:prstGeom prst="bentConnector3">
            <a:avLst>
              <a:gd fmla="val 30102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/>
          <p:nvPr/>
        </p:nvSpPr>
        <p:spPr>
          <a:xfrm>
            <a:off x="240775" y="3756925"/>
            <a:ext cx="1578300" cy="1251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CARD</a:t>
            </a:r>
            <a:endParaRPr b="1" sz="20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Attack, Defence,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and special skill</a:t>
            </a:r>
            <a:endParaRPr sz="1500"/>
          </a:p>
        </p:txBody>
      </p:sp>
      <p:sp>
        <p:nvSpPr>
          <p:cNvPr id="146" name="Google Shape;146;p22"/>
          <p:cNvSpPr/>
          <p:nvPr/>
        </p:nvSpPr>
        <p:spPr>
          <a:xfrm>
            <a:off x="7324800" y="4155275"/>
            <a:ext cx="1578300" cy="8181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ITEM</a:t>
            </a:r>
            <a:endParaRPr b="1" sz="20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Potion, etc.</a:t>
            </a:r>
            <a:endParaRPr sz="1500"/>
          </a:p>
        </p:txBody>
      </p:sp>
      <p:cxnSp>
        <p:nvCxnSpPr>
          <p:cNvPr id="147" name="Google Shape;147;p22"/>
          <p:cNvCxnSpPr/>
          <p:nvPr/>
        </p:nvCxnSpPr>
        <p:spPr>
          <a:xfrm>
            <a:off x="6974100" y="4613675"/>
            <a:ext cx="350700" cy="24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 rot="10800000">
            <a:off x="6974100" y="3756925"/>
            <a:ext cx="516600" cy="47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7324800" y="3338275"/>
            <a:ext cx="1578300" cy="5727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COIN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1735475" y="1133525"/>
            <a:ext cx="461700" cy="32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2"/>
          <p:cNvSpPr/>
          <p:nvPr/>
        </p:nvSpPr>
        <p:spPr>
          <a:xfrm>
            <a:off x="240900" y="1059725"/>
            <a:ext cx="1578300" cy="5727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HEALTH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1764700" y="1920200"/>
            <a:ext cx="1040100" cy="36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240900" y="2059150"/>
            <a:ext cx="1578300" cy="11049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PLAYER</a:t>
            </a:r>
            <a:endParaRPr b="1" sz="20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Many type of characters</a:t>
            </a:r>
            <a:endParaRPr sz="1500"/>
          </a:p>
        </p:txBody>
      </p:sp>
      <p:cxnSp>
        <p:nvCxnSpPr>
          <p:cNvPr id="154" name="Google Shape;154;p22"/>
          <p:cNvCxnSpPr/>
          <p:nvPr/>
        </p:nvCxnSpPr>
        <p:spPr>
          <a:xfrm flipH="1" rot="10800000">
            <a:off x="6561650" y="2130775"/>
            <a:ext cx="806100" cy="420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324800" y="1999050"/>
            <a:ext cx="1578300" cy="5727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</a:rPr>
              <a:t>ENEMY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ART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5850"/>
            <a:ext cx="28575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100" y="1115850"/>
            <a:ext cx="2857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6032875" y="1115950"/>
            <a:ext cx="27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Character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Various characters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Enemy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NPC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Objects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Act card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Potion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Coin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Background</a:t>
            </a:r>
            <a:endParaRPr sz="2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Map</a:t>
            </a:r>
            <a:endParaRPr sz="25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RISK 1: </a:t>
            </a:r>
            <a:r>
              <a:rPr lang="ko" sz="3000">
                <a:solidFill>
                  <a:srgbClr val="783F04"/>
                </a:solidFill>
              </a:rPr>
              <a:t>Time Management</a:t>
            </a:r>
            <a:endParaRPr sz="3000">
              <a:solidFill>
                <a:srgbClr val="783F04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11700" y="1210625"/>
            <a:ext cx="85206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RISK 1:</a:t>
            </a:r>
            <a:r>
              <a:rPr lang="ko" sz="2500">
                <a:solidFill>
                  <a:srgbClr val="B45F06"/>
                </a:solidFill>
              </a:rPr>
              <a:t> Time Management</a:t>
            </a:r>
            <a:endParaRPr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When team schedule which set previously is not followed due to each member's tasks and personal circumstances.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MITIGATIONS</a:t>
            </a:r>
            <a:endParaRPr b="1"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Mitigation 1: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Set a flexible schedule that can be 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modified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 quickly.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Mitigation 2: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Create a plan B that can be followed without embarrassment.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RISK 2: </a:t>
            </a:r>
            <a:r>
              <a:rPr lang="ko" sz="3000">
                <a:solidFill>
                  <a:srgbClr val="783F04"/>
                </a:solidFill>
              </a:rPr>
              <a:t>Different Coding Style</a:t>
            </a:r>
            <a:endParaRPr sz="3000">
              <a:solidFill>
                <a:srgbClr val="783F04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1700" y="1210625"/>
            <a:ext cx="85206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RISK 2:</a:t>
            </a:r>
            <a:r>
              <a:rPr lang="ko" sz="2500">
                <a:solidFill>
                  <a:srgbClr val="B45F06"/>
                </a:solidFill>
              </a:rPr>
              <a:t> Different Coding Style</a:t>
            </a:r>
            <a:endParaRPr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Because of the different coding style of each person, it takes times to understand the other person’s code.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MITIGATIONS</a:t>
            </a:r>
            <a:endParaRPr b="1"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Mitigation 1: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Use Clang tool to unify the coding style.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Mitigation 2: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Match the coding style by discussion with team members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RUBRIC SELF-ASSESSMENT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311700" y="1059550"/>
            <a:ext cx="8421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and tweaking data is data-driven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objects are data-driven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deserialization of some game data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 and AUDIO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content can be displayed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sprites/models displayed - 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animations displayed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can be heard from engine (FMOD API)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RUBRIC SELF-ASSESSMENT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311700" y="1059550"/>
            <a:ext cx="8421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r>
              <a:rPr b="1"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movement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Collision detection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TOOLS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sprites/models displayed - 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animations displayed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can be heard from engine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SCHEDULE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8"/>
          <p:cNvGraphicFramePr/>
          <p:nvPr/>
        </p:nvGraphicFramePr>
        <p:xfrm>
          <a:off x="115300" y="96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{25B1EBB7-E679-494B-9243-3079E0E18B2F}</a:tableStyleId>
              </a:tblPr>
              <a:tblGrid>
                <a:gridCol w="1782675"/>
                <a:gridCol w="1782675"/>
                <a:gridCol w="1782675"/>
                <a:gridCol w="1782675"/>
                <a:gridCol w="1782675"/>
              </a:tblGrid>
              <a:tr h="9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2500">
                          <a:solidFill>
                            <a:srgbClr val="783F04"/>
                          </a:solidFill>
                        </a:rPr>
                        <a:t>WEEK</a:t>
                      </a:r>
                      <a:endParaRPr sz="2500">
                        <a:solidFill>
                          <a:srgbClr val="783F0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Minho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Chae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BSGD)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Wonyong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Lee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Inyeong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Han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Junseok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Yang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  <a:tr h="57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783F0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Producer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Architecture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Test Manager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rgbClr val="FFFFFF"/>
                          </a:solidFill>
                        </a:rPr>
                        <a:t>Graphics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  <a:tr h="6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Week 8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MIDTERM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MIDTERM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MIDTERM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MIDTERM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2000">
                          <a:solidFill>
                            <a:schemeClr val="dk1"/>
                          </a:solidFill>
                        </a:rPr>
                        <a:t>Week 9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Sprite &amp; Sound Optimizing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Basic Game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Mechanic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 Design, Imgui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Engine Optimizing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2000">
                          <a:solidFill>
                            <a:schemeClr val="dk1"/>
                          </a:solidFill>
                        </a:rPr>
                        <a:t>Week 10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Animation Optimizing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Basic Game Mechanic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Artwork for prototype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Engine Optimizing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2000">
                          <a:solidFill>
                            <a:schemeClr val="dk1"/>
                          </a:solidFill>
                        </a:rPr>
                        <a:t>Week 11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PRESENTATION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PRESENTATION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PRESENTATION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PRESENTATION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25" y="0"/>
            <a:ext cx="3675625" cy="36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337800" y="3819475"/>
            <a:ext cx="5995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/>
              <a:t>THANK YOU!!!!!</a:t>
            </a:r>
            <a:endParaRPr sz="5200"/>
          </a:p>
        </p:txBody>
      </p:sp>
      <p:sp>
        <p:nvSpPr>
          <p:cNvPr id="212" name="Google Shape;212;p29"/>
          <p:cNvSpPr txBox="1"/>
          <p:nvPr/>
        </p:nvSpPr>
        <p:spPr>
          <a:xfrm>
            <a:off x="5892525" y="3920875"/>
            <a:ext cx="2461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CONTACT</a:t>
            </a:r>
            <a:r>
              <a:rPr lang="ko" sz="1500">
                <a:solidFill>
                  <a:schemeClr val="dk1"/>
                </a:solidFill>
              </a:rPr>
              <a:t>: </a:t>
            </a:r>
            <a:r>
              <a:rPr lang="ko">
                <a:solidFill>
                  <a:schemeClr val="dk1"/>
                </a:solidFill>
              </a:rPr>
              <a:t>MINHO CHAE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adam912761@gmail.com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4294967295" type="ctrTitle"/>
          </p:nvPr>
        </p:nvSpPr>
        <p:spPr>
          <a:xfrm>
            <a:off x="4860250" y="2712575"/>
            <a:ext cx="3333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ermanent Marker"/>
                <a:ea typeface="Permanent Marker"/>
                <a:cs typeface="Permanent Marker"/>
                <a:sym typeface="Permanent Marker"/>
              </a:rPr>
              <a:t>Lonely Mercenary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by </a:t>
            </a:r>
            <a:r>
              <a:rPr lang="ko">
                <a:solidFill>
                  <a:srgbClr val="FF0000"/>
                </a:solidFill>
              </a:rPr>
              <a:t>p</a:t>
            </a:r>
            <a:r>
              <a:rPr lang="ko">
                <a:solidFill>
                  <a:srgbClr val="FF9900"/>
                </a:solidFill>
              </a:rPr>
              <a:t>i</a:t>
            </a:r>
            <a:r>
              <a:rPr lang="ko">
                <a:solidFill>
                  <a:srgbClr val="00FF00"/>
                </a:solidFill>
              </a:rPr>
              <a:t>n</a:t>
            </a:r>
            <a:r>
              <a:rPr lang="ko">
                <a:solidFill>
                  <a:srgbClr val="00FFFF"/>
                </a:solidFill>
              </a:rPr>
              <a:t>a</a:t>
            </a:r>
            <a:r>
              <a:rPr lang="ko">
                <a:solidFill>
                  <a:srgbClr val="0000FF"/>
                </a:solidFill>
              </a:rPr>
              <a:t>t</a:t>
            </a:r>
            <a:r>
              <a:rPr lang="ko">
                <a:solidFill>
                  <a:srgbClr val="9900FF"/>
                </a:solidFill>
              </a:rPr>
              <a:t>a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PHOTO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250" y="1042200"/>
            <a:ext cx="5265199" cy="3948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48150" y="1042200"/>
            <a:ext cx="1661700" cy="155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Wonyong Lee</a:t>
            </a:r>
            <a:endParaRPr sz="2000"/>
          </a:p>
        </p:txBody>
      </p:sp>
      <p:sp>
        <p:nvSpPr>
          <p:cNvPr id="66" name="Google Shape;66;p14"/>
          <p:cNvSpPr/>
          <p:nvPr/>
        </p:nvSpPr>
        <p:spPr>
          <a:xfrm>
            <a:off x="148150" y="3435300"/>
            <a:ext cx="1661700" cy="1555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Junseok Yang</a:t>
            </a:r>
            <a:endParaRPr sz="2000"/>
          </a:p>
        </p:txBody>
      </p:sp>
      <p:sp>
        <p:nvSpPr>
          <p:cNvPr id="67" name="Google Shape;67;p14"/>
          <p:cNvSpPr/>
          <p:nvPr/>
        </p:nvSpPr>
        <p:spPr>
          <a:xfrm>
            <a:off x="7333850" y="1042200"/>
            <a:ext cx="1661700" cy="155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Minho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Chea</a:t>
            </a:r>
            <a:endParaRPr sz="2000"/>
          </a:p>
        </p:txBody>
      </p:sp>
      <p:sp>
        <p:nvSpPr>
          <p:cNvPr id="68" name="Google Shape;68;p14"/>
          <p:cNvSpPr/>
          <p:nvPr/>
        </p:nvSpPr>
        <p:spPr>
          <a:xfrm>
            <a:off x="7333850" y="3435300"/>
            <a:ext cx="1661700" cy="155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Inyeong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Han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STRUCTURE</a:t>
            </a:r>
            <a:endParaRPr b="1" sz="3000">
              <a:solidFill>
                <a:srgbClr val="783F04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37963" y="1287775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Minho Chae(BSGD)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Producer</a:t>
            </a:r>
            <a:endParaRPr b="1"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815138" y="1287775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Wonyong Lee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Architecture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37963" y="3147500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Inyeong Han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Test Manager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Designer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842138" y="3191900"/>
            <a:ext cx="3636900" cy="1539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Junseok Yang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Graphics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563" y="3264750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563" y="1368200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688" y="3290413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026" y="1355364"/>
            <a:ext cx="1466150" cy="14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ENGINE ARCHITECTURE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1700" y="1016900"/>
            <a:ext cx="8339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OpenGL, SDL2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State Manager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Template-style Math library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Keyboard &amp; Mouse Input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FPS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Data-driven 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1500"/>
              <a:t>Data Driven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GRAPHICS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11700" y="963450"/>
            <a:ext cx="83391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OpenGL, SDL2 and GLEW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Window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Shader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Mesh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Sprite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Sprite animation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Camera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Optimizing Graphic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PHYSICS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11700" y="1016700"/>
            <a:ext cx="8339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Simple Physics(Collision)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Object Move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Mouse Collision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Mouse Check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Additional : Gravity, Speed, </a:t>
            </a:r>
            <a:r>
              <a:rPr lang="ko" sz="1500">
                <a:solidFill>
                  <a:schemeClr val="dk1"/>
                </a:solidFill>
              </a:rPr>
              <a:t>Object Collision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Audio Tech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7900" y="1016700"/>
            <a:ext cx="8339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SDL2_mixer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Play &amp; Pause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Volume control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Optimizing Sound function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589400" y="2104200"/>
            <a:ext cx="5965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783F04"/>
                </a:solidFill>
              </a:rPr>
              <a:t>ENGINE DEMO</a:t>
            </a:r>
            <a:endParaRPr sz="60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THE GAME CONCEPT </a:t>
            </a:r>
            <a:r>
              <a:rPr lang="ko" sz="3000">
                <a:solidFill>
                  <a:srgbClr val="783F04"/>
                </a:solidFill>
              </a:rPr>
              <a:t>- Inspiration</a:t>
            </a:r>
            <a:endParaRPr sz="3000">
              <a:solidFill>
                <a:srgbClr val="783F04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807475" y="115095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Turn-based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3500" y="313565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RPG</a:t>
            </a:r>
            <a:endParaRPr sz="2000">
              <a:solidFill>
                <a:srgbClr val="B45F06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425" y="1146438"/>
            <a:ext cx="2453050" cy="1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575" y="1150962"/>
            <a:ext cx="3068541" cy="1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4424" y="3294175"/>
            <a:ext cx="2453050" cy="1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4575" y="3303198"/>
            <a:ext cx="3068550" cy="172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807475" y="330320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Roguelike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-4" y="1150950"/>
            <a:ext cx="2696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Card</a:t>
            </a:r>
            <a:endParaRPr sz="2000">
              <a:solidFill>
                <a:srgbClr val="B45F0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B45F06"/>
                </a:solidFill>
              </a:rPr>
              <a:t>game</a:t>
            </a:r>
            <a:endParaRPr sz="2000">
              <a:solidFill>
                <a:srgbClr val="B45F0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45F0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45F0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