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7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public.tableau.com/views/SGCovid-19Story/SGCovid-19Story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1"/>
              </a:rPr>
              <a:t>SG Covid-19 Story</a:t>
            </a:r>
            <a:endParaRPr lang="en-US" dirty="0">
              <a:hlinkClick r:id="rId1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SG Covid-19 Story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SG Covid-19 Story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270" y="0"/>
            <a:ext cx="9172575" cy="87026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G Covid-19 Story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G Covid-19 Story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G Covid-19 Story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G Covid-19 Story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G Covid-19 Story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G Covid-19 Story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G Covid-19 Story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SG Covid-19 Story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15" y="72390"/>
            <a:ext cx="7303770" cy="692975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mVjMzQ5YzdhMmIzYTc3YmRkOTliYTM1ZmVlY2ExN2M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WPS 演示</Application>
  <PresentationFormat>Widescreen</PresentationFormat>
  <Paragraphs>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等线</vt:lpstr>
      <vt:lpstr>Office Theme</vt:lpstr>
      <vt:lpstr>SG Covid-19 Story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阿有</cp:lastModifiedBy>
  <cp:revision>1</cp:revision>
  <dcterms:created xsi:type="dcterms:W3CDTF">2024-02-21T12:42:00Z</dcterms:created>
  <dcterms:modified xsi:type="dcterms:W3CDTF">2024-02-21T12:43:25Z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EDF863E43DD7435BB4D0516B795DDA87_12</vt:lpwstr>
  </property>
  <property fmtid="{D5CDD505-2E9C-101B-9397-08002B2CF9AE}" pid="3" name="KSOProductBuildVer">
    <vt:lpwstr>2052-12.1.0.16388</vt:lpwstr>
  </property>
</Properties>
</file>