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050" y="84"/>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Yanosh P</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dirty="0">
                <a:solidFill>
                  <a:schemeClr val="dk1"/>
                </a:solidFill>
              </a:rPr>
              <a:t>au713921104059</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6001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Sri Ranganathar Institute of </a:t>
            </a:r>
            <a:r>
              <a:rPr lang="en-US" sz="1100" b="0" i="0" u="none" strike="noStrike" cap="none" dirty="0">
                <a:solidFill>
                  <a:schemeClr val="dk1"/>
                </a:solidFill>
                <a:latin typeface="Arial"/>
                <a:ea typeface="Arial"/>
                <a:cs typeface="Arial"/>
                <a:sym typeface="Arial"/>
              </a:rPr>
              <a:t>Engineering &amp; Technology-Coimbatore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640" y="1064942"/>
            <a:ext cx="6822040" cy="3835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75" y="1267732"/>
            <a:ext cx="6411074" cy="36044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a:extLst>
              <a:ext uri="{FF2B5EF4-FFF2-40B4-BE49-F238E27FC236}">
                <a16:creationId xmlns:a16="http://schemas.microsoft.com/office/drawing/2014/main" id="{9A6F4D77-D3F5-C0F2-220E-7BEDAF9B06B8}"/>
              </a:ext>
            </a:extLst>
          </p:cNvPr>
          <p:cNvPicPr>
            <a:picLocks noChangeAspect="1"/>
          </p:cNvPicPr>
          <p:nvPr/>
        </p:nvPicPr>
        <p:blipFill>
          <a:blip r:embed="rId3"/>
          <a:stretch>
            <a:fillRect/>
          </a:stretch>
        </p:blipFill>
        <p:spPr>
          <a:xfrm>
            <a:off x="1392142" y="1267700"/>
            <a:ext cx="6359236" cy="35770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4" name="Picture 3">
            <a:extLst>
              <a:ext uri="{FF2B5EF4-FFF2-40B4-BE49-F238E27FC236}">
                <a16:creationId xmlns:a16="http://schemas.microsoft.com/office/drawing/2014/main" id="{AAFCF8C4-B95A-77BA-2E74-53840F32798D}"/>
              </a:ext>
            </a:extLst>
          </p:cNvPr>
          <p:cNvPicPr>
            <a:picLocks noChangeAspect="1"/>
          </p:cNvPicPr>
          <p:nvPr/>
        </p:nvPicPr>
        <p:blipFill>
          <a:blip r:embed="rId3"/>
          <a:stretch>
            <a:fillRect/>
          </a:stretch>
        </p:blipFill>
        <p:spPr>
          <a:xfrm>
            <a:off x="1444096" y="1267766"/>
            <a:ext cx="6255327" cy="35186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6" name="Picture 5">
            <a:extLst>
              <a:ext uri="{FF2B5EF4-FFF2-40B4-BE49-F238E27FC236}">
                <a16:creationId xmlns:a16="http://schemas.microsoft.com/office/drawing/2014/main" id="{682228F2-FD6C-ED4E-54D9-7AE1B839C36A}"/>
              </a:ext>
            </a:extLst>
          </p:cNvPr>
          <p:cNvPicPr>
            <a:picLocks noChangeAspect="1"/>
          </p:cNvPicPr>
          <p:nvPr/>
        </p:nvPicPr>
        <p:blipFill>
          <a:blip r:embed="rId3"/>
          <a:stretch>
            <a:fillRect/>
          </a:stretch>
        </p:blipFill>
        <p:spPr>
          <a:xfrm>
            <a:off x="1449324" y="1162899"/>
            <a:ext cx="6245352" cy="351301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1050</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Yanosh P</cp:lastModifiedBy>
  <cp:revision>8</cp:revision>
  <dcterms:modified xsi:type="dcterms:W3CDTF">2024-04-10T07:41:31Z</dcterms:modified>
</cp:coreProperties>
</file>