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68" y="8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37DD-3169-C43D-A122-5A3FD247A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8047D-D6D6-7379-B58B-81328DECB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6940-98E3-4863-5D7E-D2C30813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1219-7DC5-7A59-BEA1-D9B61A77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DB6A9-108D-4955-B9DA-1CA8903C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2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DCAB-B912-FEEF-3F57-472E96D6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D3D0F-DE97-5927-E01D-9F274C8EE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031F-FFF7-28C1-8ACF-104ADC36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4F99-CB23-A7EE-305B-A6961343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28FF-5FEB-2C0E-2CFC-FB06DEB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6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618C8-B19E-8996-F65B-0DFC2B1B7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962E6-5E00-5BDF-95C4-AC555623F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63F5-C676-1DC3-9165-5FD13A1B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9028-544F-941D-036D-42EB0A68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CD44-9057-C755-0F66-69E90A5C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24EE-DFAC-E829-F30D-39565B2E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E64-74A6-DA19-D002-41D8E54C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04B1-7EFF-427C-1257-C60B189E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FF47-3A12-83CF-4D6F-40C838B8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7F54-62E2-4591-5C3A-B4B6A33B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2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9908-945D-93C4-B0E1-A5025508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38324-9ED9-6BE6-6D39-10FD8F76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5118-77CC-1A25-B615-38F19967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B3A7F-3775-350D-B81E-A83CB1F7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2A09-AC1F-CAB3-CAE3-96D6AE9A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3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F355-995F-2FF5-AE37-D6F04867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8B58-E0AA-CAE1-8A95-2B51A378D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41C5-9E68-50FD-9C99-2394EC1FC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17D0B-D6C8-D39B-1E6F-CCA2A4BC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33CFE-B48A-6A4C-8943-0B478850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B68CC-05DA-6832-40C5-C69AEE62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6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44B3-1975-15E8-8214-78E61D2E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066B6-8DAE-0143-68A4-68B90CAD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0440-89E2-0A32-8FF9-9B1B5405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C6333-96BB-D64E-6969-2EFF84FD0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B88FD-B572-914F-BDFB-57CCD2020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BE319-0DB9-C59F-9150-384C4FF1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20B43-A9B6-753A-35DF-7E7DF205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2F302-64A9-F3BE-E093-90383FED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18F2-DF60-56E8-65A2-AE5FC948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296EF-DA2F-B6BF-B1AD-0C3E1528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70215-CE54-74A1-C92B-B344B442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4DFEF-4B77-0F4A-F2EF-38BC3F99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7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E1EA4-15FD-41A2-C08D-FB0AACF9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D1659-A94D-72D8-93EE-008E9412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0D218-BE44-3545-2303-C36B8EAC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7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521D-B97E-D65F-C079-F3742F3E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5A46-9F98-7D30-E10C-F0D2AF1E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232F5-6DAA-02D9-8651-0CC42FC76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8915C-F2BB-E39D-3AB0-0A4CDC73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B0D68-AA8C-3E1D-6CE8-A0D3506E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3DE61-91E5-E3FC-156C-31C5EB91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4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8EC-DCE7-C4DE-FC98-6F119E90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69DD1-A9D9-153E-C910-02498836B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EC039-F261-DA83-BA7B-F42CDBF8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09E45-F3AE-32C0-800B-7A19E58B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F4208-A9FD-A171-4933-C827563A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0FDBD-D3A9-F31E-6614-6FFD62F9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352F2-D7DF-3B39-E97D-62E5B7C5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A5C3-F26D-542B-B192-E4027D4D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0B11-96BF-1113-049B-BBCB078BC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49FFB-075B-4E88-BB39-D2A996A9DDA5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2077-13D8-9555-FEC2-2D0D4C8A1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1BE5-077F-71A0-986D-37E30A8B3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01233-ABBB-4C2C-BF9C-B2F12AC52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2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84F8EB1-A83D-49BC-9E56-840B3EF2E440}"/>
              </a:ext>
            </a:extLst>
          </p:cNvPr>
          <p:cNvGrpSpPr/>
          <p:nvPr/>
        </p:nvGrpSpPr>
        <p:grpSpPr>
          <a:xfrm>
            <a:off x="2565503" y="1065263"/>
            <a:ext cx="3286813" cy="5129957"/>
            <a:chOff x="2565503" y="1065263"/>
            <a:chExt cx="3286813" cy="5129957"/>
          </a:xfrm>
        </p:grpSpPr>
        <p:pic>
          <p:nvPicPr>
            <p:cNvPr id="9" name="Picture 8" descr="A black and white curved object&#10;&#10;Description automatically generated with medium confidence">
              <a:extLst>
                <a:ext uri="{FF2B5EF4-FFF2-40B4-BE49-F238E27FC236}">
                  <a16:creationId xmlns:a16="http://schemas.microsoft.com/office/drawing/2014/main" id="{572C680D-ABD2-5EF5-AC7F-92517B7DA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30893">
              <a:off x="1548556" y="2609526"/>
              <a:ext cx="4931504" cy="2093976"/>
            </a:xfrm>
            <a:prstGeom prst="rect">
              <a:avLst/>
            </a:prstGeom>
          </p:spPr>
        </p:pic>
        <p:pic>
          <p:nvPicPr>
            <p:cNvPr id="11" name="Picture 10" descr="A close-up of a curved tire&#10;&#10;Description automatically generated">
              <a:extLst>
                <a:ext uri="{FF2B5EF4-FFF2-40B4-BE49-F238E27FC236}">
                  <a16:creationId xmlns:a16="http://schemas.microsoft.com/office/drawing/2014/main" id="{D664CAF8-BFCA-0898-94F9-E381E7318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02352">
              <a:off x="1554337" y="2688557"/>
              <a:ext cx="4869645" cy="2143682"/>
            </a:xfrm>
            <a:prstGeom prst="rect">
              <a:avLst/>
            </a:prstGeom>
          </p:spPr>
        </p:pic>
        <p:pic>
          <p:nvPicPr>
            <p:cNvPr id="15" name="Picture 14" descr="A grey plastic tube with a curved end&#10;&#10;Description automatically generated with medium confidence">
              <a:extLst>
                <a:ext uri="{FF2B5EF4-FFF2-40B4-BE49-F238E27FC236}">
                  <a16:creationId xmlns:a16="http://schemas.microsoft.com/office/drawing/2014/main" id="{44417985-8374-43B6-E684-7B93C9A5F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78342">
              <a:off x="1725311" y="1905455"/>
              <a:ext cx="4967197" cy="3286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99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Yongjun Yan (MAEG)</dc:creator>
  <cp:lastModifiedBy>Yongjun Yan (MAEG)</cp:lastModifiedBy>
  <cp:revision>5</cp:revision>
  <dcterms:created xsi:type="dcterms:W3CDTF">2024-01-22T02:06:17Z</dcterms:created>
  <dcterms:modified xsi:type="dcterms:W3CDTF">2025-07-06T17:01:54Z</dcterms:modified>
</cp:coreProperties>
</file>