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3" r:id="rId2"/>
    <p:sldId id="404" r:id="rId3"/>
    <p:sldId id="405" r:id="rId4"/>
    <p:sldId id="406" r:id="rId5"/>
    <p:sldId id="407" r:id="rId6"/>
    <p:sldId id="817" r:id="rId7"/>
    <p:sldId id="398" r:id="rId8"/>
    <p:sldId id="399" r:id="rId9"/>
    <p:sldId id="400" r:id="rId10"/>
    <p:sldId id="818" r:id="rId11"/>
    <p:sldId id="598" r:id="rId12"/>
    <p:sldId id="402" r:id="rId13"/>
    <p:sldId id="401" r:id="rId14"/>
    <p:sldId id="6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itz, Christopher" initials="SC" lastIdx="1" clrIdx="0">
    <p:extLst>
      <p:ext uri="{19B8F6BF-5375-455C-9EA6-DF929625EA0E}">
        <p15:presenceInfo xmlns:p15="http://schemas.microsoft.com/office/powerpoint/2012/main" userId="S-1-5-21-2509641344-1052565914-3260824488-547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6C8"/>
    <a:srgbClr val="D3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5" autoAdjust="0"/>
    <p:restoredTop sz="84718" autoAdjust="0"/>
  </p:normalViewPr>
  <p:slideViewPr>
    <p:cSldViewPr snapToGrid="0">
      <p:cViewPr varScale="1">
        <p:scale>
          <a:sx n="91" d="100"/>
          <a:sy n="91" d="100"/>
        </p:scale>
        <p:origin x="33" y="48"/>
      </p:cViewPr>
      <p:guideLst/>
    </p:cSldViewPr>
  </p:slideViewPr>
  <p:outlineViewPr>
    <p:cViewPr>
      <p:scale>
        <a:sx n="33" d="100"/>
        <a:sy n="33" d="100"/>
      </p:scale>
      <p:origin x="0" y="-63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6"/>
    </p:cViewPr>
  </p:sorterViewPr>
  <p:notesViewPr>
    <p:cSldViewPr snapToGrid="0">
      <p:cViewPr varScale="1">
        <p:scale>
          <a:sx n="60" d="100"/>
          <a:sy n="60" d="100"/>
        </p:scale>
        <p:origin x="2760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8000D8C-5110-425D-90BA-35A94FB79D3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9-12T13:41:37.5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302 42 28,'0'0'90,"0"0"6,0 0-28,0 0-13,0 0-5,6-36-8,-6 36-6,0 0-4,0 0-5,0 0-4,0 0-1,0 0-3,0 0-3,0 0-2,4 36-2,-4-36-2,-7 55 0,-2-19-4,3 12 0,-4 3-2,-2 7 0,-1 11-1,-3 4 0,0 5-3,-3 0 2,-2-1-2,-1 0 1,-1-3-2,1-2 2,3-7-2,-3-7 1,6-13-2,4-6-1,2-8-6,10-31-5,-7 32-15,7-32-21,0 0-43,0 0-38,20-41 3,-20 41-1</inkml:trace>
  <inkml:trace contextRef="#ctx0" brushRef="#br0" timeOffset="563.9">-308 1285 1,'0'0'76,"0"0"24,0 0 0,0-29-41,0 29-13,0 0-4,0 0-11,23-29-5,-23 29-7,0 0-3,37-16-4,-37 16-3,45-3-3,-16-1-2,-1 4-2,3 4-1,4-4-3,3-7-4,-1 7-5,-2-10-9,7 10-17,-14-16-38,6 3-37,-5 1-3,-1-5 3</inkml:trace>
  <inkml:trace contextRef="#ctx0" brushRef="#br0" timeOffset="1355.87">-13 29 1,'0'0'69,"0"0"18,0 0 4,0 0-40,0 0-8,0 0-5,0 0-6,0 0-3,8-38-3,-8 38-4,0 0-3,42-26-3,-42 26-3,28-14-3,-28 14-2,39-6-3,-39 6-2,47 6 0,-19-6-2,4 4-2,2-1-3,4-3-4,9 3-6,-2-9-10,9 9-18,-14-13-51,12 1-20,-12-4 1,2-3-1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23:40.9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3-25T00:25:57.856"/>
    </inkml:context>
  </inkml:definitions>
  <inkml:trace contextRef="#ctx0" brushRef="#br0">4074 5431 13823 0,'-11'-7'608'0,"4"-2"128"0,1 1-592 0,2 4-144 16,3 2 0-16,1 0 0 0,0-2 2752 0,-1-1 528 0,-2-2 112 0,1-3 0 15,-1-3-2240-15,-1-3-448 0,2 4-80 0,-1 2-32 16,0-2-160-16,-1 2-48 0,0-2 0 0,1-1 0 16,-2 1 0-16,0-2 0 0,-3 2 0 0,1-1 0 15,-1 1-64-15,0 2-32 0,-2-2 0 0,-1 3 0 16,0 2 112-16,-2 1 32 0,0-1 0 0,-3 4 0 15,1 3-208-15,-1 0-32 0,-2 1-16 0,-3 4 0 16,2 2-176-16,-4 3-176 0,0 5 48 0,-2 1 0 16,0 3 0-16,-1-1 0 0,-1 4 0 0,0 1 0 15,1 0 128-15,0 2 0 0,3 0-144 0,-1-1 144 16,2 2 0-16,1 0-144 0,0 3 144 0,2 2 0 0,3-3-128 0,3 1 128 16,1-1 0-16,0-3 0 0,1 1-128 0,-3 2 128 15,2 1 0-15,0-1 0 0,0 0 0 0,1-2 0 16,3 2 0-16,3 0 144 0,1-2 144 0,4 3 32 15,4-1 0-15,2 7 0 0,3-3-96 0,2 2-16 16,4 3 0-16,3 2 0 0,2-1-80 0,2-1-128 16,0 2 176-16,3-4-176 0,2 3 0 0,-1-6 0 15,0 2 0-15,0-5 0 0,4-1 0 0,-2-2 0 16,2-2 0-16,0-5 0 0,2 0 128 0,0-7-128 16,3-2 0-16,-1-4 0 0,1-4 0 0,1-4-192 15,0-4 16-15,1-4 16 0,1-2 160 0,-1-3 0 16,0-5 0-16,0 2 0 0,-1-2 128 0,2-2-128 15,6-3 128-15,3-2-128 0,0 1 176 0,0 1-48 0,0 3 0 0,-3 2 0 16,1 2-128-16,-8-1 128 0,-5 2-128 0,-4-1 128 16,-2 7 192-16,-3-4 48 0,-4 3 0 0,0 2 0 15,-4 0 80-15,-2 0 32 0,-1-2 0 0,-3 2 0 16,-2 1-240-16,-4-3-48 16,0-2-16-16,-4-3 0 0,-2-3 80 0,-4-2 32 0,-2 0 0 0,-6-7 0 15,-3-3 176-15,-5-2 48 0,-3-1 0 0,-4-2 0 16,-3 2 0-16,-2 1 0 0,-1 1 0 0,-3 3 0 15,3 6 240-15,-1-1 48 0,-1 1 16 0,-2 4 0 16,2 1-176-16,0 1-48 0,2 4 0 0,3-1 0 16,-1 5-272-16,-2 1-48 0,-1 2-16 0,-1 4 0 15,0-2-848-15,-3 1-176 0,2 3-48 0,-4 4-13552 16,0 4-2720-16</inkml:trace>
  <inkml:trace contextRef="#ctx0" brushRef="#br0" timeOffset="2975.7">1758 5592 13823 0,'-11'-13'1216'0,"3"3"-960"16,1 1-256-16,4 2 0 0,1 4 4096 0,2 3 768 0,-1-3 144 0,0-1 48 16,-1-4-4112-16,-1-2-816 0,1 1-128 0,-1-1 0 15,1 1-176-15,0 2 176 0,1-1-160 0,0 0 160 16,1 2 0-16,0 0-144 0,1 0 144 0,0 2 0 15,1-2 0-15,0 0 0 0,1-1 0 0,-2 4 128 16,1-3-128-16,1 3 0 0,0 1 0 0,2 2 0 16,0 1 192-16,2 3-48 0,-1-1 0 0,1 10 0 15,1 0 0-15,-1 8 0 0,2 8 0 0,-1 7 0 16,1 7 448-16,-3 4 96 0,-1 7 16 0,-1 9 0 16,-4 0-208-16,-3 13-48 0,-2 9 0 0,-2 0 0 15,-3 1-256-15,-1-10-48 0,1-3-16 0,-4-3 0 16,1-7-128-16,0-6 0 0,2-3 0 0,0-11-176 15,-1-7-368-15,2-7-80 0,3-5-16 0,0-11-9936 16,5-7-2000-16</inkml:trace>
  <inkml:trace contextRef="#ctx0" brushRef="#br0" timeOffset="3538.18">1530 5604 15839 0,'-3'-2'704'0,"1"0"128"0,0 0-656 0,1-1-176 16,1 2 0-16,-1 1 0 0,1-2 336 0,0 2 48 16,-3-4 0-16,0-2 0 0,0 2-624 0,-2-2-112 15,-1 0-32-15,1 1 0 0,-1 0 384 0,1 2 0 16,-1-3 0-16,0 2 0 16,0 2 416-16,-2 0 48 0,-2 0 16 0,3 2 0 0,-1 0 640 0,1 0 128 15,2 4 32-15,0-2 0 0,1 2 288 0,2-1 64 16,1 3 16-16,2-2 0 0,0-1-624 0,4 1-128 15,1 1-32-15,4-4 0 0,3 2-96 0,1-3 0 16,1 0-16-16,5-3 0 0,2 2 288 0,2-5 64 16,3-4 16-16,3-3 0 0,-1 1-224 0,3 0-64 0,4-7 0 0,3 3 0 15,4-6-304-15,1 2-64 0,5-1-16 0,0 1 0 16,3-2-320-16,-2 3-128 0,-2-3 0 0,-4 4 144 31,-3 2-1920-31,0-3-384 0,-3 0-80 0,-2 2-14544 0</inkml:trace>
  <inkml:trace contextRef="#ctx0" brushRef="#br0" timeOffset="4040.27">1517 6703 911 0,'-8'-5'0'0,"1"2"0"0,6 3 0 0,2-3 0 0,2 3 8000 0,-2-1 1536 0,0-1 288 0,1-5 64 15,1 0-7776-15,2-4-1568 0,5 0-304 0,3-2-64 16,3 1 16-16,2-3 16 0,4 2 0 0,3-2 0 0,4 1-208 0,1-2 0 16,5-3 128-16,3 5-128 0,3 0 0 0,-1 2 0 15,1 3 0-15,-2 4 0 0,0 0 0 0,-2 4 0 16,-2 1-144-16,-4 4 144 16,-1-2-464-16,-1 2 0 0,-2-3 0 0,1 1 0 15,-2 1-1408-15,3-8-288 0</inkml:trace>
  <inkml:trace contextRef="#ctx0" brushRef="#br0" timeOffset="4747.12">3893 5238 28559 0,'-7'-4'1264'0,"1"1"272"0,1-4-1232 0,3 4-304 0,2 0 0 0,0 1 0 0,0 1 2048 0,0-6 336 0,-1-1 80 0,-2-6 16 16,2-7-1600-16,-2-4-320 0,0-4-64 0,-2-3-16 16,1-3-160-16,-2-2-48 0,1-4 0 0,-1-1 0 15,2-5-144-15,-3-4-128 0,0 2 144 0,0-6-144 16,-2 1 0-16,2-5 0 0,1 2 0 0,1 2 0 16,0 0 304-16,0 3-48 0,0 1 0 0,1 7 0 15,1 4 496-15,0 8 80 0,2 0 32 0,-3 4 0 16,2 6 48-16,-3 0 16 0,2 2 0 0,0 2 0 0,-1 2-448 0,0 1-96 15,0 4 0-15,-1-1-16 0,1 5-368 0,-1 1 0 16,0 0-192-16,0 2 64 16,0 1-960-16,2 0-176 0,2 0-32 0,1-3-16 0</inkml:trace>
  <inkml:trace contextRef="#ctx0" brushRef="#br0" timeOffset="5484.29">3563 3919 43311 0,'-8'-7'3840'0,"4"5"-3072"0,6 2-608 0,0 0-160 16,2 0-1104-16,-2 0-256 0,2-3-48 0,1 0-16 0,1-1 864 0,4 0 176 0,4-2 48 0,-1 0 0 15,2 1 208-15,1 1 128 0,1 1-160 0,3 3 160 16,1-3-352-16,3 2 32 0,-2 1 0 0,3 1 0 31,3 2-80-31,3-3-16 0,-1 2 0 0,2 2 0 0,4 0 272 0,2-2 144 0,4-1-160 0,3-2 160 16,0 1 0-16,2-6 0 0,-1 2 0 0,7-1 0 15,5 1 0-15,9-2 240 0,10 3-32 0,4-2 0 16,5-3 32-16,3 0 0 0,5-4 0 0,6 4 0 16,8-2-80-16,-2-3-16 0,-1-3 0 0,-1 2 0 15,2 4-144-15,-3 0 0 0,-3 0 0 0,-6 1 0 0,-6-1 144 16,2 4-144-16,2 0 160 0,-3 0-160 0,-5 0 432 0,-6 2-16 16,-3 0 0-16,0-2 0 0,0 4-32 0,-4-5-16 15,-3 4 0-15,-3 0 0 0,-4-1-176 0,-2 1-16 16,-3 0-16-16,0 0 0 0,0 0-160 0,-4 1 160 15,-3 0-160-15,-4 2 160 0,-4 2-160 0,-8 0 0 16,-5 2 0-16,-5 1 0 16,-9 0-1824-16,-4 0-352 0,-6 1-64 0</inkml:trace>
  <inkml:trace contextRef="#ctx0" brushRef="#br0" timeOffset="6111.81">6517 3847 8287 0,'-9'-8'368'0,"3"4"80"0,1 0-448 0,1 0 0 0,3 4 0 0,1-2 0 0,0 0 3760 0,0 0 656 16,0-2 144-16,-1-2 32 0,1 0-3424 0,0 0-672 15,0-1-144-15,0-1-32 0,0 2-320 0,-2-1 0 16,1 3 0-16,0-1 0 0,0 3 592 0,-2 0 112 0,1-2 0 16,-1 2 16-16,1 2 384 0,-1 0 80 0,-2 3 16 0,0 2 0 15,1 2-720-15,-5 4-144 0,-2 1-16 0,0 3-16 16,-2 1-304-16,-2 6 128 0,-1 4-128 0,0 8 0 15,0 1 0-15,1 2 0 0,0 9 0 0,2 1 0 16,2 4 0-16,-2 2 0 0,3 0 0 0,-1-1 0 16,4 1 0-16,-2 4 0 0,1-2-144 0,-1 7 144 15,2 1 0-15,-2 1 0 0,1-4 0 0,4-4 0 16,1-8 0-16,2-1 0 0,0-3 0 0,-1 0 0 16,4 1 512-16,-2-1 16 0,2 1 16 0,1-1 0 15,0-1-224-15,3 0-64 0,1 0 0 0,-1-2 0 16,0-6-256-16,1 3 160 0,2 0-160 0,-2 3 128 0,0-3-128 0,-2 0 128 15,-2 1-128-15,-1 0 128 16,-1-3-464-16,-4-5-112 0,1-2 0 0,-6-6-16 16,1-2-1600-16,-4-2-320 0,-1-3-64 0</inkml:trace>
  <inkml:trace contextRef="#ctx0" brushRef="#br0" timeOffset="6754.95">5729 5547 24879 0,'-6'-10'1088'0,"1"4"256"0,1-3-1088 0,3 6-256 0,1 0 0 0,1 2 0 16,2 1 2816-16,-2-6 512 0,4 0 112 0,0-4 16 16,2 1-3200-16,4-3-624 0,4 2-128 0,2 0-16 15,4 0-320-15,3-1-48 0,2 4-16 0,2 0 0 16,2 1-1120-16,0 0-224 0,-2 4-64 0,-1 0 0 15,1 0 832-15,-1 2 144 0,-1-3 48 0,0 3 0 0,1-1 1472 0,1-3 320 16,2 2 48-16,2-2 16 0,-1-2 704 0,5-3 128 16,3 1 48-16,6-2 0 0,2 0-304 0,0 0-64 15,2 0-16-15,-4 4 0 16,-5-4-432-16,-5 4-96 0,-2 1-16 0,-9 1 0 0,-3 1-272 0,-6 0-64 16,-3-1-16-16,-2 2 0 0,-2 2-176 0,-2 0 128 15,-1 0-128-15,-1 0 128 0,-2 2-128 0,-1 0 0 16,1 3 0-16,-1-2 0 0,-1 1 0 0,0 2-144 15,0 3 144-15,0 1 0 0,0-2-128 0,-3 3 128 16,1 2 0-16,-1 2 0 0,1 1 0 0,-3 0 0 0,1 0 0 16,1 5 0-16,-1-1 304 0,0 1 16 0,-1 5 0 0,0 2 0 15,2 1 272-15,-1 0 64 0,0 5 16 0,-1 1 0 16,0 5-176-16,-1 0-48 0,-1 3 0 0,0 1 0 16,-1 5-304-16,-2 6-144 0,-1 2 128 0,-3 6-128 15,-1 0 0-15,0 2 0 0,-1 0 0 0,2-7 0 16,1-1 0-16,2-4 128 0,1 1-128 0,4-4 0 15,1 1 0-15,3 0 0 16,0-4 0-16,4-3 0 0,1-2 0 0,2-5 0 0,3-5 0 0,-1 1 0 16,2 0-304-16,2-5 64 0,2 5 16 0,0-3 0 15,0 0-256-15,2-1-48 0,3 2-16 0,-1-6 0 16,-1 3-992-16,-2-6-192 0</inkml:trace>
  <inkml:trace contextRef="#ctx0" brushRef="#br0" timeOffset="7444.89">6088 5613 911 0,'-12'-5'0'0,"3"-1"0"0,0-1 0 0,4 4 0 0,4 3 0 0,-1 0 0 16,2 0 8384-16,-1 0 1600 0,-1-3 320 0,-1 2 64 16,0 2-8448-16,0 2-1680 0,2 3-240 0,0 3-256 0,1 4-64 0,0 6 0 15,0 3 0-15,0 4 0 16,0 7-80-16,-4 6-32 0,-2 1 0 0,-3 9 0 16,-2 1-48-16,-5 7-16 0,-3 6 0 0,0-2 0 15,-4-2-64-15,-4 4-16 0,0 0 0 0,-2-2 0 0,2-2 192 0,2-7 48 16,6-2 0-16,1-3 0 0,5-9 336 0,0-6 0 15,5 0 0-15,0-3 0 16,5-4 464-16,1-3 112 0,2-1 32 0,2-5 0 0,0-2 208 0,2-2 32 16,1 0 16-16,1 1 0 0,0-1-384 0,-1-2-80 15,1 2-16-15,0 2 0 0,1 1-256 0,-1 1-128 16,2-3 128-16,0 2-128 0,-1-1 0 0,2-2-224 16,0 1 32-16,-1-1 0 15,2 0-336-15,0-4-64 0,1 0-16 0,0-4 0 0,0 0 208 0,2-2 32 16,0-2 16-16,3-2 0 0,4 1 352 0,1-3 128 0,2 1 0 0,3 0 0 15,3 0 400-15,3-1 80 0,2 0 16 0,-2 2 0 16,1-3-80-16,2 4-16 0,3-3 0 0,1 2 0 16,-1 2-240-16,3-3-48 0,-1 6-16 0,3-2 0 15,-3 2-224-15,0-1 0 0,-2 2 0 0,-1-2 0 16,0 2 0-16,-2-4 224 0,-4 0-16 0,-4 0 0 16,-2-2 256-16,-3 0 48 0,-1 2 16 0,-3-2 0 15,-2 2-320-15,-2-4-64 0,-2 4-16 0,-3-2 0 16,-1 0 304-16,-3 0 48 0,0 2 16 0,-2-3 0 15,1 2-304-15,-3-1-48 0,2-2-16 0,-3-1-19264 16</inkml:trace>
  <inkml:trace contextRef="#ctx0" brushRef="#br0" timeOffset="8010.39">7302 5456 30863 0,'-8'-13'1360'0,"6"7"304"0,-1 2-1344 0,2 1-320 0,2 0 0 0,1 1 0 0,-1 1 0 0,0 1 0 16,2-4 0-16,0 1 0 0,0 0 160 0,1-2 112 15,0 3 32-15,0 2 0 0,1 0 48 0,-1 7 16 16,0-2 0-16,-1 6 0 0,1 1 48 0,-2 8 16 31,1 2 0-31,-2 7 0 0,0 5-48 0,-2 7 0 0,-3 6 0 0,-3 7 0 0,-3 0-192 0,-2 0-64 16,-2 3 0-16,1 3 0 0,0 4-128 0,3-5 0 15,2-8 0-15,4-7-176 0,4-6 176 0,2-5 0 16,6-6 0-16,1-5 0 0,0-3-224 0,1-3 32 16,0-4 16-16,0 0 0 15,-1-2-400-15,-3-2-96 0,1-3-16 0,-3 1-9440 16,0-2-1904 0</inkml:trace>
  <inkml:trace contextRef="#ctx0" brushRef="#br0" timeOffset="8687.49">7291 5539 1839 0,'5'-7'0'0,"-3"2"160"0,1-3-160 0,0 4 0 16,1 2 0-16,0-2 0 0,-2 1 6672 0,4-3 1312 16,4-1 256-16,5-6 48 0,2 1-6112 0,3 0-1232 15,0-1-240-15,0 3-64 0,0 1-384 0,-1-4-96 16,1 3-16-16,0 0 0 0,0 2-144 0,-1 2 0 15,0-3-160-15,0 1 160 0,-1 2-288 0,-2 0 32 16,-1 2 16-16,2 2 0 0,2-2-32 0,1-1-16 0,1 2 0 0,0 1 0 16,0 2 288-16,0 0-160 0,-1 0 160 0,-1 4-128 15,1 2 128-15,-3 0 0 0,-2 4-144 0,-1 3 144 16,-4 0 0-16,-3 2 0 0,-2 1 128 0,-4 3-128 16,-2-1 128-16,-3 5-128 0,-3 3 128 0,-3-2-128 15,-2 2 0-15,-4-1 0 0,-4 1 0 0,0-4 0 16,-1-1 0-16,0-1 0 0,1-4 0 0,2-1 0 15,-1-2 0-15,3 0 0 0,1-1 0 0,0-4 0 16,-1 0 0-16,3-4 0 0,0-2 176 0,2 2-176 16,0-1 176-16,0 0-176 0,0-3 192 0,1 3-192 15,-1 1 208-15,0-4-64 0,1 2-16 0,0 2 0 16,0-2 0-16,1 2-128 0,2-3 192 0,1 4-64 16,1-1-128-16,0 2 0 0,2 0 0 0,0 0 0 0,-1 4 0 0,2-1-144 15,0 1 144-15,1 0 0 0,0 0-192 16,1-1 64-16,1 4 128 0,-1-1-208 0,3 1 64 0,-1 1 16 15,0 0 0-15,3-2 0 0,3 2 128 0,1 3 128 16,2-1-128-16,2 0 176 0,5 4 144 0,-2 1 48 16,2-1 0-16,2-1 0 0,-1-1 224 0,0 2 48 15,2 0 16-15,0 1 0 0,3-3 128 0,-2 1 32 16,-1-2 0-16,1-1 0 0,1 2-160 0,-2-5-16 16,1 0-16-16,-1-1 0 0,2 4-48 0,-2-4-16 15,-3-2 0-15,-2-1 0 0,-3 1-192 0,-3-4-48 0,-2 0 0 16,-5-2 0-1,-1-2-1360-15,-4-2-288 0,-5-2-48 0,-8-11-16 0</inkml:trace>
  <inkml:trace contextRef="#ctx0" brushRef="#br0" timeOffset="10128.7">6313 6847 23951 0,'-4'-4'1056'0,"1"0"224"0,2 2-1024 0,0 0-256 0,1 0 0 0,0 2 0 15,1 0 1248-15,-1 2 192 0,1 0 32 0,1 0 16 0,-1 2-1200 0,-1-4-288 16,0 0 0-16,6 31 0 0,-1-15 0 0,0 4-128 15,1 6 128-15,0 5-192 0,3 1 192 0,1 5 0 16,0 4 0-16,1 0 0 0,0 1 128 0,0 1 0 16,2-1 0-16,-5-1 0 0,1 0 240 0,-3 1 48 15,-1 5 16-15,-1 0 0 0,-2 1-176 0,-1-1-48 16,1-4 0-16,-2-1 0 0,0 2-16 0,-2-2-16 16,2-5 0-16,2 1 0 0,0 0 0 0,1 1 0 15,2 1 0-15,2 1 0 0,-1-2-176 0,3-2 0 16,-2-3 144-16,1-5-144 0,-1-1 0 0,0-4 0 0,1-3 0 15,-2-5 0-15,-2 0 128 0,-1-4-128 0,0-2 128 0,-2-4-128 16,0 1 0-16,1-4 144 0,-2 1-144 0,0-3 0 16,0 3 0-16,0-4 0 15,0 0 0-15,0-5-9888 0,1 0-2016 0</inkml:trace>
  <inkml:trace contextRef="#ctx0" brushRef="#br0" timeOffset="11399.37">4051 6423 32191 0,'-10'-9'1424'0,"4"5"304"0,0 1-1392 0,3 0-336 0,3 3 0 0,0 3 0 0,0-3-608 0,-1 1-192 16,0 1-32-16,0 1-16 16,-1 1 144-16,1 4 16 0,1 2 16 0,0 2 0 0,3 2 400 0,-1 7 80 15,2 3 0-15,1 3 16 0,1 2 176 0,-1 6 0 0,1 2 160 0,-1 4-160 16,1 7 480-16,0-1 0 0,-1 1 0 0,-2 3 0 16,-2 5-112-16,-2 2-32 0,-1 4 0 0,-1 2 0 15,-1 3-176-15,-2-2-32 0,0-7-128 0,1-2 192 16,-1-1-192-16,-1-5 0 0,2 1 0 0,3-4 0 15,2-6 128-15,1-3-128 0,2-3 0 0,-1-4 0 16,2-2 416-16,2 0-16 0,1-2 0 0,-2-4 0 16,2 2-144-16,-1 0-48 0,1-2 0 0,-2 5 0 15,1 0-208-15,-1 2 128 0,1 3-128 0,1-1 0 16,-2-1 160-16,-1 1-160 0,1-3 160 0,-1-3-160 16,2 1 128-16,-2-1-128 0,0-4 0 15,-1-3 0-15,0-3 0 0,-1-4 128 0,1 1-128 0,-2-4 0 0,0-1 0 16,1-3 0-16,0 1 0 0,2-6 0 0,-2 1 0 0,1 2 0 15,0-3 0-15,0 0 0 0,-1-3 0 0,2 2 0 16,-1-2 0-16,-1 1 0 0,0-2 0 0,0 1 0 16,0-1 0-16,-1-2-160 0,-1 0 160 0,2-1 0 15,-4 2 128-15,2 2-128 0,-1-1 624 0,0 4 48 16,1-4 16-16,-3 2 0 0,2-2 96 0,-1 2 32 16,1 2 0-16,-1-3 0 0,1 2-640 0,0-2-176 15,0 2 0-15,1 0 0 0,0 0 0 0,1 1-128 16,0-3 0-16,2 2 0 0,-1 1 0 0,-2 0 0 15,0 0 0-15,0 0 0 0,0 0-96 0,17-12-16 16,-12 9 0-16,0 1 0 0,1 0-80 0,1 2 0 16,-2-3-16-16,2 0 0 15,0 1 144-15,2-2 48 0,0 4 0 0,1-4 0 0,-1 2 144 0,1 2 0 0,0-3 0 0,0 3 0 16,3 3 0-16,-2-3 0 0,0 2 0 0,-1-2-128 16,1 4 128-16,-1 0 0 0,0-1 0 0,-1 2 0 15,3-1 0-15,-1 2 0 0,2 1 0 0,5-1 0 16,0 0 0-16,6-2 0 0,3-1 0 0,3 2 0 15,2-4 0-15,1 2 0 0,4-6 0 0,-5 2 0 16,-3 1 0-16,3-2 0 0,4 2 0 0,1 0-128 16,2-3 128-16,0 3 0 0,3 0 0 0,1 0 0 15,3 0 0-15,1-1 0 0,0-1 0 0,1-2 0 16,-1 0 0-16,3 2 0 0,3-4 160 0,0 2-160 16,3-2 352-16,2 3-32 0,1-3 0 0,-2 2 0 15,-3-2-160-15,-2 2-32 0,-5-2-128 0,0 6 192 0,0-5-32 0,-1 4-16 31,-2-1 0-31,1 0 0 0,-2 4 112 0,-2 0 32 0,-3-1 0 0,-3 4 0 0,0-1-16 0,-6 2 0 16,-3-2 0-16,-3 1 0 0,-2 0-16 0,-4 0-16 16,-2 1 0-16,0-2 0 0,-6-1-16 0,0 0 0 15,-3 0 0-15,-2 0 0 0,-2-3-224 0,-3 0 0 16,-2-4 0-16,-4-2-17952 16</inkml:trace>
  <inkml:trace contextRef="#ctx0" brushRef="#br0" timeOffset="13396.16">3968 5736 3679 0,'-1'-2'160'0,"1"-1"32"0,0 2-192 0,0 1 0 15,1-2 0-15,-1 1 0 0,3-1 4128 0,-2 1 784 16,1-3 144-16,2 2 48 0,0-4-3872 0,-1-1-768 16,0 1-144-16,-1 0-48 0,0 2-96 0,-1-2-32 0,1 3 0 0,0-2 0 15,0 0 48-15,-1 2 16 0,0-1 0 0,-1-1 0 16,0 2 208-16,0-1 32 0,0-1 16 0,-1 1 0 16,0 1 304-16,-1-1 64 0,-1-1 16 0,1 1 0 15,-2 1-224-15,0 3-48 0,2-3-16 0,-2 3 0 16,0 0-112-16,1 0-32 0,-2 3 0 0,1 0 0 15,0 0-208-15,0 3-32 0,1-2-16 0,-1 6 0 16,0-1-160-16,-1 6 160 0,2 1-160 0,-1 3 160 16,0 1-160-16,1 2 192 0,-1 3-192 0,1-1 192 15,0 5-192-15,0 1 0 0,0 3 0 0,0 3 128 16,1 1-128-16,-1 1 0 0,4 1 0 0,2-2 0 16,3-3-176-16,3-2-64 0,3-7-16 0,4-1-9616 15,5-3-1936-15</inkml:trace>
  <inkml:trace contextRef="#ctx0" brushRef="#br0" timeOffset="14065.93">3765 5902 2751 0,'-2'-1'128'0,"-2"-2"16"0,2 0-144 0,0 0 0 0,1 2 0 0,1 1 0 16,0 0 6064-16,0 0 1168 0,-1 0 256 0,0-2 32 15,-1-1-5392-15,2 2-1072 0,2-2-224 0,-1 3-32 16,4-3-224-16,1 0-64 16,3-1 0-16,1 1 0 0,3 0-160 0,5-3-32 0,1 2-16 0,4-2 0 15,3 1-144-15,3 0-32 0,6 3 0 0,2-2-16096 16</inkml:trace>
  <inkml:trace contextRef="#ctx0" brushRef="#br0" timeOffset="14699.05">3776 6376 24879 0,'-3'-6'2208'0,"-1"2"-1760"16,3 4-448-16,2 0 0 0,-1 0 1680 0,0 0 256 15,-1 0 48-15,0-3 16 0,-1 2-1120 0,0-1-240 0,1-2-32 0,1 4-16 16,2 0-400-16,4 1-192 0,4-1 160 0,5 0-160 16,8-1 0-16,7-2 0 0,11 0 0 0,10-6 0 15,9 2-256-15,5-8 48 0,0 1 16 0,-6-2-14848 16</inkml:trace>
  <inkml:trace contextRef="#ctx0" brushRef="#br0" timeOffset="15745.05">7895 6963 21183 0,'0'-2'1888'0,"2"0"-1504"0,0 2-384 0,1-1 0 15,-1 0 832-15,2 1 112 0,2-4 16 0,4-1 0 16,2-1-832-16,5-1-128 0,5-3 0 0,0-1 0 0,5 1 0 0,-1-3 0 16,0 0 0-16,4-2 0 0,1-2-144 0,-2-1 144 15,2-1 0-15,-1-4 0 0,-1-1 0 0,1-2-128 16,-1-2 128-16,-2-4 0 16,-2 3 0-16,-2-6 0 0,-2-2 0 0,-2 0 0 0,-2-2 640 0,-4 1 48 15,0 6 0-15,-4 0 0 0,-2 1 400 0,-2 2 96 16,-1 5 16-16,-2 1 0 0,-1 4 144 0,-1-2 48 15,0 7 0-15,-1-2 0 0,-3 0-272 0,1 1-48 16,-1 3-16-16,-1 2 0 0,0 0-752 0,0 0-160 16,0 4-16-16,-5 1-128 31,4 1-768-31,-3 4-272 0,0-2-48 0,-4 4-16 16,-2 4-176-16,-2 7-16 0,-3-1-16 0,-2 8 0 15,-3 2 608-15,-2 7 112 0,0 1 16 0,2 3 16 0,3 1 560 0,0 3 176 16,3 3 0-16,2 3 0 0,4-2 448 0,2 3 80 0,5-1 32 15,4-3 0-15,3 1 16 0,5-6 0 0,3 3 0 0,2-6 0 16,5-5-256-16,-1-1-48 0,2-1-16 0,3-5 0 16,-2-2-176-16,2-1-16 0,2-3-16 0,8 2 0 15,5-3-224-15,5-3 0 0,6-2 128 0,7-6-17072 16</inkml:trace>
  <inkml:trace contextRef="#ctx0" brushRef="#br0" timeOffset="16435.21">9176 6297 17503 0,'-2'-19'1552'0,"0"5"-1232"0,0 2-320 0,1 0 0 0,0 4 2432 0,0 2 448 0,-3 0 64 0,-1-6 32 0,-3-11-2400 0,-3-5-576 16,-1-3 0-16,-2 2 0 0,2-3-144 0,1 8-64 16,1 1-16-16,0 1 0 0,1 4 224 0,1 1 192 15,0 1-48-15,1 2 0 0,-2 2 32 0,2 0 0 16,-2 3 0-16,2 2 0 0,-2-2 80 0,-1 6 0 16,0-2 16-16,0 3 0 0,2 2-64 0,-2 0-16 15,-2 4 0-15,-2 5 0 0,-1 1 0 0,-1 0-16 16,0 4 0-16,-1 4 0 0,1 3-176 0,0 2 0 15,2 6 0-15,2 2 0 0,4 0 160 0,4 3-160 16,2 4 192-16,1 1-192 0,3-1 352 0,1 7-32 16,2 5-16-16,2 7 0 0,0 5-304 0,-2 2 160 15,0 8-160-15,-1 1 128 0,-3 0-128 0,-2-4 0 0,-3-2 0 16,-2 10 0-16,-1 7 0 0,-3-1 0 0,1-2-160 0,-2-5 160 16,2-13 0-16,-1-9-144 0,4-1 144 0,0-7 0 15,1-3 0-15,1-7 0 0,6-5 0 0,0-6 0 16,3-7 384-16,3-1 0 0,3-8 0 0,1-2 0 31,5-4-1248-31,7-6-240 0</inkml:trace>
  <inkml:trace contextRef="#ctx0" brushRef="#br0" timeOffset="16811.87">8458 6874 37775 0,'0'-5'3360'0,"2"1"-2688"0,5 2-544 0,-1 1-128 15,1 1 1152-15,2-3 208 0,6 0 48 0,9-4 0 16,10-3-1232-16,7-4-176 0,2 0-176 0,0 3 48 16,1 1-80-16,-2 0-16 0,-2 4 0 0,1 0 0 31,1 0-2672-31,2-2-544 0,1 2-96 0,3-5-11376 0</inkml:trace>
  <inkml:trace contextRef="#ctx0" brushRef="#br0" timeOffset="17204.25">9955 5854 6447 0,'-16'-12'576'0,"2"2"-576"0,0-3 0 0,4 6 0 0,5 4 6704 0,1 0 1232 0,1-2 240 0,-7-3 48 0,-5-4-6528 0,-4-7-1312 16,0-3-256-16,-1-3-128 16,1 6-320-16,2-4-128 0,1 5-48 0,-1-1 0 15,-2 3-1680-15,-1 0-352 0,-1 6-64 0,0 4-16 16,1 4 1344-16,3 0 272 0,4 6 48 0,0-3 16 0,2 5 1488 0,2 3 288 15,2 3 64-15,2 5 16 0,0 2-672 0,3 6-256 0,-2 3 176 0,1 7-176 16,1 2 448-16,-1 2-16 0,2 5 0 0,0 7 0 16,1 6 800-16,1 6 176 0,2 6 16 0,0 4 16 15,1 4-448-15,0 4-96 16,0 5 0-16,-2 3-16 0,-2 1-592 0,-5-1-112 0,-1-4-32 0,-3 1 0 16,2-10-288-16,-1 0-64 0,1-3-16 0,1-4 0 31,2-6-288-31,2-10-64 0,3-5-16 0,1-7 0 0,4-3 592 0,2 0 0 0,2-6 0 0,2-8 0 15,2-1 0-15,2-4 128 0,2-2 0 0,0-5 0 16,-1-3-272-16,0-3-64 0,1-6-16 0,-1 0-9568 16,-1-3-1904-16</inkml:trace>
  <inkml:trace contextRef="#ctx0" brushRef="#br0" timeOffset="17470.63">9550 6853 35007 0,'1'-4'1552'0,"0"1"320"0,1 0-1488 0,1 1-384 0,3 0 0 0,2 2 0 15,2 0 3232-15,6-2 576 0,11-2 112 0,14-2 32 32,11 1-4720-32,11-5-960 0</inkml:trace>
  <inkml:trace contextRef="#ctx0" brushRef="#br0" timeOffset="20339.31">1948 11219 19295 0,'-12'-9'848'0,"6"1"176"0,0 3-816 0,2 2-208 15,3-1 0-15,0 0 0 16,-2 2-576-16,1-7-144 0,-1-1-48 0,-3-2 0 16,1-2-192-16,-1-2-64 0,1 0 0 0,0 1 0 0,2-1 624 0,-1 1 112 15,0 2 32-15,2-3 0 0,0 1 688 0,1-1 144 16,0 0 16-16,2-3 16 0,0 0 480 0,2 2 112 0,-1-1 16 0,2-1 0 15,-1-1 96-15,-1 2 32 0,1-5 0 0,-1 2 0 16,0 2 64-16,0 3 32 0,-1-3 0 0,-1 3 0 16,0 0-48-16,-1 3-16 0,-2 1 0 0,1 3 0 15,-1 2-288-15,0 1-48 0,0 2-16 0,-1 2 0 16,2-2-400-16,1 4-96 0,-2-3-16 0,3 3 0 16,0 3-512-16,1 1-224 0,1-1 16 0,0 2 0 15,2 3-48-15,2 2-16 0,1 4 0 0,2 3 0 16,0-1 80-16,2 5 0 0,2 5 16 0,1 2 0 15,1 3 176-15,0 1-128 0,1 3 128 0,1 3-128 0,2 7 128 16,-1 2 0-16,0 3-144 0,1-3 144 0,4 2 0 16,-2-6 0-16,0-7 0 0,0-4 0 0,-3 1 0 0,3-3-144 31,2 1 144-31,-2-3 0 0,1-2 0 0,0 1-128 16,2 2 128-16,-5-3 0 0,0-1 0 0,-2-3 0 15,-2 0 0-15,-1 0 0 0,-2 3 0 0,0-5 0 16,-2 2 0-16,0-1 0 0,-1-4 0 0,-1-1 0 15,0-1 0-15,-1 0 0 0,1-1 0 0,-2-4 0 16,0-2 0-16,0 0 0 0,-1-2 0 0,0-4 128 16,-1 1-128-16,0-6 0 0,1 1 320 0,1-2-48 15,-1-6 0-15,1-2 0 0,1-8 176 0,-2-3 48 16,1-3 0-16,2-10 0 0,-1-1-32 0,2-8 0 16,1-5 0-16,1-7 0 0,2-5-128 0,2 0-16 0,1-4-16 15,5 1 0-15,-1 4-80 0,1 3-16 0,1 5 0 0,1-3 0 16,-1 4 240-16,0-1 64 0,1 6 0 0,-2 5 0 15,-3 4 16-15,-2 3 16 0,-1 4 0 0,-3 7 0 16,-2 4-208-16,-4 0-32 0,-2 5-16 0,-1-1 0 31,-2 6-1280-31,-4 2-256 0,0 0-48 0</inkml:trace>
  <inkml:trace contextRef="#ctx0" brushRef="#br0" timeOffset="22520.44">4647 9942 3679 0,'-6'-6'320'0,"1"2"-320"15,1 0 0-15,2 4 0 0,0-2 4128 0,0 1 752 16,-4-5 160-16,-3-3 16 0,-2-1-2848 0,-4 0-576 16,2-2-112-16,-2 3-32 0,2 2-608 0,1 1-128 0,1-1-32 0,1 2 0 15,1 2-512-15,1 1-208 0,0-3 176 0,1 2-176 16,1 0 0-16,-1 0-208 0,1 3 16 0,1-4 0 31,-1 0-288-31,-1-1-48 0,-1 2-16 0,1-1 0 0,-2 1 352 0,1 0 64 0,0-2 128 0,1 1-208 16,-2 1 688-16,0 2 144 0,2-1 16 0,0 1 16 15,-1 1 352-15,2-3 64 0,0 6 16 0,0-3 0 16,2 1-400-16,-1 1-80 0,1 1-16 0,1 0 0 16,0 4-592-16,1-4 0 0,-1 0 0 0,2 3 0 15,0-2 0-15,-1-1 0 0,2 4 0 0,0-4 0 16,0 2-128-16,2-1 0 0,-1-2 0 0,1 2 0 15,1-4 128-15,-1 3-128 0,1-3 128 0,0 0-128 16,0-2 128-16,-1 1 192 0,1-1-32 0,-1 0-16 0,1-3 176 0,-3 4 48 16,1-1 0-16,0-1 0 0,-1 2 80 0,0 1 0 15,0-2 16-15,0 2 0 0,0 0-64 0,0 0-16 16,0 0 0-16,0 0 0 0,0 0-96 0,0 0-32 16,0 0 0-16,0 0 0 0,0 0-256 0,0 0 0 15,0 0-208-15,0 0 80 0,0 0 128 0,0 0 0 16,0 0 0-16,0 0 0 0,0 0 0 0,0 0 0 15,0 0 0-15,0 0 0 0,0 0 0 0,0 0 0 16,0 0 0-16,0 0 0 0,0 0 0 0,0 0 0 16,0 0 0-16,0 0 0 0,0 0 0 0,0 0 0 15,0 0 0-15,0 0 0 0,0 0 0 0,0 0 0 16,0 0 0-16,0 0 0 0,0 0 0 0,0 0 0 0,0 0 0 16,0 0 0-16,11 16 0 0,-11-14 0 15,2-2 0-15,-2 0 0 0,1 1 0 0,-1 1 0 0,1-2 0 0,-1 0 0 16,1 0 0-16,-1 0 0 0,0-2 0 0,2 2 0 15,-2 0 0-15,0 0 144 0,0 0-16 0,0 0-128 16,0 0 0-16,0 0 0 0,0 0 0 0,0 0 0 16,0 0 208-16,0 0-64 0,0 0-16 0,0 0 0 15,11 21-128-15,-9-17 0 0,1 1 0 0,-2 0-176 16,3 1 176-16,-2-1 0 0,2 1-144 0,0-2 144 16,-1 2 0-16,2 0 0 0,-1-2 0 0,-3 2 0 15,3-3 0-15,-2 2 0 0,0 0 0 0,-1-2 0 16,0 0 0-16,-2 1 0 0,1-2 0 0,0 2 0 0,1-2 176 15,-2 2-48-15,1 0-128 0,-1-1 192 0,1 2-32 0,-2-1-16 16,0 2 0-16,1 0 0 0,-2 1 48 0,1-1 0 16,0 0 0-16,0 0 0 15,1 1-192-15,-1-3 0 0,1 1 0 0,1 1 128 0,-1-2-128 0,1-1 0 16,0 0 0-16,0-2 0 0,0 2 0 0,1-3 0 16,-1 0 0-16,0 0 128 0,0 0 32 0,0 0 0 15,-1 0 0-15,1 0 0 0,0 0 208 0,1-3 32 16,-1 3 16-16,0 0 0 0,0 0-128 0,0 0-32 15,0 0 0-15,0 0 0 0,0 0-128 0,0 0-128 16,0 0 144-16,0 0-144 0,0 0 0 0,0 0 0 16,0 0 0-16,0 0 0 0,0 0 0 0,0 0 0 0,0 0 0 0,11 24 0 15,-9-20 0-15,0 3 0 0,1 2-128 0,-1 3 128 16,-1 2 0-16,0 2 0 0,-2 1-128 0,-1 5 128 16,-2 4 0-16,-1 5-128 0,-4-1 128 0,2 1 0 15,0 1 0-15,-3 3 0 0,1-1 0 0,0 1 0 16,3-1 0-16,1-1 0 0,3-1-192 0,2-1 192 15,1 0-144-15,3 1 144 0,1-1 0 0,0-3-144 16,2 1 144-16,0 0 0 0,2 2 0 0,0-2 0 16,-2-1 0-16,2 0 0 0,1-3 0 0,-2 4 128 15,4-1-1040-15,-4-2-208 16,1-1-32-16,-2-3-17728 0</inkml:trace>
  <inkml:trace contextRef="#ctx0" brushRef="#br0" timeOffset="23289.04">4738 11057 21183 0,'-12'-8'944'0,"1"3"192"0,0-1-912 0,2 3-224 0,4 3 0 0,2 0 0 15,-2 0 1456-15,-5 0 240 0,-5 0 48 0,-7 0 16 16,-1 0-1312-16,0 0-272 0,3 0-48 0,3 0-128 16,-1 0 128-16,1 0-128 0,0-2 0 0,1 1 0 0,1-4 0 0,-2 1 0 15,2 0-240-15,0 0 80 0,-1-1-32 0,1 2 0 16,3-1 0-16,-1 2 0 0,1-1 432 0,0 3 80 16,-1 0 0-16,2 3 16 0,-1 3 208 0,-1 0 32 15,-2 3 16-15,2 4 0 0,-1 0-256 0,2 3-48 16,-2 2-16-16,3 1 0 0,0 3-272 0,0 4 128 15,-1 5-128-15,-1-3 0 0,2 4 128 0,0 1-128 16,0 1 0-16,-2 1 0 0,0 0 0 0,0 2 0 16,1 1 0-16,1 0 0 0,1-2 0 0,1 4 0 15,2 1 0-15,2-3 0 0,4 3 0 0,0-3 0 16,2 3 0-16,4-3 0 0,1 0 0 0,3 0 0 16,-1 2-128-16,3-1 128 0,4-1 0 15,3-2 0-15,3-1 0 0,1-5 0 0,1-1 176 0,1-7 80 0,1 3 0 16,4-9 16-16,2 3-32 0,5-7-16 0,4 1 0 0,0-4 0 15,6-3-96-15,4-2-128 0,4-6 176 0,3-2-176 32,0-6-464-32,-2-2-208 0,-1-3-32 0,-3-3-16 15,4 0 160-15,-2-3 48 0,0-1 0 0,-2-4 0 0,-2-3 352 0,-4 1 160 0,-4-3-128 0,-2-4 128 16,-3-1 800-16,-2-2 240 0,-5 1 48 0,-3 1 16 16,-5 5 208-16,-1-3 32 0,-1-1 16 0,-3 0 0 15,-5-3-576-15,-3 3-112 0,-3-3-32 0,-5 1 0 16,-6 1-320-16,-4-1-64 0,-5 1 0 0,-4 1-16 15,-4 5-64-15,-1-3-16 0,-2 5 0 0,0-1 0 16,0 5-160-16,0 1 0 0,1 2 0 0,-1 4 128 0,0-1-128 0,-2-1 192 31,-1 5-192-31,-2-4 192 0,-1 6-192 0,0-5 0 0,-1 8 0 0,-1-6 0 0,2 5-224 0,1 0 32 16,2 4 0-16,-2-3-12032 16,-2 5-2384-16</inkml:trace>
  <inkml:trace contextRef="#ctx0" brushRef="#br0" timeOffset="24183.43">4731 12078 16575 0,'-4'-13'1472'0,"1"3"-1168"0,0 2-304 0,3 2 0 0,1 2 3200 0,1 1 576 16,-1 1 112-16,1-3 16 0,1-4-2672 0,2-1-528 15,1 1-128-15,1-3 0 0,1 9-416 0,-2-1-160 16,0 8 128-16,-1 2-128 0,0 4 0 0,-2 5 0 15,-3 7 0-15,-2 1 0 0,0 8-240 0,-3 1 80 16,-1 6 16-16,-1 2 0 0,3 2 144 0,-1 2 0 16,2 0-144-16,3 3 144 15,3-1 0-15,0 3 0 0,3 5-144 0,2-4 144 0,4 1 0 0,-2-7 0 0,0 1 0 0,0-4 0 16,0-7 0-16,0 1 0 0,1-3 176 0,-1-3-176 16,-2 2 784-16,0-5 48 0,-2-2 16 0,-1-1 0 15,0-1-144-15,-1-6-16 0,-1-3-16 0,0 0 0 16,-2-1-352-16,-1 1-64 0,0-5 0 0,-2 2-16 15,-1-4-240-15,-2 2 144 16,-1 0-144-16,-3-4 128 16,1 2-128-16,-3-3 0 0,-1 0 0 0,0-3 0 15,0 3-160-15,2-6 160 0,0 3 0 0,1-2-144 16,1 1 144-16,0-5 0 0,3 2 0 0,0-2 0 16,3 3 192-16,2-3-16 0,0-3-16 0,1 2 0 15,3-2-32-15,1 2 0 0,1-2 0 0,3-1 0 0,3-2-128 16,5-4 160-16,4-4-160 0,4 2 160 0,0-5-160 0,1 1 0 15,1 0 0-15,0 3-176 0,0 1-128 0,-1-1-16 16,0 5-16-16,-1-2 0 16,-2 2-112-16,3 0 0 0,-1-1-16 0,0-1 0 0,1 6 320 0,2-2 144 15,3-3-128-15,3 4 128 0,-2 2 0 0,2 1 0 16,5 0 0-16,4 2 0 0,4-3-144 0,1 3 144 16,4 0-160-16,0 0 160 0,0 1 0 0,2 0 0 15,2 1 0-15,2-2 0 0,5 2 0 0,3 2 0 16,2 1 0-16,-3 2 160 0,-3 1-160 0,-1-2 0 15,-2 1 0-15,2 2 0 0,2 1 0 0,2 1 192 16,1-2-192-16,-2 3 192 0,-3-2 16 0,-3-1 16 16,-1 0 0-16,1 0 0 0,1-3 80 0,0 1 16 0,3-1 0 15,-4-1 0-15,1 1 0 0,-8-5 16 0,-4 1 0 0,-2 0 0 16,0 1 16-16,-2-3 0 0,-4 1 0 0,-3 1 0 16,-6 0-32-16,-7-1-16 0,-3 4 0 0,-6-1 0 15,-3 0-96-15,-6 2-16 0,-4 0 0 0,-2-2 0 16,-2 2-64-16,0 0-128 0,-4 0 176 0,-1-4-13008 15,-2 2-2592-15</inkml:trace>
  <inkml:trace contextRef="#ctx0" brushRef="#br0" timeOffset="24794.8">4636 9925 35007 0,'-3'-9'3120'0,"3"3"-2496"0,5 3-496 0,1 2-128 0,3-1 368 0,0-2 48 0,4-2 16 0,6-7 0 15,8 1-752-15,7 0-160 0,0 1-32 0,3 4 0 0,-1 7 128 0,0 0 32 16,4 7 0-16,-1 0 0 0,3 2 224 0,1 1 128 15,1-3-160-15,-2 2 160 0,1-1 0 0,2-4 0 16,-7 0 0-16,4-2 0 0,2-2 0 0,3 0 208 16,0-2-16-16,2-2 0 0,-1 0 400 0,-2-4 80 15,-1-1 16-15,-5 2 0 0,-2-3 16 0,-3 1 0 16,-2 0 0-16,-3 4 0 0,0-1-112 0,-3 0-16 16,-1 4 0-16,-1-2 0 0,-1 1-576 0,1 2 0 15,-1 0 0-15,0 1 0 16,-2-1-1040-16,0 2-288 0,-3-1-48 0</inkml:trace>
  <inkml:trace contextRef="#ctx0" brushRef="#br0" timeOffset="25250.03">6544 9433 19343 0,'-13'-7'1728'0,"5"4"-1392"0,-1 0-336 0,4 2 0 0,3 1 2624 0,0 0 464 0,0 1 96 0,-3-1 16 0,-2 0-2720 0,-4 4-480 16,1 1-208-16,-1-1 16 15,2 4-224-15,1-2-32 0,1 1-16 0,3 0 0 0,2 2 64 0,2 2 16 16,0 4 0-16,2-2 0 0,1 5 384 0,0-1 0 16,1 4 0-16,1 4 0 0,-1 1 832 0,1 5 112 0,-1 2 16 0,-3 2 0 15,1-1-144-15,-2 6-32 0,3 4 0 0,-3 1 0 16,-3 2-368-16,1 3-80 0,-2 2-16 0,2-1 0 15,-1-1-320-15,1-10 144 0,2-4-144 0,1-5 0 16,-1-6 144-16,1-5-144 0,2-2 0 0,-2-2 144 16,3-2-144-16,-1 1 0 0,1-2 0 0,0-2 128 31,1-1-496-31,0-3-96 0,-1-1-32 0,1-3-14656 0</inkml:trace>
  <inkml:trace contextRef="#ctx0" brushRef="#br0" timeOffset="26096.89">6335 9464 27647 0,'-10'-9'2448'0,"3"3"-1952"16,3 4-496-16,4 2 0 0,1 2 2128 0,-1-4 336 16,-1 0 64-16,-4-2 16 0,0-2-1712 0,2 1-352 15,5 1-64-15,1 2-16 0,6 1-400 0,3 1 0 0,5 1-192 0,1 0 192 32,4 3-1760-32,6 2-224 0,2 0-64 0,5-2 0 15,3 2-1072-15,2-5-208 0,3-2-64 0,2-1 0 16,-1-5 944-16,0 0 176 0,-1-2 32 0,1 0 16 0,1 2 2032 0,2-3 384 0,2 1 96 0,3 0 16 15,0-1 2256-15,0 1 464 0,-2 2 96 0,-6-2 16 16,-3 3-432-16,-4 0-80 0,0 2 0 0,-1 0-16 16,-1 2-1072-16,-2 2-224 0,0 0-32 0,0 0-16 15,-1 2-736-15,-4-2-144 0,-2 0-16 0,-2 2-16 16,-6 0-352-16,-3-2 0 0,-3 3-160 0,-2-2 160 16,-2 3-832-16,-5 2-64 0,1-1-16 15,-1 1 0-15,-1-2 176 0,-1 2 32 0,2 0 16 0,-1 0 0 0,-1 0 496 16,3 2 192-16,-1-2-128 0,0 0 128 0,0 0 0 0,2 3 0 15,-2-4 0-15,2 0-128 0,2 5 336 0,-1-2 80 16,-1 2 16-16,1 0 0 0,-1 0 432 0,0 2 96 16,-2 1 0-16,1 3 16 0,0 0-208 0,-3 5-32 15,0-1-16-15,-1 5 0 0,0 0-208 0,0 0-64 16,-1 4 0-16,1-1 0 0,-1 2-320 0,0 1 128 16,-1-3-128-16,2 4 0 15,-1 2-416-15,1-2-160 0,1-1-16 0,-1 1-16 16,2-4 128-16,-1 1 32 0,0-3 0 0,2-2 0 0,-1-1 320 0,2-1 128 15,-1 0 0-15,4-1-144 0,-2 3 144 0,1-3 144 16,-1 1-16-16,1-2-128 0,-1 1 256 0,1-1-48 16,-2 2-16-16,-2-4 0 0,-1 1-192 0,-2 3 0 0,0-4 128 15,-1 0-128-15,-2 3 0 0,0-4 0 0,-1 1 128 0,0 2-128 16,2-2 0-16,-2 1-160 0,1-2 32 0,-1 0 0 16,0-3-16-16,-1-2 0 0,0-2 0 0,-2-1 0 15,0-3 16-15,-1-1 0 0,-2-3 0 0,0 1 0 16,-1-6 128-16,0 1 0 0,-1 1 0 0,-1-5 128 15,-1-1 304-15,0 4 64 0,-1-6 16 0,0 2 0 16,0 0 240-16,-1 1 48 0,-4-2 16 0,0 0 0 16,-3 2-176-16,-1 0-48 0,-3 0 0 0,-2-3 0 15,-2 3-144-15,-4 2-16 0,-2 0-16 0,-5 2 0 16,-2-1-416-16,-2 6 128 0,-4-1-128 0,2 0 0 16,2 2 0-16,3-4 0 0,1 4 0 0,3-4 0 0,1 0 0 15,2 3 0-15,1-6 0 0,4 3 0 0,4-4 0 0,2 2-224 16,2-4 80-16,3 2 16 0,3-2 128 0,3 0-208 15,1 0 80-15,3-1 128 16,3 0-2176-16,-1-2-304 0</inkml:trace>
  <inkml:trace contextRef="#ctx0" brushRef="#br0" timeOffset="26692.65">7453 8200 21183 0,'-8'-8'1888'0,"3"6"-1504"16,4-1-384-16,2 3 0 0,1 3 2976 0,-2-3 528 15,0-4 96-15,-3 2 32 0,1-2-2800 0,-1 1-576 16,2 0-96-16,1 3-32 0,1-3-128 0,0 3 0 0,1 0 0 0,0 3 0 15,1-2-144-15,-1 4 144 0,1 1-192 0,-3-6 192 16,0 0 0-16,8 26 0 0,-3-12 0 0,-1 3 0 16,0 3 0-16,-1 5 128 0,1 7-128 0,-3 2 144 15,-1 5-144-15,0 5 0 0,-1 7 0 0,1 0 0 16,0-1 0-16,0-3 0 16,1 0-144-16,3-5 144 0,0-2 0 0,1-6 0 0,0 1 0 0,1-3 0 15,0-3 0-15,0-1 0 0,-1-3 0 0,0-3 0 16,0-2 0-16,-1-5 0 0,-2 1-128 0,-1-5-10080 15,1 0-2016-15</inkml:trace>
  <inkml:trace contextRef="#ctx0" brushRef="#br0" timeOffset="27257.72">7596 8336 40943 0,'-1'-14'1808'0,"1"5"384"0,2 2-1744 0,2 2-448 0,1 4 0 0,0-2 0 0,2 1 0 0,2-2-304 0,6-2 48 0,3-1 16 32,5 0-464-32,0 1-80 0,2 1-32 0,-2 4 0 15,1-1 80-15,1 2 16 0,1 2 0 0,0-2 0 16,0 4 144-16,-2-2 48 0,-1 4 0 0,-5-2 0 0,-2 2 528 0,-3 1 0 0,-5 2 0 0,0-1 0 16,-5 3 0-16,-3 1 320 0,-1-2-32 0,-4 4-16 15,-1 1 288-15,-3 1 48 16,1-4 16-16,-1 4 0 0,-1-2-304 0,1 1-64 0,1-2-16 0,-1 2 0 0,-1-1-240 15,0-2 0-15,-1 3 0 0,-1-3 0 0,-2 2 192 0,-1-2-48 16,-1 1-16-16,0-4 0 0,0 1-128 0,3 0 128 16,-1-1-128-16,2 0 128 0,2-2-128 0,-3 2 128 15,2-3-128-15,0 0 128 0,1-1-128 0,2 0 0 16,0 1 0-16,1-2 0 16,1-2 240-16,1 2 16 0,2 2 0 0,2-2 0 0,1 2 288 0,-1 3 64 15,2 1 16-15,0 2 0 0,2 0-368 0,2 4-80 16,-1-2-16-16,3 2 0 0,1 3-160 0,0-1 0 15,0 1 0-15,1 0 128 0,0 4-128 0,1 1 0 16,-1 1 0-16,3-1 0 0,-3-2 0 0,3 3 0 16,2-1 0-16,1 0 0 0,-1-6 0 0,2 1 128 15,4-3-128-15,1-1 128 0,4-1-128 0,0-5 0 0,4 0 0 16,-1-5-12432-16,3-5-2416 0</inkml:trace>
  <inkml:trace contextRef="#ctx0" brushRef="#br0" timeOffset="27791.05">8385 9126 13823 0,'-2'-4'1216'0,"0"-1"-960"0,2 4-256 0,3 1 0 0,-1 0 4336 0,2-2 816 16,1-2 160-16,1-2 48 0,4-1-4144 0,4-2-832 15,2-1-176-15,2-3-16 0,3 3-48 0,2-2 0 16,0 0 0-16,4-4 0 0,2 0-144 0,0-2 0 15,1 1 0-15,-2-2 0 16,-2 1-400-16,-2-2-64 0,-3 4-16 0,-3-5 0 16,-1 1-256-16,-3-2-48 0,-2 1-16 0,-3 1 0 0,0-2 800 0,-3 0 320 0,2 4 0 0,-3 1-16 15,-3 2 768-15,-1 2 144 0,1 1 48 0,-4 2 0 16,1 3 256-16,-1-2 48 16,-2 3 16-16,-2 5 0 0,0-1-768 0,-2 4-160 0,-1 2-16 0,-2 2-16 15,0 4-624-15,-1 3-160 0,1 8-16 0,-3-1 0 31,3 7-368-31,-1 2-80 0,-2 7-16 0,0 4 0 16,1 1-368-16,-1 0-80 0,2 0 0 0,2-3-16 0,1 3 592 0,3-6 128 0,4-3 32 0,0-1 0 16,5-5 352-16,2-4 240 0,3-3-48 0,2-3 0 15,4 0 544-15,2-4 96 0,3-2 32 0,0-4 0 0,4 0-224 16,-1-3-32-16,1-2-16 0,5-2 0 16,3-5-2064-16,2-9-432 0</inkml:trace>
  <inkml:trace contextRef="#ctx0" brushRef="#br0" timeOffset="28292.61">9472 8935 21183 0,'0'-18'944'0,"1"6"192"0,2-2-912 0,-1 5-224 0,1 3 0 0,0 0 0 0,1-1 2944 0,1-6 528 0,2-5 112 0,3-11 32 15,0-3-3232-15,0-1-656 16,-4 0-128-16,-1 1-32 0,-2 1-816 0,0 0-160 0,0 3-48 0,-1 0 0 16,1 0 784-16,-1 4 160 0,0-1 16 0,-4 5 16 15,2-1 1472-15,-2 5 288 0,-3 2 64 0,0 2 16 16,-1 3-64-16,0 3-16 0,-3 5 0 0,0-1 0 0,-1 2-656 0,-1 2-144 16,-2 4-32-16,-3 5 0 0,-4 4-448 0,-2 4-128 15,-1 0-16-15,-1 4 0 16,-1 4-240-16,0 0-32 0,2 0-16 0,2 2 0 0,3-4 272 0,5-3 160 15,0 4-192-15,2-6 192 0,4 1 0 0,-1 1 0 16,6-2 0-16,-1 2 0 0,3 3 192 0,3-1 128 16,1 5 48-16,2 5 0 0,0 2 0 0,1 3 0 15,2 0 0-15,0 2 0 0,1 1-192 0,1 1-48 16,-1-3 0-16,-3-1 0 0,0-4-128 0,0-3 0 16,0-2 0-16,-2-3 0 15,0-1-512-15,0-1-144 0,1-7-32 0,1 0 0 16,2-3-832-16,1-3-160 0,2-2-48 0,2-2 0 0</inkml:trace>
  <inkml:trace contextRef="#ctx0" brushRef="#br0" timeOffset="28700.53">9336 9144 46479 0,'2'-9'2048'0,"2"2"448"0,1 2-2000 0,1 2-496 0,2-1 0 0,-3 0 0 0,2-1 352 0,5-1-32 0,8-4 0 0,7-3 0 0,4-5-96 0,3 1-32 0,-2 1 0 0,-4 1 0 31,0 2-864-31,-3 1-176 0,4 1-48 0,1 0-12880 0,1 1-2592 0</inkml:trace>
  <inkml:trace contextRef="#ctx0" brushRef="#br0" timeOffset="29359.76">10360 8629 33631 0,'4'-25'1488'0,"-2"7"304"0,2-1-1424 0,-2 5-368 0,-1 4 0 0,-1 4 0 0,0-4 0 0,-1-4 0 0,-1-12-160 0,-3-9 160 16,-5-3-2096-16,-6 1-304 0,-6 2-64 0,-6 9-16 15,-1 4 560-15,-2 4 96 0,0 7 32 0,6 3 0 0,4 4 2320 0,3 0 480 16,3 3 80-16,1 1 32 0,2 0-352 0,-3 2-64 16,1 1 0-16,1 3-16 0,0-2-464 0,2 2-96 15,1 3 0-15,3 1-128 0,2 2 1024 0,2 4 80 16,6 4 32-16,2 1 0 0,4 5-288 0,0 6-48 16,1 0-16-16,5 5 0 0,0 6-272 0,2 3-64 15,2 4-16-15,-3 0 0 0,0 5-144 0,-5-2-32 16,-1-2 0-16,-4 2 0 0,-1 1-256 0,-2 1 160 15,0 0-160-15,0 0 128 0,1-7-128 0,-3-1 0 16,0-4 0-16,-1-5-176 0,0-2 176 0,0-1 0 16,0 2 0-16,0-5 0 0,1 0 0 0,2-4 0 0,2-4 0 0,2 2 0 31,3-10-1840-31,2-1-336 0</inkml:trace>
  <inkml:trace contextRef="#ctx0" brushRef="#br0" timeOffset="29673.5">10288 8785 33167 0,'-4'-4'2944'0,"3"1"-2352"16,1 3-464-16,1 3-128 0,1-3 1520 0,0 0 272 15,1 1 64-15,3-1 16 0,4 0-1872 0,4-1-192 16,6 1-128-16,7-4-16 0,7-2-48 0,8-3 0 16,9-1 0-16,9-6-10832 15,8-6-2176-15</inkml:trace>
  <inkml:trace contextRef="#ctx0" brushRef="#br0" timeOffset="30410.29">8005 9863 13823 0,'-3'-4'1216'0,"-2"-2"-960"0,2 2-256 0,2 2 0 15,0 1 3024-15,1 1 560 0,0-2 128 0,-3 1 0 16,3-1-2304-16,-1-2-480 0,2 0-96 0,-1 2 0 15,5-1-288-15,1 2-48 0,6 1-16 0,1 0 0 16,3 1-352-16,4 2-128 0,4-3 0 0,3 2 144 0,1-1-144 0,2 2 0 16,5-1 0-16,-1-4 0 0,3 2-160 0,3-4 160 15,2 2 0-15,2-2-144 16,6-2 144-16,2 0 0 0,6 0 0 0,2-1 0 0,2-3 128 0,3 1 64 16,3-4 16-16,6 2 0 0,7 4 480 0,5-3 80 15,3 1 32-15,-3 2 0 0,1-4-224 0,1 3-32 16,2 2-16-16,0 0 0 0,0-4-528 0,-4 0 0 15,-5 1 0-15,0-1-144 0,2-2-32 0,-2 0 0 16,1-4 0-16,-4 0 0 0,-4-1 32 0,-4 0 0 16,-5 0 0-16,2-2 0 0,-2 1 144 0,-3-2 0 15,-6 1 0-15,-7 1 0 0,-6 2 0 0,-3 0 0 16,-4 1 0-16,-5 4 0 0,-3 0 0 0,-3 1 0 16,-2-3 0-16,-2 0-15984 0</inkml:trace>
  <inkml:trace contextRef="#ctx0" brushRef="#br0" timeOffset="31069.72">10978 9413 35935 0,'5'-9'3200'0,"1"-1"-2560"0,0 4-512 0,-2 4-128 16,1 0 0-16,0-3 176 0,6-2-176 0,5-5 192 16,4-7 64-16,0 3 0 0,-2 2 16 0,-3 3 0 15,-2 8-272-15,-4 0 0 0,-1 6-128 0,-2 3 128 16,0 6-768-16,-2 2-64 0,0 7-16 0,-2 2 0 16,1 6 256-16,-2 4 48 0,-1-1 16 0,0 3 0 0,-1-3 352 0,-2-1 176 15,1-3-160-15,-2-5 160 0,-2-4 0 0,-2-3 0 16,0-3 208-16,-3-5-64 0,-2-1 560 0,1-4 96 15,-1 1 32-15,1-5 0 0,-2-2 832 0,1-4 192 16,1-2 16-16,-1-1 16 0,2 1-304 0,0-4-64 16,0-3-16-16,-2-2 0 0,2-1-800 0,1-1-144 15,0-1-48-15,3 1 0 0,1 2-96 0,1-3-32 16,2 1 0-16,2 4 0 0,2 0-96 0,2 4-32 16,2 2 0-16,2 0 0 0,7 1-256 0,6 3 0 15,4 0 0-15,7 0 0 16,6 3 0-16,3 4-144 0,3 1 16 0</inkml:trace>
  <inkml:trace contextRef="#ctx0" brushRef="#br0" timeOffset="32198.88">7978 12689 29487 0,'-13'-15'1296'16,"4"5"288"-16,2 2-1264 0,4 2-320 0,4 4 0 0,2-1 0 0,-1 2 2176 0,1-5 384 15,3-4 80-15,3-2 16 0,3-3-2320 0,3 1-336 16,1 2-320-16,1-1 64 0,3 4 256 0,-2 2 0 15,4 1 0-15,-1 2 160 0,1 4-160 0,1 2 0 16,2 3 0-16,3 1 0 0,1 1-128 0,3 2 128 16,5 1 0-16,4-2 0 0,6 2 0 0,6-2 0 15,6 0 0-15,2 0 0 16,2 3 0-16,-1-5 0 0,2 4 0 0,2-3 0 0,2 0 128 0,5-1-128 16,3 0 0-16,2-2 128 0,0 1 192 0,0-4 48 15,-1 1 0-15,7-2 0 0,5 3-144 0,1-6-32 16,-2 1 0-16,0-3 0 0,-4-1-192 0,2 0-288 0,3-3 64 0,-2 2 16 15,-5 0-144-15,-6-1-32 0,-3 4 0 0,-1-2 0 16,-2 0 384-16,-3-1 0 16,0 1 0-16,-8 3 0 0,-8 0 0 0,1-3 0 0,0 2 192 0,-1-2-64 15,-1 0-128-15,-3-4 0 0,0 0 144 0,-2-1-144 16,-4 0 0-16,-3-2 0 0,-3-1 0 0,-3 1 0 16,-8 0 0-16,-3 0-160 0,-2-2 160 0,-7 4 0 15,-4 0 0-15,-2 4 0 0,-5 0 0 0,-3 1 0 16,-3 0 400-16,-1 2-16 0,-3-1 0 0,-2 4 0 31,-3-2-384-31,1 3 0 0,-3 1 0 0,-1-1 0 16,-2 2-448-16,-5 2-112 0,-2-2-16 15,-2 2-16-15,-2-4-160 0,0 3-16 0,1-6-16 0,2 1 0 16,6 0 624-16,2-3 160 0,8 1 0 0,1-1 0 0,5 1 512 0,4 0 144 16,3-2 32-16,6 1 0 0,4 0-240 0,4-1-32 15,6 0-16-15,7-3 0 0,4 3-32 0,3 2-16 16,2 0 0-16,-1 4 0 0,-3 4-112 0,-3 2-32 15,0 7 0-15,-3 0 0 0,-1 6-208 0,-2 7 0 16,-3 7 0-16,-3 6-160 0,-4 1-80 0,-4 1-16 16,-5 1 0-16,-3-1 0 0,-5-5 16 0,1-3 0 15,-4-7 0-15,-1-3 0 0,0-5 384 0,0-2 80 16,-2-4 16-16,2-2 0 0,-3-1 528 0,-1-5 96 16,-1-2 32-16,0-2 0 0,0-5 192 0,-3-2 64 0,1-3 0 15,0-5 0-15,1-3-128 0,0-2 0 0,3-2-16 0,2-6 0 16,3-1-272-16,3-6-48 0,3-3-16 0,6-7 0 15,5-2-288-15,4 3-48 0,5 0-16 0,2 0 0 32,2 3-1232-32,4 3-256 0,3-6-48 0,-3-7-21824 0</inkml:trace>
  <inkml:trace contextRef="#ctx0" brushRef="#br0" timeOffset="33878.25">3216 2271 16575 0,'-11'-14'1472'0,"2"4"-1168"0,2-3-304 0,2 7 0 0,6 4 4960 0,2 0 928 16,-1-1 192-16,0-2 48 0,2-3-5216 0,3-4-912 16,1 2-432-16,5 1 48 15,-1 3-384-15,0 6-64 0,1 6 0 0,-1 4-16 16,2 9 16-16,-3 6 16 0,-1 3 0 0,-2 7 0 0,0 6 512 0,-3 7 112 15,0 5 0-15,-2 4 16 0,1 3 368 0,0 3 80 16,0 1 16-16,1-8 0 0,1-5-144 0,0-6-16 16,4-7-128-16,-2-6 192 0,2-1-336 0,-1-6-80 15,0-7-16-15</inkml:trace>
  <inkml:trace contextRef="#ctx0" brushRef="#br0" timeOffset="34443.24">3497 1971 32255 0,'-21'-6'2864'0,"5"3"-2288"0,7 1-576 0,7 4 0 0,1-2 592 0,-6 3 16 15,-5-3 0-15,-8 0 0 0,-8 1-768 0,-2 1-160 16,-1 5-16-16,3-1-16 0,3 4-32 0,3-2-16 16,3 2 0-16,3 3 0 15,1 0 32-15,2 3 16 0,-1 3 0 0,-1 3 0 0,2 0 128 0,-6 4 32 16,2 4 0-16,-4 2 0 0,-2 7 352 0,-3 1 80 15,-3 5 16-15,3-4 0 0,0-1-48 0,-1 11 0 16,-4 12 0-16,-1 4 0 0,2 4-208 0,4-2 176 16,4-6-176-16,6-3 160 0,7 2-160 0,7-4 0 0,4 4-160 15,7-4 160-15,4-5 0 0,7-4 0 0,6-6 0 16,4-5 0-16,2-1 0 0,6-4-144 0,4-2 144 0,3-6-192 16,2 0 192-16,3-9 144 0,6 0-16 0,5-6-128 15,4-7 128-15,2-3-128 0,5-6 0 0,-3-4 0 16,0-5 208-16,-6-5-64 0,-1-2-16 0,-1-7 0 15,-2-2 112-15,-1-3 16 0,-2-3 0 0,-4-3 0 16,-3-3 48-16,-8-4 16 0,-6-1 0 0,-9 3 0 16,-8-2 352-16,-6-4 80 15,-5 1 16-15,-9-1 0 0,-4 4 336 0,-6-4 80 0,-7 3 16 0,-7-1 0 16,-1 4-352-16,-7-3-64 0,-6 2-16 0,-2 2 0 16,1 3-160-16,0 5-32 0,0 4-16 0,-1 5 0 0,3 4-112 0,-2 5 0 15,0 4-16-15,-1 2 0 0,-1 2-304 0,-3 4-128 16,-2 2 0-16,0 5 128 15,0 5-1264-15,-3 7-256 16,1 9-48-16</inkml:trace>
  <inkml:trace contextRef="#ctx0" brushRef="#br0" timeOffset="35651.8">3779 13656 37151 0,'-6'-9'1648'0,"2"5"336"0,0-2-1600 0,3 4-384 0,2 4 0 0,-1-2 0 16,0 0 416-16,-1-4 0 0,1 4 0 0,0 0 0 31,1 2-416-31,1 0-176 0,1 0 16 0,5 5 0 0,4-1-80 0,4 1-16 0,4-1 0 0,3 3 0 16,5-1 80-16,0 0 16 0,3 2 0 0,1 2 0 16,1-2 160-16,-3 3 0 0,-3-3 0 0,-3-1-128 15,-2 3 128-15,-5 1 0 0,-2 3 0 0,-2 3 0 0,-2-3 0 16,-4 2 0-16,-2 1 0 0,-1 1 0 0,-2 2 384 15,0 3 16-15,-5 0 0 0,-2-2 0 16,0 4 48-16,-2-5 16 16,-2 1 0-16,-1-5 0 0,0-2-128 0,-2 0-16 15,-3-2-16-15,0 1 0 0,2-5-304 0,-1 0 160 16,2 0-160-16,-2-2 128 0,2-2-128 0,-3-2 0 16,1 0 0-16,1-2 0 0,0 1 0 0,3-6 0 15,3 2 0-15,1-1 0 0,2-1 144 0,3-1 48 16,1 1 16-16,1-3 0 0,2-1 176 0,0 4 16 15,3-4 16-15,3 1 0 0,1 0-96 0,2 1-32 16,2 1 0-16,3 3 0 0,1-1 32 0,1 2 16 16,4 0 0-16,0 0 0 0,3 2-208 0,0 2-128 15,1 2 160-15,1-2-160 0,-3 2 0 0,5 0 0 16,-4 0 0-16,-1 1 0 16,-3-1-336-16,-2 0-64 0,-4-1-16 0,-1 0 0 15,0-2-3616-15,-4-3-736 0</inkml:trace>
  <inkml:trace contextRef="#ctx0" brushRef="#br0" timeOffset="36310.58">4170 13304 24879 0,'-13'-16'1088'0,"5"4"256"0,0 1-1088 0,2 3-256 0,4 2 0 0,0 2 0 0,-1 0 3152 0,-4-4 576 16,-4-7 112-16,-4-5 32 0,-3 4-2624 0,-2 0-528 15,-2 4-96-15,0 3-32 0,-4 6-768 0,1 0-144 16,0 6-48-16,-1 3 0 16,0 1-592-16,2 4-128 0,-2 3-32 0,1 1 0 15,-1 1-176-15,1 4-48 0,0 1 0 0,1 2 0 16,0 6 16-16,-2-1 0 0,0 3 0 0,-1 0 0 0,2-3 1072 0,-7 6 256 0,-1 5 0 0,-4 6 0 16,0-1 752-16,-1 3 208 0,1 2 32 0,6 0 16 15,5-1 224-15,4 0 48 0,6 3 16 0,4 5 0 16,4 4-336-16,5 0-64 0,4 0 0 0,3 1-16 15,4-2-688-15,1 1-192 0,3 0 0 0,3 3 128 16,4 0-128-16,3-5 0 0,4-1 0 0,4-6 0 16,3-5 0-16,5-4-192 0,2-5 192 0,2-4-192 15,2 1 192-15,5-6 0 0,-2-2-144 0,2-4 144 16,7 1 0-16,3-2 0 0,4-4 0 0,4-6 0 0,6-5-192 16,0-6 0-16,-3-5-16 0,2-5 0 15,1-3-240-15,2-6-64 0,5-3 0 0,-3-3 0 0,-4-3 512 0,0-3 0 16,-5-1 176-16,-2 0-48 0,-2 1 688 0,-3 1 144 15,-4 2 16-15,-5-7 16 0,-7 2 208 0,-6-3 32 16,-8 1 16-16,-4-6 0 0,-4-6-320 0,-3-5-64 16,-4-1-16-16,-5-2 0 0,-6-4-272 0,-2 0-64 15,-4 2-16-15,-7-7 0 0,-7-8-272 0,-6 2-48 16,-5-2-16-16,-8 8 0 0,-12 1-160 0,-10 7 0 16,-2 10 0-16,-5 3-176 0,-9 5 176 0,2 7 0 15,2 5 0-15,-6 3 128 0,-5 11 192 0,-8 6 32 16,-5 6 16-16,-5 10-14896 15,-7 12-2960-15</inkml:trace>
  <inkml:trace contextRef="#ctx0" brushRef="#br0" timeOffset="40064.15">6707 7940 16575 0,'-11'-9'736'0,"2"6"160"0,1-1-720 0,1 4-176 16,2-3 0-16,3 3 0 0,-2 0 2688 0,-3 3 496 0,-3-3 96 0,-4 1 32 15,2 2-2160-15,1-1-416 0,1 4-96 0,4-2 0 16,3 2-640-16,2 0 0 0,2 2 0 0,4-3 0 0,1 2 0 0,4-1 0 16,0 1 0-16,3-4 0 0,1 2 0 0,0 0-192 15,0-2 192-15,-1 3-192 0,0-4 192 0,-2 2 0 16,0-2 0-16,-1 2 0 0,1 4 0 0,1-3 0 15,-1 1 0-15,4 0-128 0,4 0 416 0,4 1 96 16,3 2 0-16,8-3 16 0,4 1 176 0,6-3 48 16,10 1 0-16,3-1 0 0,3-4-272 0,2 0-48 15,6-2-16-15,7-2 0 0,13-3-160 0,6-2-128 16,5-1 192-16,1-2-192 0,-1-1 160 0,1 1-160 16,2 2 128-16,-1 1-128 0,-2 3 0 0,0 1 128 15,-3 5-128-15,3 0 0 0,-1 4 160 0,-6 2-160 16,-11 2 192-16,-2 3-10768 15,-2-1-2160-15</inkml:trace>
  <inkml:trace contextRef="#ctx0" brushRef="#br0" timeOffset="53988.28">13467 3737 8287 0,'-6'-8'368'0,"2"2"80"0,2 3-448 0,-1-2 0 0,2 3 0 0,0-1 0 15,1 0 1392-15,-1-3 192 0,-2-4 32 0,1 0 16 16,-1-2-1312-16,1 3-320 0,1-1 0 0,-2 2 0 16,1 1 144-16,-1 1-144 0,2 5 192 0,0-3-192 15,-2 2 560-15,2-1 0 0,0 2 0 0,1-1 0 16,-1-1 192-16,-1 2 32 0,2-2 16 0,2 0 0 16,-2-2-224-16,2 0-32 0,2-1-16 0,-1-3 0 15,1 3-144-15,1-2-48 0,0 0 0 0,0 2 0 16,1-1 240-16,2 4 64 0,-2-1 0 0,0 4 0 15,1 0-128-15,1 1 0 0,0 5-16 0,4 1 0 16,-4-1-240-16,3 6-64 0,4 4 0 0,0 4 0 0,0 1-64 16,0 4-128-16,2 3 176 0,2 4-176 15,0 0 176-15,0 3-176 0,-1 2 160 0,1 2-160 0,-2 1 0 0,2 2 0 16,3 3 0-16,0-1 0 0,1-3 0 0,0-4 0 16,-2-2 0-16,0-9 0 0,0-1 0 0,-5-7 0 15,-1-2 128-15,-4-3-128 0,0-3 0 0,-3-4 128 16,-3 0-128-16,-3 0 0 0,2-1 128 0,-3-2 0 15,-1-1-128-15,1-1 192 0,-1 2-64 0,0-3 0 16,2 0-128-16,-2 0 192 0,0 0 0 0,0-4 0 16,0 4 0-16,0 0 0 0,0 0 256 0,0 0 64 0,0-22 0 15,0 13 0-15,-2 2-240 0,1-2-32 0,1-5-16 0,1-3 0 16,1-3-80-16,1-8-16 0,2-4 0 0,3-9 0 16,2-6 0-16,3-10-128 0,3-4 192 0,2-10-64 15,-1 1-128-15,-1 2 0 0,-1 3 0 0,0-1 0 16,-2 0 0-16,2 7 0 0,-3 12 0 0,2 3 0 15,1 1 144-15,0 7-144 0,1 7 160 0,-3 5-160 16,2 8 240-16,-1 3-48 0,1 3-16 0,1 8 0 16,1 4-992-16,0 2-192 15</inkml:trace>
  <inkml:trace contextRef="#ctx0" brushRef="#br0" timeOffset="54788.48">14677 4175 14735 0,'-9'-12'640'0,"3"5"160"0,1 3-640 0,0-1-160 0,4 4 0 0,-1-1 0 0,2 2 1440 0,-3 0 256 0,-1-4 48 0,-3-1 16 0,-1 1-1408 0,0 1-352 16,-1-1 0-16,3 1 0 0,-1 0 0 0,3 0 0 16,-1 3 0-16,0-3-192 0,1 3 192 0,1 0 0 15,0 0 0-15,-2 0 0 0,1 0 0 0,-1 0 144 16,-1 1-16-16,0 1-128 0,-2 1 912 0,0 0 80 16,-2 0 16-16,0 2 0 0,0 0 0 0,0 2 0 15,0 2 0-15,2 3 0 0,-2-2-240 0,0 5-32 0,0 5-16 0,0 0 0 16,1 4-416-16,2 1-96 0,2 1-16 0,4-1 0 15,3 3-192-15,3 4 0 0,6 0 0 0,4 6 0 16,4 2 0-16,2-1 0 0,3-1 0 0,0 0 0 16,1-1 0-16,-2-2 0 0,-3 0 0 0,-1-9 0 15,-2-4 0-15,-2-7 0 0,-2-5-128 0,1-4 128 16,-2-6 0-16,-2-4 0 0,0-5 0 0,-1 0 0 16,1-8 0-16,-2-1 192 0,0-7-16 0,0-1-16 15,-2-2 288-15,-1-4 48 0,2-3 16 0,-4-2 0 16,1 1 128-16,-3-1 16 0,-2 2 16 0,-3 1 0 15,-1 2-208-15,-1 3-32 0,-2 2-16 0,-2 5 0 16,1 2-128-16,-2 4-32 0,-2 0 0 0,0 0 0 16,-1 1-16-16,-1 1-16 0,1 2 0 15,-1 1 0-15,-3 3-32 0,4 2-16 0,-1 0 0 0,0-1 0 0,-1 2-176 0,0 1-256 16,2 0 64-16,3 2 16 16,-1-5-3360-16,3 4-688 0</inkml:trace>
  <inkml:trace contextRef="#ctx0" brushRef="#br0" timeOffset="55353.5">15218 4444 11055 0,'-1'-10'480'0,"0"0"112"0,1 4-464 0,0 0-128 0,1 2 0 0,-1 2 0 0,1-1 2112 0,2-3 384 0,0-1 96 0,1-6 16 0,2-1-2032 0,-1 0-416 15,1 2-160-15,-1-1 128 0,0 3-128 0,0 4 0 16,1-3 0-16,-2 2 0 0,1 3 0 0,0-4 0 16,0 2 0-16,0-2 0 0,0 2 0 0,-1 0 0 15,-2-3 0-15,-1 3 0 0,1 0 432 0,-2 0 96 16,-2 2 32-16,0 0 0 0,-2 0 576 0,-1 3 112 15,0-3 32-15,-1 4 0 0,0 0-160 0,-2 0-32 16,1 3 0-16,-3-1 0 0,1 2-416 0,-2 2-96 16,0 0 0-16,0 1-16 15,0 0-160-15,0 2-16 0,-2 1-16 0,2 2 0 0,1 2-224 0,-1 2-144 0,3 1 192 0,3 5-192 16,-1 0 0-16,2 4-144 0,3 3-16 0,1 2 0 16,1-3 160-16,6 4-192 0,2 1 192 0,2-3-192 15,4-1 192-15,2-7 0 0,-1-3 0 0,5-3-128 16,2-3 128-16,4-1-128 0,2-5 128 0,5-1-128 15,2-2 128-15,1-2 176 0,4-2-48 0,1 0 0 16,3 0 48-16,0 0 0 0,-1-3 0 0,0-4-10368 16,-2 1-2080-16</inkml:trace>
  <inkml:trace contextRef="#ctx0" brushRef="#br0" timeOffset="55793.2">16115 3732 18431 0,'-10'-5'1632'0,"2"4"-1312"0,5 1-320 0,1 0 0 15,4-3 1888-15,-4 3 304 0,0 0 64 0,-4-3 16 16,1 0-1824-16,-1 1-448 0,2-2 0 0,4 1 0 16,5 2 368-16,1-1-32 0,3 0 0 0,2 2 0 15,5 0 176-15,3 2 16 0,2 0 16 0,3 2 0 0,3 2-48 0,2 0-16 16,-2 3 0-16,3-2 0 0,3 3-96 0,2 1 0 16,-1 3-16-16,0-2 0 0,-1 2-368 0,-1 1 0 15,1-2 0-15,-4 0-9712 16,1 2-1936-16</inkml:trace>
  <inkml:trace contextRef="#ctx0" brushRef="#br0" timeOffset="56060.07">16413 3888 22111 0,'-1'-4'1968'0,"2"-2"-1584"0,1 6-384 0,2 0 0 0,1 0 3040 0,0 1 528 0,1 2 96 0,3 0 32 15,5 2-2896-15,4 5-576 0,4 2-224 0,2 7 176 16,2 3-176-16,-1 2 0 0,5 4 0 0,1 1 0 15,4-1-2368-15,1-3-384 0</inkml:trace>
  <inkml:trace contextRef="#ctx0" brushRef="#br0" timeOffset="56954.45">17508 3356 27647 0,'-17'-6'1216'0,"7"1"256"0,1 4-1168 0,6 1-304 0,2 0 0 0,1 0 0 15,0 0 848-15,0 0 112 0,-2-3 32 0,1 3 0 31,0-1-1152-31,2 1-224 0,0-3-64 0,-1 3 0 0,0 0 128 0,0 0 0 0,0 0 16 0,0 0 0 16,15-19 304-16,-14 16 128 0,2 1-128 0,-1 0 192 16,1 0 688-16,0 2 128 0,2 2 16 0,0 2 16 15,2 2-720-15,-1 4-128 0,2 3-48 0,4 5 0 16,0 2-144-16,2 6 0 0,0 5 0 0,4 6 0 16,-1 1 0-16,0 1 0 0,3-2 0 0,1-3 0 15,1-2 0-15,-1-2 128 0,2-3 32 0,-2-3 0 0,-2-3-32 16,-1-5 0-16,-1-1 0 0,-2-8 0 0,-3 2-128 0,-1-5 192 15,-1-2-192-15,-2-1 192 0,-2-1-16 0,-2 0 0 16,-2 0 0-16,-1 0 0 0,1-1-16 0,-4 1 0 16,2 0 0-16,-2-2 0 0,1 2 128 0,-2-3 32 15,1 2 0-15,-2-2 0 0,1 0 336 0,0-1 80 16,-1 1 16-16,-1-3 0 0,1 0-48 0,2-3-16 16,2-2 0-16,0-4 0 0,5-3-64 0,0-8-16 15,0-6 0-15,3-11 0 0,5-8-432 0,0-10-176 16,5-4 128-16,1 0-128 0,2 2 0 0,2 3 0 15,0 3 128-15,-1 1-128 0,2 6 0 0,-1 3 0 16,2 4 0-16,0 6-176 16,-3 8-2640-16,0 4-544 0</inkml:trace>
  <inkml:trace contextRef="#ctx0" brushRef="#br0" timeOffset="57738.99">18427 3975 27647 0,'-14'-12'1216'0,"6"3"256"0,2 2-1168 0,2 2-304 0,3 4 0 0,-1 1 0 0,4-3 768 0,-4 3 112 0,0-3 16 0,0-4 0 31,-2 4-2176-31,0-3-416 0,0 1-96 0,1 1 0 0,-1 0 144 0,-1 1 48 16,0 0 0-16,-1-1 0 0,0 2 2560 0,-2 2 512 0,2-4 96 0,0 4 32 16,-1 0 528-16,-1 0 112 0,2 0 32 0,0 1 0 15,-2 4-1184-15,2 2-224 0,-1 0-48 0,1 2-16 0,2 0-800 0,0 1 0 16,2 5 0-16,0 1 0 0,4 3 0 0,0 3-192 16,4 0 192-16,0 7-192 0,4-1 64 0,1 4 128 15,4 1-208-15,1-1 80 0,3 1 128 0,2-3 0 16,0 1 160-16,0-7-160 0,-1 2 128 0,0-5-128 15,-2-3 0-15,1-2 144 0,0-1-144 0,0-3 0 16,-2-6 0-16,-1 0 0 0,-1-6 0 0,-1-2 0 16,2-4 0-16,-2-2 0 0,-1-4 0 0,2-4 0 15,-3-1 224-15,-1-1-64 0,-1 0 464 0,-2-1 80 16,-2-3 32-16,-2 2 0 0,-2-2-160 0,-3 1-16 16,-3-1-16-16,-2-1 0 0,-1 2-208 0,-5 1-32 15,-1-4-16-15,-4 1 0 0,-2 1-288 0,-3 0 0 0,-4 0 0 0,-4-1 0 31,-1 7-448-31,-2 4 16 0,-1 3 0 0,2 2 0 16,3 3-352-16,-1 4-80 0,5 0-16 0,5 4 0 16,3 3-2896-16,3 2-592 0</inkml:trace>
  <inkml:trace contextRef="#ctx0" brushRef="#br0" timeOffset="57958.6">19101 4073 4607 0,'-7'-6'400'0,"2"4"-400"0,1-2 0 0,1 1 0 0,3 3 2656 0,0 0 448 16</inkml:trace>
  <inkml:trace contextRef="#ctx0" brushRef="#br0" timeOffset="58193.79">19142 3973 31679 0,'-5'-10'1408'0,"4"4"272"0,-2 0-1344 0,2 2-336 0,0 4 0 0,1-2 0 0,-2-1 944 0,1 2 112 0,-1-5 32 0,-3-1 0 0,-1 1-528 0,-3 3-112 0,-1 0 0 0,-5 3-16 15,2 3-432-15,-5 4 0 0,1 3 0 0,-4 7 0 16,-1 3 0-16,1 2-192 0,-2 9 32 0,1 1 16 16,-1 5 144-16,2 2-128 0,3-1 128 0,4 3-128 15,2 0 0-15,5 0 0 0,1 1 0 0,3-4 0 32,5 0-480-32,1-1-96 0,2-2 0 0,4-7-16 0,0-5 0 0,3-7 0 0,5-8 0 0,3-6 0 15,2-9 912-15,5-4 176 0,7-11 32 0,5-5 16 16,5-3 336-16,8-9 64 0,9-10 16 0,3-8-10880 15,1-3-2160-15</inkml:trace>
  <inkml:trace contextRef="#ctx0" brushRef="#br0" timeOffset="58664.48">19692 4314 13823 0,'-9'-6'1216'0,"2"2"-960"0,1-1-256 0,3 4 0 0,2 1 5024 0,0-2 960 0,1 2 192 0,-1 0 32 0,-2-1-4752 0,1 1-960 15,-1-3-192-15,3 3-48 0,0 0-256 0,1 3 0 0,-1-3-176 0,0 0 176 0,10 16-160 0,-5-7 160 16,1 8-128-16,2 1 128 0,-1 7 256 0,2 5 128 16,0 8 16-16,1 8 16 0,1 11-96 0,0 7 0 15,2 8-16-15,0 0 0 0,-3-2-304 0,-2 6-272 16,0 12 48-16,-3-2 16 16,-3-10-2752-16,-4-10-560 0,-2-9-96 0,-2-13-32 0</inkml:trace>
  <inkml:trace contextRef="#ctx0" brushRef="#br0" timeOffset="59197.79">20320 3232 3679 0,'-8'-6'320'0,"1"0"-320"16,5 3 0-16,1 3 0 0,1 0 7872 0,-3-2 1520 15,0 1 288-15,-4-5 64 16,-3-1-7840-16,1 4-1584 0,1-4-320 0,2 5 0 0,3 2-224 0,1 0-16 0,1 4 0 0,1 4 0 15,2 2-16-15,1 3 0 0,-1 5 0 0,3 1 0 16,-1 7 256-16,0 2-144 0,-2 7 144 0,3 6-128 16,0 9 128-16,-1 8 0 0,2 12 128 0,-1 1-128 15,2 6 0-15,1-2 144 0,-2-2-144 0,0 3 0 16,1 1 0-16,0-8 0 16,0-12 0-16,-2-15 0 15,1-11-352-15,0-13-32 0,-2-5 0 0,-2-6 0 16,0-2 192-16,-1-1 48 0,-1-2 0 0,-3-2-15472 15</inkml:trace>
  <inkml:trace contextRef="#ctx0" brushRef="#br0" timeOffset="59527.68">20062 3764 24879 0,'-5'-2'2208'0,"2"0"-1760"0,3 2-448 0,0 0 0 0,2 0 2304 0,0 0 384 0,-2 0 80 0,0 0 16 15,3-2-2224-15,-1 2-560 0,4 0 0 0,-6 0 0 16,0 0 0-16,31 7 0 0,-15-2 0 0,0-1 0 16,2-4 384-16,1 2 0 0,1-2 16 0,1 0 0 15,4-2 816-15,1-1 144 0,2 0 48 0,4-1 0 16,3 0-576-16,7-2-128 0,3 0 0 0,4-3-16 16,2-1-400-16,2-4-80 0,0-3-16 0,-2 4 0 15,-3-6-800 1,-2 3-160-16,-4 1-48 0,-1-1-18160 0</inkml:trace>
  <inkml:trace contextRef="#ctx0" brushRef="#br0" timeOffset="60138.7">21193 3122 35711 0,'-6'-12'1584'0,"1"2"320"0,3 1-1520 0,-1 6-384 0,3 3 0 0,0-3 0 0,0 3 320 0,-1-1-16 0,1-2 0 0,-1 3 0 16,1-2-768-16,1 2-160 0,1 2-16 0,1 2-16 16,-1 2-176-16,2 3-16 0,2 1-16 0,0 2 0 15,2 1 656-15,-1 0 208 0,3 6 0 0,1-1-160 16,2 1 944-16,0 3 192 0,6 4 48 0,1 3 0 15,-1 1-288-15,0 6-48 0,1 5-16 0,-2 6 0 0,1 14-432 0,-2-2-96 16,-1 4-16-16,-1-2 0 0,-1-3-128 0,-2-3 0 16,-2-4 0-16,0-4 0 15,-3-9-384-15,1-3-48 0,-3-10-16 0,-2-5 0 0,0-8 224 0,-2-6 32 16,0-6 16-16,-1 0 0 0,0-2 560 0,-1-2 128 16,-1-2 0-16,-1-3 16 0,1-1 672 0,-2-2 128 15,-1 0 16-15,0 0 16 0,1-2 48 0,-1-3 0 16,2 1 0-16,0-2 0 0,3-8-592 0,0 1-112 15,4-1-32-15,0-5 0 0,2 0-224 0,2-3-64 16,2-6 0-16,4-9 0 0,4-6-384 0,3-8 0 16,5 0 0-16,3 0 0 15,4 3-1152-15,-1 3-304 0,-2 6-64 0,-3 1-16 16,-1 10-2064-16,-2 1-432 0,-2 5-64 0,-2-1-32 0</inkml:trace>
  <inkml:trace contextRef="#ctx0" brushRef="#br0" timeOffset="60703.33">22004 3764 26719 0,'-6'-6'2368'0,"1"0"-1888"0,0 2-480 0,2 1 0 0,1 3 2544 0,0 0 400 0,-1 0 96 0,0 0 16 16,-5 3-2224-16,0-3-432 0,-1 4-80 0,-1 4-32 31,0 2-1488-31,0 0-288 0,0 2-64 0,2 2-16 16,-1 3 656-16,2 3 128 0,-1 0 16 0,2 5 16 0,4-3 1616 0,0 4 320 0,4 2 64 0,0 3 16 15,4 4-288-15,2 2-48 0,4 1-16 0,2 1 0 16,1 1-544-16,3 1-112 0,2-2-32 0,2-4 0 16,0-4-224-16,1-2 0 0,-1-8 0 0,-1-5 0 15,-1-4 0-15,-2-8-240 0,3-4 80 0,-1-6 16 16,1-9 144-16,-2-2-128 0,0-8 128 0,-1-4-128 16,-2-3 128-16,-1-1 256 0,-3-2-64 0,-2-1-16 0,-1 2-32 0,-3-3 0 15,-3 2 0-15,-4 2 0 0,-3 4 320 0,-4 2 64 16,-3 7 16-16,-4 2 0 0,-1 2 128 0,-3 3 32 15,1 1 0-15,-7 5 0 16,-3 2-1616-16,-5 1-320 0,-1 4-64 0,-8 2-16 0</inkml:trace>
  <inkml:trace contextRef="#ctx0" brushRef="#br0" timeOffset="61408.88">22766 4011 21183 0,'0'-6'1888'0,"1"2"-1504"0,1 1-384 0,-1 0 0 0,0 1 2176 0,0 1 384 0,2-6 64 0,1-3 0 0,2-4-1984 0,1-2-384 0,-1-4-96 0,0-1-16 16,-1 2-144-16,-1 2 0 0,-1 1 0 0,-2 3 0 16,-2 1 0-16,-2 2 160 0,-1-1-160 0,-2 4 160 15,-1-2 272-15,-3 3 48 16,-2 2 16-16,-2 0 0 0,-3 4 480 0,-1 2 112 0,-1 3 0 0,-2 1 16 16,0 4-400-16,-1 2-64 0,0 2-32 0,4 2 0 15,-1 2-256-15,2 5-48 0,1 2-16 0,-2 6 0 16,1 6-288-16,1 2-192 0,1-1 16 0,2 3 16 15,1-4-32-15,4 1-16 0,2-3 0 0,2 0 0 16,4-6 208-16,5-1-176 0,4-5 176 0,4-2-160 16,3-4 288-16,3 1 48 0,4-5 16 0,6-3 0 0,4-4 0 15,7-3 0-15,3-9 0 0,0-4 0 0,-2-6-432 0,2-3-80 16,-1-9 0-16,-2-3-11408 16,-3-5-2288-16</inkml:trace>
  <inkml:trace contextRef="#ctx0" brushRef="#br0" timeOffset="61879.84">23174 3865 31327 0,'0'-6'2784'0,"3"3"-2224"0,0 0-560 0,1 2 0 0,0 0 1872 0,2-1 272 0,3-1 48 0,5-4 16 16,9-4-2208-16,5 0-272 0,2 3-144 0,1-2-32 0,1 3-112 0,-4 4-16 0,1 3-16 0,-2 0 0 15,0 3 592-15,-1 4 0 0,-2 0 224 0,-3 4-64 16,-2 0 704-16,-2 4 144 0,-4-1 16 0,0 4 16 15,-6 5-608-15,-5 1-128 0,-4 1-32 0,-3 3 0 0,-2 7-272 0,-5 0 0 16,-1 1 0-16,-3-2 0 0,-4 3 0 0,-1-1 0 16,-4-1 0-16,-2-3-144 0,0-1 144 0,-2-5 144 15,2-1-16-15,1-6-128 16,4 2 624-16,-3-5 16 0,3-1 0 0,-2-1 0 0,2-2-320 0,2-2-48 16,1-1-16-16,1-3 0 0,3 0-256 0,4-1 0 15,3 1-128-15,3-1 128 0,4-1 0 0,3 0 0 16,5 2 208-16,6 0-64 0,4 0 48 0,7 3 0 15,4-4 0-15,8 1 0 0,1-1-64 0,6-1-128 16,8-7 192-16,10-1-64 0,7-3 32 0,3-5 0 16,3-1 0-16,-3-5 0 0,-4-1-160 0,-3-1 0 15,2-2 0-15,-3 1 0 0,-2 1 176 0,-4-1-48 0,-5 8-128 0,-5 0-13632 16,-10 6-2848-16</inkml:trace>
  <inkml:trace contextRef="#ctx0" brushRef="#br0" timeOffset="72331.64">27496 3425 34895 0,'-6'-27'1536'0,"2"8"336"0,3 3-1488 0,1 6-384 0,0 4 0 0,1 3 0 0,0-1 0 0,3-2 0 0,0-7 0 0,2-2 0 16,3 2-544-16,-3-2-176 0,0 5-48 0,0 3 0 16,-2 1 176-16,0 3 16 0,-2 1 16 0,-1 2 0 0,0 2 560 0,1-2 0 0,-1 3 128 0,0 0-128 15,2 1 448-15,-2 0 0 0,0 2 0 0,2 0 0 16,-1 3-16-16,1 1-16 0,0 2 0 0,1 4 0 15,2 5-144-15,-1 3-16 0,1 3-16 0,0 2 0 16,1 9-240-16,1 0 144 0,1 3-144 0,1 1 128 16,1-3-128-16,3 0 0 0,-1-1 0 0,1 0 0 0,-1-1 0 0,1-1 0 15,0 3 0-15,-5-2 0 0,3-6 0 0,-4 1 0 16,0-1 0-16,0-5 0 0,-3-4 128 0,1 0-128 16,-1-7 0-16,2-1 128 0,-4-2 16 0,1-2 0 15,1-1 0-15,-1-6 0 0,2 1 192 0,-2-4 48 16,1-1 0-16,-2-5 0 0,2-1 0 0,0-3 0 15,1-8 0-15,-1-3 0 0,1-5 0 0,-1-5 0 16,2-1 0-16,0-3 0 0,-1-3-192 0,0-3-16 16,1 3-16-16,-3-3 0 0,3-1 32 0,-4 1 16 15,2 0 0-15,-2 0 0 0,-2-1 48 0,1-1 0 16,1-1 0-16,-2-1 0 0,2-2-256 0,-1-1 0 16,2 5 128-16,1-2-128 0,1 2 0 0,1 3 0 0,3 1 0 0,0 3 0 15,1 7-352-15,-1 3-16 0,4 5 0 0,-3 5 0 31,1 4-1616-31,-1 6-320 0</inkml:trace>
  <inkml:trace contextRef="#ctx0" brushRef="#br0" timeOffset="72896.7">28343 4036 30399 0,'-25'-15'2704'0,"8"5"-2160"0,3 3-544 0,6 2 0 0,5 4 3024 0,2 1 496 0,1-3 112 0,-4 3 16 16,-2-3-5136-16,-5 3-1024 0,-1 0-208 0,-8 6-32 0,-1 0 1856 15,-1 8 368-15,-2 7 80 0,-2 1 0 0,1 1 448 0,1 6 0 0,1 2 0 0,6 0 0 16,2 1 496-16,3 2 16 0,4-3 16 0,5 5 0 16,0 2-320-16,1 0-64 0,2-3-16 0,0 9 0 15,3 3-128-15,4 1 0 0,0-1 144 0,3-3-144 0,1-6 304 0,1-6-16 16,3-8 0-16,1-6 0 0,0-3 32 0,1-9 0 15,1-3 0-15,-1-3 0 0,2-6 384 0,-2-4 96 16,-1-2 16-16,2-4 0 0,-5-6-176 0,0-6-48 16,-1-5 0-16,-2-4 0 0,-3-1 16 0,-2-7 0 15,-2-6 0-15,-5 2 0 0,-2-4-176 0,-5 2-48 16,-4 3 0-16,-1 3 0 16,-2 2-160-16,-2 5-32 0,0 6-16 0,2 4 0 15,1 5-1104-15,2 7-224 0,1 5-32 0</inkml:trace>
  <inkml:trace contextRef="#ctx0" brushRef="#br0" timeOffset="73367.11">28865 4317 21183 0,'-8'-9'1888'0,"2"3"-1504"0,4 2-384 0,1 4 0 0,1-2-2688 0,-2 1-624 0,-3-4-112 0,-1-3-32 0,-5 0 3296 0,-3 0 656 16,1 2 128-16,-2 3 16 0,1 3 2448 0,2 4 496 16,0 1 80-16,-1 1 32 0,1 4-1472 0,0-2-304 15,-2 1-48-15,-1 3-16 0,3 0-256 0,-1-2-64 16,2 6-16-16,3-2 0 0,-1 4-496 0,3 3-80 16,1 1-32-16,2 7 0 0,2 3-592 0,0 4-128 15,1 3-32-15,2-3 0 16,3 1-160-16,3-7 0 0,2-2 0 0,2-4 0 0,2-8 0 0,0-2 128 0,4-4 0 15,-2-6 0-15,0 0 368 0,0-6 64 0,4-2 16 0,2-5 0 16,1-2-240-16,5-7-32 0,4-7-16 0,1-6 0 31,8-7-1296-31,1-4-256 0,1-3-48 0,-1-1-10896 0,0 2-2176 0</inkml:trace>
  <inkml:trace contextRef="#ctx0" brushRef="#br0" timeOffset="73853.07">29174 5153 15663 0,'-9'-10'688'0,"6"0"144"0,3 0-656 0,1-1-176 0</inkml:trace>
  <inkml:trace contextRef="#ctx0" brushRef="#br0" timeOffset="74041.39">29283 4918 13823 0,'0'0'1216'0,"0"0"-960"0,1 0-256 0,0 0 0 0,-1 1 4208 0,0 1 784 15,3-2 176-15,-2 4 16 0,1 2-2672 0,1 4-528 16,-1 5-128-16,1 4 0 0,-3 3-1104 0,-1 9-224 15,-1 5-32-15,0 5-16 0,-3 5-480 0,0 5 128 16,-1 1-128-16,1 1 0 0,0 0 0 0,1-4 0 16,2-5 0-16,1-4 0 0,2-8 0 0,0-4 0 15,0-5 0-15,3-5 0 32,0-5-544-32,-1-6-96 0,0-1-32 0,2-6 0 15,0-6-2704-15,2-8-528 0,2-8-128 0,6-13-9024 0</inkml:trace>
  <inkml:trace contextRef="#ctx0" brushRef="#br0" timeOffset="74496.63">29269 3681 29487 0,'-7'-2'2624'0,"2"-2"-2112"0,5 4-512 0,1-2 0 0,3 2-704 0,-3-4-256 0,-2 1-64 0,1-5 0 0,-1-2 608 0,-2-3 112 0,4 0 32 0,1 0 0 15,0 4 1584-15,3-4 320 0,0 3 64 0,1 2 16 16,4-2-464-16,4 0-96 0,0 0 0 0,2 1-16 16,4-1-656-16,1 4-128 0,3 0-32 0,1 0 0 15,0 2-320-15,1-1 0 0,2 4 0 0,-2-1 0 16,-2 2 0-16,1-3-128 0,0 6 128 0,0-3-10736 16,2 2-2064-16</inkml:trace>
  <inkml:trace contextRef="#ctx0" brushRef="#br0" timeOffset="74731.82">29452 3802 33167 0,'-18'-3'1472'0,"7"-2"304"0,4 3-1424 0,5 0-352 0,3 1 0 0,2 1 0 0,0-3 832 0,2 3 80 0,3-3 32 0,2-2 0 0,2 1-944 0,1-2-432 15,1 2 48-15,1 0 0 0,1-1 1024 0,-1 4 192 16,2 1 64-16,2 4 0 0,-1-2-496 0,3 5-80 16,2 2-32-16,4-1 0 15,4 0-1968-15,-2 2-400 0</inkml:trace>
  <inkml:trace contextRef="#ctx0" brushRef="#br0" timeOffset="75202.67">30419 3100 33119 0,'-6'-5'1472'0,"4"4"288"0,-1-2-1408 0,2 3-352 0,2 3 0 0,0-3 0 0,1 1 0 0,-1 2 0 0,2 0 0 0,1 8 0 0,1-1-176 0,1 9 176 0,-1 3-208 0,-1 4 80 0,0 5 128 0,-3 7 0 0,-4 7-144 0,1 8 144 16,-5 5 0-16,-2 4 0 0,0 1 0 0,2-5 128 16,1-5-128-16,1-6 0 0,0-6 0 0,2-8 0 15,1-5 0-15,1-5 0 0,-2-2 0 0,3-5 0 16,-1-3 0-16,0-1 208 0,1-2-48 0,0-4-16 15,-2 0 64-15,2-5 16 0,2 2 0 0,-1-3 0 16,0-3-2080-16,3 0-432 0</inkml:trace>
  <inkml:trace contextRef="#ctx0" brushRef="#br0" timeOffset="75358.82">30242 3360 10991 0,'-26'0'480'0,"12"0"112"0,2 2-464 0</inkml:trace>
  <inkml:trace contextRef="#ctx0" brushRef="#br0" timeOffset="75515.92">30134 3334 11967 0,'-8'-3'528'0,"3"3"112"0,0-3-512 0,1 3-128 15,4 0 0-15,0 0 0 0,0 0 5248 0,2-3 1008 16,0 1 208-16,3 0 32 0,5 0-4448 0,2-2-880 0,8 0-176 0,2-2-32 15,3 0-80-15,2 0-16 0,2-4 0 0,1-2 0 16,2-1-608-16,1 1-112 0,3-4-16 0,1 0-128 16,-1 0 160-16,-2 1-160 0,0-1 128 0,-2 0-128 15,-2 3 0-15,-3 1 0 16,-1 2-224-16,-3 0 80 16,-4 2-2048-16,-2 1-416 0,-1 4-80 0,-3-1-8160 0,-3 1-1632 0</inkml:trace>
  <inkml:trace contextRef="#ctx0" brushRef="#br0" timeOffset="75798.41">30319 3963 6447 0,'1'-2'576'0,"0"0"-576"0,3 2 0 0,0-2 0 0,0 2 5072 0,-1-3 912 0,2 2 176 0,3-1 48 0,7-4-3728 0,4-1-752 16,6-3-128-16,6-2-48 0,2-1-80 0,-1-2-32 15,2 1 0-15,-3 2 0 0,0-1-736 0,-2 5-160 16,2 2-32-16,-2 2 0 0,-1 1-512 0,-2 6 0 16,0-1 0-16,-5 2 0 15,-2 2-1696-15,-1 0-448 0,1 1-96 0,-2 0-13904 0</inkml:trace>
  <inkml:trace contextRef="#ctx0" brushRef="#br0" timeOffset="76064.86">31232 3094 42559 0,'-10'10'1888'0,"5"-2"384"0,2 6-1824 0,3-2-448 0,3 2 0 0,-1-2 0 0,1 7 0 0,0 9-192 0,2 23 16 0,4 24 0 0,-2 17 176 0,0 6-128 16,-1-1 128-16,-3-10-128 0,0-12-16 0,-3-9 0 15,0-8 0-15,-4-9 0 0,-1-7 144 0,-1-4 0 16,0-4 0-16,-1-7 0 15,-1-2-416-15,2-4-96 0,0 1-32 0,1-9-17248 0</inkml:trace>
  <inkml:trace contextRef="#ctx0" brushRef="#br0" timeOffset="76504.53">31050 3392 43311 0,'-9'-8'3840'0,"5"0"-3072"0,7 2-608 0,2 2-160 16,2 0-2736-16,-1-5-576 0,3-4-112 0,3-9-32 0,6-9 2112 15,3-4 432-15,2-2 80 0,1 5 0 0,-2 1 1200 0,-1 5 224 0,-2 4 48 0,-1 3 16 16,1 2 320-16,-3 4 64 0,-3 1 16 0,2 2 0 16,1-1-448-16,0 4-96 0,0 3 0 0,-2 1-16 15,-2 5-160-15,-2 0-16 0,0 4-16 0,-2 3 0 16,-1 1-304-16,-1 2 0 0,-2 1 0 0,-2 3 0 0,-2 0 0 0,-1 0 0 15,-1 0 0-15,-2 0 0 0,-1 3 0 0,-2-3 160 16,-1 5-160-16,-2-2 192 0,4-2-192 0,-4 1 160 16,-1 2-160-16,1 1 160 0,-1-1-160 0,-1 4 0 15,1-1 0-15,-2 1 128 0,1 2-128 0,0-1 0 16,-1 1 0-16,4 0 0 0,0 1 128 0,1-2-128 16,2 1 192-16,1-4-64 0,3 0 160 0,-1-3 32 15,3 0 0-15,1-3 0 0,2 2 112 0,3-2 16 16,0 2 16-16,2 0 0 0,0-2-128 0,2 0-16 15,4 2-16-15,-1-2 0 0,3 2-176 0,2-2-128 16,0 3 192-16,3-2-192 0,0 4 128 0,2-7-128 16,-2 1 0-16,0-3 0 0,0-2 0 0,-3-4 128 0,1 1-128 15,-4 0 0-15,-3-4 0 0,-1 2 0 16,-1-1 0-16,-1 0-12496 0,-3 1-2608 0</inkml:trace>
  <inkml:trace contextRef="#ctx0" brushRef="#br0" timeOffset="76975.05">31595 4520 1839 0,'-1'7'0'0,"1"-2"160"0,1 1-160 0,3 0 0 0,1-2 0 0,-2-4 0 0,2 3 7104 0,2 0 1376 0,5 3 288 0,4-2 48 0,3 2-6704 0,0-3-1344 0,1-6-272 0,-4 0-48 0,-3-4 32 0,-1-4 16 16,-2 1 0-16,-3-3 0 0,2-3 16 0,-4-5 16 16,1-3 0-16,0-1 0 0,0-7-240 0,1-1-48 15,0-3-16-15,-1-5 0 0,-1-3-224 0,-1-3-160 16,1 0 32-16,-4 2 0 15,0 1-320-15,-1 5-48 0,0 6-16 0,-2 7 0 0,1 6 512 0,-2 5 0 0,1 5 0 16,-1 2 0-16,-1 7 144 0,1-2 128 0,-1 6 32 0,2 0 0 16,-2 3 208-16,0 4 64 0,0 3 0 0,-1 3 0 15,3 5-416-15,-2 2-160 0,3 5 128 0,-1 1-128 16,0 3 0-16,2 2 0 0,0-2 0 0,0 0 0 16,2-1 352-16,-1-3-16 0,0 1 0 0,3-4 0 15,1-6 304-15,2 0 64 0,1-1 16 0,0-1 0 16,2-1-256-16,1 0-48 0,3-4-16 0,-1 2 0 15,1 1-208-15,0 1-64 0,0-2 0 0,0 3 0 16,0-1-2688-16,2-4-528 0,0 2-112 16,0-2-14224-16</inkml:trace>
  <inkml:trace contextRef="#ctx0" brushRef="#br0" timeOffset="77476.67">32453 4040 19343 0,'-6'-10'1728'0,"1"0"-1392"0,1 4-336 0,3 2 0 0,2 4 4384 0,-3-5 800 0,-2-2 176 0,-2-6 16 0,-1-5-3648 0,-2-2-720 0,-1-2-160 0,1 1-16 16,2 1-832-16,0 4-256 0,2 0 0 0,-2 5 0 16,1 3 64-16,0-2 0 0,0 4 0 0,0 4 0 15,2-2 192-15,-1 2 0 0,-1 2 0 0,1 2 160 16,0-2 16-16,0 4 0 0,0-1 0 0,-1 4 0 15,2-1-32-15,-2 2 0 0,1 2 0 0,-1 4 0 16,1 5 48-16,-1 2 0 0,1 1 0 0,-1 4 0 16,-1 6-48-16,1 5 0 0,0 5 0 0,-1 3 0 15,1 4 48-15,-2 2 16 0,3 2 0 0,0 1 0 0,0 1 80 0,2 7 16 16,0 4 0-16,4 4 0 0,3-1-160 0,0-5-16 31,2-5-128-31,0-7 192 0,0-2-192 0,2-6 176 0,-1-3-176 0,-1 0 160 0,2-6-160 0,-1-2 192 16,1 0-192-16,-1-4 192 0,3-1-192 0,-3-5 0 15,2-1 0-15,2-4 0 16,0 0-256-16,0-6-144 0,4-1-32 0,0-3 0 16,1 0-2560-16,-2-4-512 0</inkml:trace>
  <inkml:trace contextRef="#ctx0" brushRef="#br0" timeOffset="77868.98">32178 4698 43247 0,'-10'0'1920'0,"5"0"384"0,2 0-1840 0,3 0-464 0,1 0 0 0,2-2 0 0,2 2 0 0,1-2-256 0,4-1 16 0,4 0 16 0,3-1 224 0,4-2 192 16,1-3-48-16,0 2 0 0,3-2 144 0,-3 2 32 0,2-2 0 0,2-1 0 0,0 2-480 0,0 0-96 15,2-1 0-15,1 2-16 16,-3 1-2944-16,-3 0-592 0,1-1-112 0</inkml:trace>
  <inkml:trace contextRef="#ctx0" brushRef="#br0" timeOffset="78214.39">32900 4115 16575 0,'0'-18'1472'0,"-2"4"-1168"0,1 2-304 0,0 3 0 0,1 5 3408 0,-1 1 624 0,0 0 128 0,-1-1 32 16,-1-4-2736-16,-2-2-560 0,-3-4-96 0,-2 2-32 15,0 3 192-15,-1-1 16 16,-1 4 16-16,1 2 0 16,0 2-448-16,0 2-96 0,-2 0 0 0,1 0-16 15,1 2-592-15,-3 2-112 0,2-1-32 0,1 0 0 0,-2 1 32 0,3 0 0 16,2 1 0-16,1 1 0 0,3-2 272 0,1 2-160 15,1 1 160-15,2 4-128 0,0-1 448 0,1 4 112 16,1 1 16-16,1 1 0 0,2 2 112 0,0 6 16 16,1 3 16-16,1 1 0 0,-1 5 192 0,2 1 48 15,-1 5 0-15,1 4 0 0,-1 1-64 0,1 1-16 16,-1 3 0-16,2 2 0 0,1 0-272 0,-2-3-48 16,2-2-16-16,-1-1 0 0,-1-3-240 0,0-6-48 15,-2-3-128-15,-1-1 192 0,-1-5-192 0,-2 0 0 16,-2 1 0-16,-1-5 0 0,-2 2 0 0,0-1-288 15,-2-3 32-15,-1-1 16 16,-1-3-2048-16,0 0-400 0,-2-4-96 0,-3-2-16 0</inkml:trace>
  <inkml:trace contextRef="#ctx0" brushRef="#br0" timeOffset="78449.59">32769 4510 49151 0,'3'0'0'0,"4"-3"0"0,1 1 1376 16,0 1 288-16,-1 1 48 0,4-3 16 0,8-1-1408 0,10-4-320 0,16 0 0 0,9 0 0 15,8 0-2800-15,-4 2-528 0</inkml:trace>
  <inkml:trace contextRef="#ctx0" brushRef="#br0" timeOffset="79516.19">28064 6299 43311 0,'-25'-15'1920'0,"11"5"384"0,4 4-1840 0,5 2-464 0,5-1 0 0,2 4 0 0,-1-2-3584 0,0-4-832 0,-1-1-144 0,-1-5-48 0,0 3 3824 0,-3 1 784 16,0 0 0-16,0 3 224 0,2 4 1152 0,-2 2 224 0,3 0 64 0,0 4 0 15,2 4-704-15,2 3-144 0,-1 5-32 0,3 2 0 16,-1 2-160-16,3 5-48 0,-2 3 0 0,4 7 0 15,1 3-48-15,2 9-16 0,2 10 0 0,2 6 0 16,1 4-336-16,3 6-176 0,1 2 160 0,3 5-160 16,0 2 0-16,1-5 0 0,-2-2 0 0,2-8 0 15,-3-11 128-15,2-12-128 0,-5-13 0 0,0-7 0 16,-3-3 144-16,-1-9-144 0,-4-2 128 0,-2-4-128 16,-3-2 304-16,0-4-32 0,-2 0 0 0,-1 0 0 15,0-4 320-15,-2 2 64 0,3-2 16 0,-3-2 0 16,0 0-32-16,1-7 0 0,-2 0 0 0,2-5 0 15,1 1 16-15,1-8 0 0,1-3 0 0,3-9 0 0,1-5-304 0,0-9-64 16,1-6-16-16,0-3 0 0,1-3-112 0,-1 0-32 16,0-1 0-16,-2 4 0 0,-2-2-128 0,-3 1-272 15,1-2 64-15,0-1 16 16,0 2-1056-16,-2 10-208 0,2 7-32 0,-1 9-12272 16,1 7-2432-16</inkml:trace>
  <inkml:trace contextRef="#ctx0" brushRef="#br0" timeOffset="80018.3">28925 6856 44399 0,'-16'-9'1968'0,"5"3"400"0,3 2-1888 0,3 0-480 0,2 4 0 0,2 2 0 0,0 0-768 0,-2-2-256 0,-2 4-64 0,-3 2 0 0,-4 6 256 0,-1 3 64 0,-1 7 0 0,1 2 0 0,-1 7 448 0,4 3 112 16,1 7 16-16,5 4 0 0,1 2 192 0,2 3 256 15,2 1-48-15,3-4-16 0,-1-1 96 0,2-5 16 16,2-7 0-16,-1-3 0 0,1-7 448 0,2-3 80 16,1-5 32-16,5-1 0 0,-1-6-96 0,5-5-32 0,2-4 0 0,6-4 0 15,5-7-736-15,5-6 0 0,7-5 0 0,4-9-13248 16,6-6-2512-16</inkml:trace>
  <inkml:trace contextRef="#ctx0" brushRef="#br0" timeOffset="80912.25">29247 7144 35007 0,'-9'-4'3120'0,"4"4"-2496"0,5-3-496 0,2 3-128 0,0 0-1376 0,-1-3-288 0,-1 0-64 0,1-4-16 15,-1-2 912-15,0-1 192 0,0 2 48 0,3-2 0 0,-1 4 1648 0,1-2 336 16,2 2 64-16,0-3 16 0,0 3-512 0,2 0-80 16,1 0-32-16,0 2 0 0,1 0 176 0,0 2 16 15,-1 2 16-15,2 0 0 0,0 0-416 0,0 2-64 16,1 2-32-16,-1 2 0 0,0 0-400 0,-2 2-144 15,1 1 0-15,0 0 144 0,-2 4-144 0,-2-3 0 16,0 4 144-16,0-1-144 0,-2 0 192 0,-1 0-48 16,-1 0 0-16,-2 2 0 15,2-2 48-15,-2-1 16 0,0-2 0 0,0 0 0 0,-1 0 128 0,0-2 32 16,-1 2 0-16,0-1 0 0,0-2-224 0,1 2-144 16,-1-3 192-16,1 0-192 0,0-2 144 0,0-1-144 15,1 0 0-15,0-3 144 0,2 1-144 0,-2-1 128 16,1 0-128-16,0-1 128 0,0 1-128 0,0 0 160 0,0 0-160 0,0-2 160 15,0 1 224-15,0 1 32 0,-2 0 16 0,2-3 0 16,0 3-48-16,0 0 0 0,0 0 0 0,0 0 0 16,0 0-256-16,0 0-128 0,0 0 0 0,0 0 128 15,-16 22-288-15,13-14-64 0,-1 0-16 0,1 1 0 32,2 1-208-32,0-4-64 0,1 0 0 0,0-2 0 15,0 0-128-15,1-2-16 0,0 1-16 0,1-3 0 0,-1-3 352 0,3 3 64 0,-2-2 0 0,0 0 16 16,1-2 384-16,-1 0 80 15,1 0 16-15,-1-2 0 0,1 2 224 0,-2-1 48 0,0 2 16 0,1-1 0 16,-1-1-112-16,-1 4-32 0,0-2 0 0,-1 2 0 16,-1 0-384-16,1-1 0 0,0 4 0 0,-2-2 0 0,1 0 0 0,-1 1-304 15,3-1 48-15,0 0 16 0,0 0 64 0,0 0 16 16,0 0 0-16,0 0 0 0,0 0 160 0,0 0 0 16,0 0 0-16,0 0 0 15,0 0 0-15,0 0-160 0,0 0 16 0,0 0-12992 16,0 0-2608-16</inkml:trace>
  <inkml:trace contextRef="#ctx0" brushRef="#br0" timeOffset="82244.39">29338 7062 15663 0,'-2'-4'1392'0,"-1"2"-1120"0,3 1-272 0,0 1 0 0,0 0 1952 0,-1 0 336 0,0-3 64 0,0-1 16 0,-3-1-960 0,0 1-176 0,1-3-32 0,0 1-16 0,-1 1-16 0,3-1 0 16,-1 1 0-16,1 0 0 0,-1 1-720 0,1 1-160 15,1 0-32-15,-1 1 0 0,-2 2-48 0,2 0-16 16,0 2 0-16,-2 1 0 0,1 0 96 0,-2 1 16 16,2 1 0-16,-2 1 0 0,0 2-80 0,1 0-16 15,-1 0 0-15,1 0 0 0,1 0 272 0,-1 1 48 32,1-2 16-32,0 2 0 0,2 0-128 0,0 0-32 0,1 3 0 0,1-2 0 0,-1 6-112 0,3-1-16 15,1 1-16-15,3 4 0 0,0 1 80 0,2 1 32 16,1 1 0-16,3 3 0 0,2 2-224 0,-1 1-128 15,2 1 128-15,2-1-128 0,-1-3 0 0,1-1 0 16,-2-7 0-16,0-2 0 16,-1-2-544-16,-2-6-32 0,0-4 0 0,-5-1 0 15,3-8-144-15,-5-1-48 0,0-6 0 0,-3 0 0 0,-3-4 464 0,1-3 96 0,-4-5 16 0,-1-2 0 16,-3-5 896-16,-2 2 192 0,1 3 48 0,-3-2 0 16,-3 1 0-16,1-2 0 0,-2 6 0 0,2-4 0 15,1 3 48-15,-1-1 16 0,0-3 0 0,1 0 0 16,-1-3-496-16,1 5-80 0,0-3-32 0,-2 3 0 15,0 3-400-15,2 0 128 0,-3 4-128 0,2 3 0 16,1 3 0-16,-1 3 0 0,1 4 0 0,1 2 0 16,3 4-1280-16,1 4-224 15,1 2-48-15,1 4-18208 0</inkml:trace>
  <inkml:trace contextRef="#ctx0" brushRef="#br0" timeOffset="82950.5">29675 7647 15663 0,'1'-1'688'0,"0"-2"144"0,0 3-656 0,2-3-176 0,1 0 0 0,-1 3 0 0,2-4 5312 0,3 1 1024 0,3-2 192 0,5-3 64 0,4 2-5136 0,1 0-1024 0,1 2-208 0,0 2-32 0,-2 4-192 0,0 6 0 15,-2 0 144-15,-2 6-144 0,-1 4 208 0,-2 1-16 16,-5 3-16-16,-3 3 0 0,-2-3-176 0,-3 0 0 16,-3 2 144-16,-2-3-144 0,-2 1 256 0,-2-3-32 15,2 1 0-15,-2-1 0 0,0 0 208 0,1-1 32 16,-1 1 16-16,-2-3 0 0,0 0-224 0,1 3-64 15,-1-3 0-15,-1-1 0 0,-1 1-32 0,3 0-16 0,0-4 0 0,1 2 0 16,1-2-16-16,1 0 0 0,2-2 0 0,0-1 0 16,1-2 0-16,2 0 0 0,-1-1 0 0,2 0 0 15,0 0-128-15,1-3 0 0,2 0 144 0,2 1-144 16,-2-1 0-16,3-2 128 0,3 1-128 0,-1-4 0 16,3 1 0-16,2-2 0 0,3-1 0 0,2 1 0 15,2-4 256-15,2-1 16 0,3-2 16 0,2-2 0 16,2-1 288-16,-1 0 48 0,3 1 16 0,-4 1 0 15,-1 0-304-15,-3 1-48 0,-1 3-16 0,-1-2 0 16,-2 1-272-16,-2 3 0 0,0-2 0 0,0 1-22304 16</inkml:trace>
  <inkml:trace contextRef="#ctx0" brushRef="#br0" timeOffset="85994.5">30425 6425 23039 0,'-2'-6'2048'0,"1"-3"-1648"0,2 3-400 0,0 4 0 0,0 0 672 0,1 0 48 0,-1-4 16 0,0-4 0 0,2-4 416 0,-1 2 96 15,2 0 16-15,-3-1 0 0,1 7 800 0,0 0 176 16,-1 2 16-16,0 0 16 15,0 4-1120-15,1 0-208 0,-1 2-48 0,0 1-16 0,0 4-272 0,2 1-48 16,0 5-16-16,2-1 0 0,2 8-48 0,-2-4-16 16,-2 0 0-16,2 6 0 0,3 9-288 0,-1 4-64 15,2 5-128-15,-2 1 192 0,1-5-32 0,-1-1-16 16,-1-3 0-16,-1-4 0 0,-2-7 208 0,2-2 32 16,-2-3 16-16,2-4 0 0,0-2-16 0,0 0-16 15,0-1 0-15,0-3 0 16,0 0-160-16,-1 4-16 0,1-4-16 0,0 4 0 0,-3-2-176 0,0 3 0 0,2-4 0 0,-1 3 0 15,0 1 0-15,0-3-256 0,1 1 48 0,-2 3 0 32,0-3-2528-32,2 1-496 0,-1-1-96 0,-3 1-15040 0</inkml:trace>
  <inkml:trace contextRef="#ctx0" brushRef="#br0" timeOffset="86324.28">30342 6711 43311 0,'-28'-6'3840'0,"10"-1"-3072"0,4 6-608 0,6-1-160 0,7 2 1024 0,2 0 160 0,-1 0 32 0,0 0 16 0,-2-3-1376 0,0 2-288 0,-1 1-48 0,2-2-16 0,0 2 320 0,1 0 176 16,1 0-192-16,1 0 192 0,2 0 0 0,1 0-128 15,1 0 128-15,4 0 0 0,1 0 0 0,4-4 192 16,5-2-16-16,2 0-16 0,4-4 352 0,2 0 80 16,6-3 16-16,-2 1 0 0,3 0-80 0,-1-1-16 15,0 0 0-15,-2 0 0 0,-3 1-368 0,0 0-144 0,1 2 0 16,-2 1 144-16,-3 2-144 0,-3 0-272 0,-1 5 64 0,0-1 16 31,-1 6-2544-31,0-1-496 0,-1 6-96 0,1 0-32 0</inkml:trace>
  <inkml:trace contextRef="#ctx0" brushRef="#br0" timeOffset="87468.45">31443 6261 17503 0,'-7'-18'1552'0,"2"6"-1232"0,1 2-320 0,3 3 0 0,1 1 1920 0,1 2 336 0,0-1 64 0,0-3 16 0,1-3-1744 0,-1-2-336 0,1-3-80 0,0 0-16 16,-1 3 1744-16,0 1 336 0,-1 3 80 0,1 2 16 15,1 1-224-15,-1 2-32 0,1 1-16 0,1 0 0 0,-2 3-928 0,1-3-192 16,1 3-48-16,-1 3 0 0,2-3-304 0,0 3-64 15,0 4-16-15,2-1 0 0,1 4-96 0,3 2-32 16,0 4 0-16,1 3 0 0,4 4-144 0,1 6-48 16,0 4 0-16,1-1 0 0,1 5-48 0,1 5-16 15,2 9 0-15,-1 8 0 0,1 4-128 0,-3-2 0 16,-2-4 0-16,-2-6 0 0,-1-7 0 0,-3-7 0 16,-2-5 128-16,0-6-128 0,-2-1 0 0,-1-6 128 15,1-1-128-15,0-2 128 0,0-3 16 0,1-4 0 16,-1 1 0-16,1-1 0 0,1 1 0 0,-1-4 0 15,2 0 0-15,-3 0 0 0,0-2-144 0,0 0 0 16,1-2 0-16,-3 1 0 0,0-2 0 0,-1 2 0 16,0-2 128-16,0-1-128 0,-2 2 0 0,2-2 0 0,-1 0 0 0,-1-2 128 15,0 4-128-15,-1-5 0 0,3 0 0 0,-1-1 0 16,0-2 0-16,-1 0 0 0,3-6 160 0,-2-2-160 16,2-7 256-16,-1-2-64 0,1-8-16 0,1-4 0 15,1-8-32-15,1-8 0 0,0-10 0 0,-1-5 0 16,2-10-144-16,-1 3 0 0,2 0 0 0,-2 10 128 15,3 6-128-15,0 7 192 0,2-1-192 0,2 4 192 16,2 0-192-16,4 5 0 0,2 5-160 0,1 5-15632 16,1 6-3120-16</inkml:trace>
  <inkml:trace contextRef="#ctx0" brushRef="#br0" timeOffset="92102.89">15221 6705 15663 0,'-4'-4'1392'0,"3"0"-1120"0,1 4-272 0,1-2 0 0,0 2-256 0,0-4-96 0,2-1-32 0</inkml:trace>
  <inkml:trace contextRef="#ctx0" brushRef="#br0" timeOffset="92400.97">15191 6606 911 0,'-5'0'0'0,"0"0"0"0,0-3 0 0,1 3 0 0,3-2 0 0,-1 4 0 0,-1-2 4368 0,0-2 800 0,-5 1 144 0,-3-2 48 0,1 1-3072 0,-1 0-624 0,1 2-112 0,3-2-16 0,2 1-512 0,1 1-80 0,2 0-32 0,2-3 0 0,0 3-608 16,1 3-128-16,1-3-32 0,2 1 0 0,1 3-144 0,0 1-176 16,2 1 48-16,1 4 0 0,0 2 128 0,2 4-128 15,0 6 128-15,0 7-128 0,0 8 320 0,0 5 64 16,-1 9 0-16,0 12 16 0,3 10 224 0,0 12 32 15,1 10 16-15,5-3 0 16,0-7-256-16,2-3-48 16,4-7-16-16,-1-8 0 0,1-13-224 0,-2-7 128 15,4-3-128-15,-5-9 0 0,-1-4 0 0,-3-2 0 16,-3-1 0-16,-5-6 0 16,0-3-544-16,-6-3-160 0,-5 0-16 0,-1-6-8512 15,-7-4-1712-15</inkml:trace>
  <inkml:trace contextRef="#ctx0" brushRef="#br0" timeOffset="93044.51">14736 6783 12895 0,'-17'-3'576'0,"6"1"112"0,2 0-560 0,1 2-128 0,6 0 0 0,0 0 0 0,-1 0 2656 0,-2 2 496 0,-4-2 112 0,-2 2 0 0,-1-2-2048 0,2 3-400 0,3-2-96 0,-1 1-16 16,3 1 0-16,0 0 0 0,2 1 0 0,-1-1 0 15,3 3-400-15,-3-2-96 0,1-1-16 0,2 2 0 16,0-4-192-16,-1 2 0 0,0 1 128 0,1-4-128 16,2 3 0-16,-1 0 0 0,2 1 0 0,0-2 0 15,0 0 0-15,2 0 0 0,0 0-144 0,0-2 144 16,-1 0 0-16,0-2 0 0,2 0 0 0,1 0 160 15,1-2 608-15,3-2 112 0,4 0 16 0,3-3 16 16,4-1 80-16,5-2 16 0,8-2 0 0,9-4 0 16,5 2-352-16,13-5-64 0,8-2-16 0,3 4 0 0,-3-2-576 0,-2 3 0 15,-3 0 0-15,6-3 0 0,3 1 0 0,3-6 0 16,-3 1 0-16,-5-1 128 0,-9-2-128 0,-7 1 0 16,-6 3 0-16,-5 3 0 0,-2 1-336 0,-3 4 16 15,-3 1 0-15,-2 3-11184 16,-2 5-2224-16</inkml:trace>
  <inkml:trace contextRef="#ctx0" brushRef="#br0" timeOffset="93577.33">15347 7712 33119 0,'-8'-6'1472'0,"5"4"288"0,1 1-1408 0,4-2-352 0,1 3 0 0,0-2 0 0,2 0-240 0,2 0-112 0,6-2-32 0,4-2 0 0,4-4 384 0,2-2 0 0,5-3 0 16,0-2 0-16,2-1 0 0,1-1 0 0,-4-1 192 0,0 1-64 16,-2 1 128-16,0-2 0 0,-1 1 16 0,-4 3 0 15,-1 0-16-15,-1 4 0 0,-1-3 0 0,3 1 0 16,3 0-256-16,-1 0 160 0,3-1-160 0,0-1 128 15,3 1-128-15,0 2 128 0,2 0-128 0,-1 3 128 32,2 2-1312-32,0 1-272 0</inkml:trace>
  <inkml:trace contextRef="#ctx0" brushRef="#br0" timeOffset="94346.3">16677 7355 25791 0,'-16'0'2304'0,"6"-2"-1856"0,4 2-448 0,4-2 0 0,1 2 1072 0,1 0 112 0,1 0 32 0,-2 0 0 0,-1 2-752 0,-1-4-144 15,1 1-16-15,0 1-16 0,1 0-288 0,-3 0 0 16,1 0 0-16,1 3 0 16,-2 0-336-16,-2 4-80 0,-1 1-16 0,-4 6 0 15,-4 3-256-15,-5 3-48 0,-2 5-16 0,-3 1 0 0,0 2 752 0,0 0 0 16,3-2 0-16,0 2 0 0,1 0 560 0,1-2 144 16,3 2 48-16,2-2 0 0,4-1-352 0,1-3-64 15,4-1-16-15,1-3 0 0,1-1 320 0,5-3 48 16,4-2 16-16,3 0 0 0,0 2-384 0,5 1-64 15,0-3 0-15,3 1-16 0,0 0-240 0,4 0 0 0,5 3 0 0,2 0-160 16,-1 2-32-16,3-2-16 0,2 0 0 0,-2 1 0 16,0 1 208-16,-3-3 0 0,-2-2-160 0,1 0 160 15,-4-3 0-15,-5-2 0 0,-3-1 0 0,-6-4 0 16,-3 1 0-16,-3-2 0 0,-4 1 176 0,0 2-176 16,-3-3 992-16,-6 5 96 0,-7-5 32 0,-7 4 0 15,-5 2-32-15,-6 0-16 0,-9 0 0 0,-5 2 0 16,0 2-624-16,-4 0-128 0,-2 3-32 0,1-2 0 15,3 3-48-15,1-4-16 0,5 2 0 0,1-2 0 16,6-2-48-16,3 2-16 16,3-2 0-16,7 2 0 0,2 3-2112 0,4 1-416 0</inkml:trace>
  <inkml:trace contextRef="#ctx0" brushRef="#br0" timeOffset="95554.7">17126 7855 19407 0,'-2'-3'848'0,"-1"2"192"0,3 1-832 0,2-2-208 16,-2 2 0-16,0 0 0 0,1 0 928 0,0 0 144 0,1 0 16 0,2 0 16 0,2 0-720 0,-6 0-128 0,0 0-48 0,21 8 0 0,-11-4-208 0,-1 0 128 15,0-2-128-15,-1-2 0 0,2-2 0 0,-2-5 128 0,0 1-128 0,0-1 0 16,-2-6 144-16,0 1-16 0,-1-3 0 0,-4-1 0 16,2 0 112-16,-2 0 16 0,-1 1 0 0,-3-2 0 15,1 1 576-15,-1 1 128 0,-1-1 32 0,0 1 0 16,-1 1 48-16,0 0 16 0,1 2 0 0,-1 1 0 15,0 1-352-15,0 3-64 0,2 1 0 0,-1 0-16 16,3 3-432-16,-3-1-64 16,2 2-128-16,-1 1 176 0,1-2-176 0,0 3-176 0,0 0 48 0,-1-2 0 15,2 4-336-15,-1-4-64 0,-1 1-16 0,1 1 0 16,-2 0 256-16,0 0 48 0,-1 0 16 0,3 1 0 16,-4 1 224-16,0 1 0 0,1 0 192 0,-2 4-192 0,1 0 256 0,1 4-64 15,0-1-16-15,0 4 0 0,3 4 80 0,-1 1 0 16,2 1 16-16,1 4 0 15,3 1-32-15,0 1-16 0,1 2 0 0,2-2 0 0,3 3-224 0,0-1 0 16,2 1 0-16,1-2 0 0,2-5 192 0,-1-3 64 16,3-2 0-16,0-2 0 0,-2-3 96 0,2-4 32 15,3-2 0-15,-1 0 0 0,0-3-64 0,1-2-16 16,4 1 0-16,-2-4 0 0,2-2-48 0,1 0-16 16,3-2 0-16,0-6 0 0,0-2-368 0,3-9-80 15,5-6-16-15,-1-9-17088 0</inkml:trace>
  <inkml:trace contextRef="#ctx0" brushRef="#br0" timeOffset="96150.95">17740 6749 12895 0,'-10'5'576'0,"1"-1"112"0,2-2-560 0,2 2-128 0,1 0 0 0,4-4 0 0,-1 2 2144 0,-3 2 400 0,-1 2 80 0,0 3 0 0,-1-2-2000 0,0-1-416 0,2 3-80 0,0-3 0 16,1-2-128-16,-1 0 0 0,1-1 0 0,0 0 0 15,-1-3 720-15,0 2 128 0,1-2 32 0,-1 0 0 16,-1 0 784-16,1 0 144 0,1 2 48 0,0-2 0 16,1-2-640-16,0 4-128 0,1-4-32 0,0 2 0 31,3 0-432-31,0-2-96 0,0 2-16 0,3-4 0 0,-5 4-272 0,0 0-64 0,30-15-16 0,-13 12 0 15,2-4-160-15,2 1 192 0,2-1-192 0,1 1 192 16,0-1-192-16,3 5 0 0,2-2 0 0,-2 2 0 16,4 2 0-16,0 0 0 0,2 0 0 0,2 2 0 0,1 4-128 15,-2 1 128-15,4-1 0 0,-4-1 0 32,0 3-1120-32,-4 1-160 0,-1-3-16 0,-4-2-14720 15</inkml:trace>
  <inkml:trace contextRef="#ctx0" brushRef="#br0" timeOffset="96449.33">17899 7042 21183 0,'-16'-6'944'0,"6"2"192"0,3 2-912 0,3-2-224 0,4 4 0 0,0-2 0 0,1 2 2592 0,0-4 480 0,1 0 80 0,0-1 32 0,2 2-2608 0,2-4-576 0,1 4 0 0,2-2 0 0,4 1 288 0,0 0 144 0,4 2 16 0,6 2 16 15,-1 0 400-15,5 2 80 0,7 5 16 0,3-1 0 16,-4 0-688-16,5 1-128 0,2 2-16 0,1-3-128 15,-2 0-1584-15,2-2-416 0,2-6-96 0,1-6-7856 16,0-10-1568-16</inkml:trace>
  <inkml:trace contextRef="#ctx0" brushRef="#br0" timeOffset="96857.27">19241 6101 19167 0,'3'-13'848'0,"1"3"176"0,0 1-816 0,0 2-208 0,-1 2 0 0,0 1 0 0,-1 0-128 0,3-2-80 0,3-4-16 0,0-2 0 0,3-3-32 0,-2 5 0 0,-2 0 0 0,0 4 0 15,-2 6 1344-15,-2 4 256 0,0 8 48 0,-3 2 16 16,0 7 192-16,-1 3 32 0,-2 6 16 0,-2 7 0 16,1 4-448-16,-1 4-96 0,2 2-16 0,-2 3 0 15,1-2-336-15,3 3-80 0,0 2-16 0,1-6 0 0,3-5-304 16,1-5-64-16,2-4-16 0,-2-2 0 15,1-3-144-15,0-6-128 0,-1 0 192 0,-1-2-192 0,0-5-144 0,-2 1-144 16,0-2-32-16,-2 1-10176 16,0-3-2032-16</inkml:trace>
  <inkml:trace contextRef="#ctx0" brushRef="#br0" timeOffset="97155.39">18970 6151 33167 0,'-10'-10'2944'0,"4"4"-2352"0,5 6-464 0,3 0-128 0,1 0 1712 0,-2-3 320 0,-1-1 64 0,0-1 16 0,2-2-1856 0,3 1-256 0,4 2-256 0,2 2 64 31,1-1-352-31,4 6-64 0,4-1-16 0,1 4 0 0,3 4 224 0,2 3 32 0,0-4 16 0,1 1 0 16,4-1 224-16,-2-5 128 0,-1-2-160 0,0-7 160 15,3-1 128-15,5-8 112 0,2-4 16 0,6-11 16 16,3-6 256-16,3-5 48 0,3-1 16 0,3-1 0 16,-4-2-1664-16,-3 3-336 0</inkml:trace>
  <inkml:trace contextRef="#ctx0" brushRef="#br0" timeOffset="97484.78">19270 6985 32255 0,'-6'-10'2864'0,"3"4"-2288"0,1 1-576 0,4 0 0 0,0 3 2144 0,0-2 320 0,3 2 64 0,3-4 16 0,3-4-2032 0,9-6-512 0,8-3 0 0,8-3 0 15,6 0 0-15,6-1 0 0,5-1 0 0,2 1 0 16,-1-1-144-16,-5 4-80 0,-4 5-16 0,-6 3 0 16,-7 4-2320-16,-5-2-480 0,-5 5-96 0</inkml:trace>
  <inkml:trace contextRef="#ctx0" brushRef="#br0" timeOffset="98081.11">20178 7042 31791 0,'-7'-6'1408'0,"4"-3"288"0,2 2-1360 0,1 1-336 0,2 2 0 0,1-2 0 0,1 0 160 0,1-5-32 0,3-5-128 0,2-4 192 0,2-5-512 0,0 3-96 0,-3 2-32 0,-2 4 0 0,-5 1 448 0,-3 5-128 0,-4 4 128 0,-4 2 0 15,-2 4 448-15,-5 4 160 0,-1 5 32 0,-6 4 16 16,-4 6-64-16,-2 6-16 0,-2 0 0 0,-4 11 0 16,-4 8-576-16,3 3 0 0,5-3 0 0,4-3 0 0,6-3-176 0,1 3 176 15,5 0-208-15,5 1 80 0,3 1 128 0,0-1-208 16,5 2 80-16,2-2 128 0,1-2-384 0,2-1 64 16,2-5 0-16,0-5 0 0,-1-3 128 0,4-5 48 15,-1-5 0-15,3-6 0 0,3-2 288 0,1-1 64 16,2-7 16-16,3 0 0 0,0 0 912 0,5-7 176 15,5-2 32-15,5 0 16 0,6-4-512 0,-2 4-96 16,-1-1-32-16,-4 4 0 0,0 1-720 0,-8 5-256 16,-4 5 0-16,-8 4 0 15,-4 0-1376-15,-4 2-272 0,-6 4-48 0,-8-1-16 16,-5 3 368-16,-7 3 64 0,-6-2 0 0,-6 2 16 0,-7 1 1520 0,-6-1 496 16,-1 0 0-16,-2 1 0 0,0 1 912 0,-3 3 176 0,-3-2 32 0,3-1 16 15,3-1-64-15,5-4-16 16,9-8 0-16,6 0 0 0,9-5-16 0,4-4-16 0,4 0 0 0,3-4 0 31,4 2-2400-31,4-2-464 0,1-5-112 0,3 2-11216 0,2-4-2240 0</inkml:trace>
  <inkml:trace contextRef="#ctx0" brushRef="#br0" timeOffset="98928.23">20591 7280 6447 0,'0'-7'576'0,"-1"0"-576"0,-2 1 0 0,2 3 0 0,1 1 6000 0,-1 1 1088 0,0 1 208 0,1-3 64 16,-3 0-4512-16,1 0-896 0,-1-1-176 0,0 4-48 16,0-2-1216-16,2 4-256 0,-2 2-64 0,2-1 0 0,0 3-192 15,0 0-240-15,-1-2 48 0,2-1 16 16,-1 1 176-16,1 1-192 0,-1-4 192 0,0 2-192 0,-2-1 192 0,2-1 192 15,-2 2-32-15,2-3-16 0,0 2 400 0,0-4 80 16,0 2 16-16,-1 0 0 0,1 2-288 0,0-2-48 16,0-2-16-16,1 2 0 0,0 0-48 0,0 0-16 15,0 0 0-15,0 0 0 0,0 0 176 0,0 0 48 16,0 0 0-16,0 0 0 0,0 0-256 0,-7-20-32 16,9 15-16-16,-1 4 0 0,-1-4-144 0,0 4-144 15,0-2 144-15,-1 3-208 0,1 0-16 0,-3 0 0 16,1 0 0-16,-1 0 0 0,1 3 224 0,2-3-192 15,0 0 192-15,0 0-192 0,0 0 192 0,0 0 0 16,0 0 0-16,0 0 0 0,0 0 0 0,-14-16 0 0,14 13 176 0,0-3-48 16,0 2 32-16,1-2 16 0,-1 0 0 0,0 0 0 31,0 2-176-31,0-1 0 0,0 1 0 0,-1 4 128 0,1-3-128 0,-1 3 0 0,0 0 0 0,-2 0 0 16,2 3 0-16,-2 0 0 0,0 3 0 0,-2 0 0 15,0 4-160-15,-1 0-16 0,0 2 0 0,-2 1 0 16,-2 0 176-16,0 2-160 0,-1-1 160 0,-2 1-160 15,-1 1 160-15,0 0 0 0,1-3 0 0,-2 2 0 16,1 4 240-16,2-3-32 0,-2 6 0 0,6-3 0 16,0-1 320-16,3 2 64 0,5-2 16 0,5 0 0 15,5 3-352-15,4-3-80 0,6 2-16 0,1-1 0 16,5-3-160-16,1-1 0 0,4-5 0 0,0-3 0 16,2-5-960-16,-2-2-112 0,2-3-16 0,-4-6-12400 15,-2-5-2464-15</inkml:trace>
  <inkml:trace contextRef="#ctx0" brushRef="#br0" timeOffset="99351.68">21133 7583 17503 0,'-16'1'1552'0,"4"1"-1232"0,4 1-320 0,2 1 0 0,4-2 4784 0,1-1 896 0,-1 4 176 0,-3 3 32 16,-1 6-5184-16,-6 6-1056 0,0 11-208 0,-2 4-32 15,0 4-624-15,-1 2-128 0,1 4-32 0,2-2 0 0,3-8 1632 0,-2 12 336 16,2 9 64-16,3 12 16 0,2 7 912 0,4-2 176 15,3 2 32-15,6-1 16 0,3 4-1024 0,3-11-208 16,5-10-32-16,-1-13-16 0,-1-13-720 0,-2-13-128 16,-1-7-48-16,-3-10 0 15,0-2-3744-15,-3-12-752 0</inkml:trace>
  <inkml:trace contextRef="#ctx0" brushRef="#br0" timeOffset="99853.76">21522 5994 14735 0,'-10'-10'1312'0,"3"4"-1056"0,1 2-256 0,2 0 0 0,3 2 3664 0,1 2 688 0,-2 0 128 0,1 0 16 0,-2-4-3840 0,-2 1-656 16,0 0-352-16,1 0 32 0,-1 3 320 0,0-2 0 16,3 1-128-16,0 1 128 0,1 0 1280 0,0 0 304 15,1 0 64-15,1 1 16 16,0 1-512-16,1 1-112 0,0 4-16 0,1 4 0 0,0 5-640 0,1 7-128 0,-2 5-16 0,1 10-16 16,-1 11 64-16,2 6 16 0,0 6 0 0,-1 8 0 15,4 0-304-15,-2 11 0 0,1 6 128 0,1 2-128 16,-1-3 0-16,1-12 0 0,-4-10 0 0,-1-12-144 31,-1-8-368-31,-1-8-80 0,-4-5-16 0,-1-6 0 16,0-5-64-16,0-6-16 0,-2-3 0 0,-2-5-15984 0</inkml:trace>
  <inkml:trace contextRef="#ctx0" brushRef="#br0" timeOffset="100120.32">21135 6721 14735 0,'-21'-4'1312'0,"9"0"-1056"0,2 2-256 0,5-1 0 0,4 3 5296 0,2 0 992 0,0 0 208 0,0 0 32 16,6 0-5984-16,0 0-1200 0,7 0-240 0,3 0-64 15,1 0 192-15,2 0 16 0,0 0 16 0,1 3 0 0,3-3 976 0,0 0 192 16,2 0 32-16,4 0 16 0,2 0 1280 0,5 2 256 16,4-2 48-16,3-2 16 0,7 4-1040 0,4-4-208 15,1-2-32-15,1 0-16 16,-5-1-1232-16,-3-2-256 0,-6-3-64 0,-1-5-11872 0,-3-7-2384 0</inkml:trace>
  <inkml:trace contextRef="#ctx0" brushRef="#br0" timeOffset="100167.63">22184 6404 3679 0,'15'0'320'0,"-8"-2"-320"0,-2 2 0 0</inkml:trace>
  <inkml:trace contextRef="#ctx0" brushRef="#br0" timeOffset="100497.01">22426 5870 6447 0,'-14'2'576'0,"3"-4"-576"16,3 2 0-16,3-1 0 0,2 1 6848 0,2-2 1248 15,0 1 256-15,1 1 48 0,-4-3-6256 0,2-2-1248 16,-1 1-256-16,3-5-64 0,1 3-576 0,1 1 0 16,1-1 0-16,1 1-192 0,0 1 192 0,-1 4 0 15,0-2 0-15,1 4 0 0,2 4 384 0,-1 3 144 16,1 5 48-16,0 7 0 0,3 6 128 0,-1 12 16 15,2 13 16-15,3 11 0 0,0 10-528 0,1 7-208 16,-2 4 176-16,1 1-176 16,-5 10-368-16,-2-3-160 0,-2-4-48 0,-3-6 0 15,-3-6-1024-15,-3-12-192 0,-1-5-64 0,0-8 0 16,-2-6 800-16,1-14 160 0,-1-8 16 0,2-11 16 16,0-5-1424-16,-4-9-272 0</inkml:trace>
  <inkml:trace contextRef="#ctx0" brushRef="#br0" timeOffset="100858.09">22045 6033 25455 0,'-8'-2'1120'0,"1"-1"240"0,2 2-1088 0,3 1-272 0,0 0 0 0,0 0 0 0,1 0-288 0,-1 0-112 0,-2 0-32 0,0 1 0 0,-2-1 48 0,1 3 0 0,-1-3 0 0,2-3 0 0,0 2 1632 0,2 1 336 16,1-2 64-16,-1-1 16 0,2 2 784 0,2 1 176 16,-1-3 16-16,4 1 16 0,1-2-1248 0,3 2-256 15,3-2-64-15,3 0 0 0,3 2-480 0,7-2-96 16,7 0-32-16,2-1 0 0,0 2-224 0,5-3-32 15,0 2-16-15,1-2 0 0,-1-1-32 0,2-1-16 0,1 0 0 16,0-2 0-16,-1 2-32 0,-1-5-128 0,-3 6 192 0,-1-4-64 31,-1 0-592-31,-1 0-128 0,-4 0-32 0,-4-2-12464 0,-2 2-2496 0</inkml:trace>
  <inkml:trace contextRef="#ctx0" brushRef="#br0" timeOffset="101187.44">22302 7058 9215 0,'-7'-10'400'0,"2"4"96"0,4 3-496 0,0-2 0 0,2 3 0 0,0 0 0 0,2-1 5696 0,-1 0 1024 0,3-3 224 0,4-2 32 0,1 2-5440 0,4 0-1088 0,4 1-208 0,1 4-48 0,2 1 32 0,0 1 16 15,4 5 0-15,1 3 0 0,5-2 160 0,1 2 48 16,2-3 0-16,2-4 0 0,2 5-240 0,0-4-32 16,2-2-16-16,-4 1 0 0,1-5-160 0,-3 1 0 15,-3 1 0-15,3-4 0 0,-1 3 0 0,-2-4 0 0,-3 4-192 0,-2-4-11056 16,-2-2-2192-16</inkml:trace>
  <inkml:trace contextRef="#ctx0" brushRef="#br0" timeOffset="101768.69">23503 6868 31327 0,'-13'4'2784'0,"3"-2"-2224"0,5-1-560 0,5-1 0 0,-2 0 2496 0,0 3 400 0,-5-2 80 0,-6 4 16 0,-4 1-2336 0,-4 0-464 0,2 2-192 0,-2 0 176 16,2-1-944-16,-5 4-192 0,1 0-48 0,-6 5 0 0,1 0 576 0,-2 4 112 0,3 1 32 0,3-3 0 15,2 2 896-15,5 0 176 0,4 1 48 0,7-3 0 16,5 0-224-16,5 3-32 0,4-1-16 0,7 1 0 15,2-2-560-15,7 2 0 0,2-1 0 0,4-5-144 32,4-1-480-32,2-4-80 0,-1-4-32 0,-1-4 0 0,0-5 128 0,2-4 32 15,-2 1 0-15,3-5 0 0,3 0 912 0,1-1 192 0,1 2 48 0,1-3 0 16,-2 5-160-16,-2 0-32 0,0 3 0 0,-8 4 0 16,-3 1-384-16,-6 0 0 0,-6 6 0 0,-6-1 0 15,-4 1-944-15,-8 3-64 0,-5 3-16 0,-7 2 0 16,-2 4 480-16,-9 4 96 0,-6 1 0 0,-5 8 16 0,-7 4 960 0,-5 3 192 15,-5 3 48-15,0 3 0 0,1 1 448 0,3-2 80 16,4-1 32-16,1-4 0 0,4-1-688 0,0-2-128 16,3-3-16-16,2-6-16 15,6-2-912-15,5-8-176 0,2-5-32 0,6-6-16 16,3-4-2864-16,6-7-560 0</inkml:trace>
  <inkml:trace contextRef="#ctx0" brushRef="#br0" timeOffset="102490.38">24182 6953 37087 0,'-4'-6'1648'0,"2"0"336"0,1 1-1600 0,-1 1-384 0,2 0 0 0,2 2 0 0,-2-2 2240 0,1 1 384 0,0-6 64 0,2-1 0 0,0-2-1648 0,2-1-336 0,3 3-64 0,-2 1 0 16,-1 0-976-16,-3 3-192 0,-1 2-48 0,-2 0 0 16,-3 2 144-16,-2 2 32 15,-2 2 0-15,-3 0 0 0,-3 4 400 0,-2 0 256 0,-1 3-48 0,-1 3 0 0,1 4-32 0,-3 4-16 16,2 6 0-16,-2 2 0 0,2 6-160 0,1 4 0 16,2 5 0-16,0 5 0 0,4 6 0 0,1-2 0 15,3 1 0-15,1 0 0 0,2 4 0 0,3-3-176 16,1-1 176-16,2-8-192 0,3-7 48 0,3-3 0 15,3-10 0-15,2-9 0 16,5-4-176-16,2-11-16 0,4-5-16 0,2-5 0 0,3-7 64 0,2-5 16 16,3-5 0-16,3-9 0 15,-2-3-816-15,0-7-176 0,-2-2-16 0</inkml:trace>
  <inkml:trace contextRef="#ctx0" brushRef="#br0" timeOffset="103102.28">24622 7323 28559 0,'1'-1'1264'0,"1"-1"272"0,-1 2-1232 0,1 0-304 0,2 0 0 0,0 0 0 0,1 0 3360 0,3 0 608 0,7 2 128 0,4-1 32 0,6 3-3280 0,2-1-656 0,0 4-192 0,-1-1 0 0,-4 4 0 0,-1 4-320 15,-5 0 64-15,-2 5 0 0,-4-1-64 0,-3 4 0 16,-6 3 0-16,-2 2 0 0,-6 4 320 0,-4 0 0 16,-4 1 0-16,-5-1 0 15,-3-1 288-15,-2-3 16 0,-1-1 0 0,0-4 0 0,-1-1 144 0,2-1 48 16,3-4 0-16,2-1 0 0,4-5 48 0,2 0 16 0,4-4 0 16,3 0 0-16,2 0-240 0,2-2-64 0,1 2 0 0,2 1 0 15,0-1-256-15,0 0-144 0,1 0 16 0,0 1 0 16,2 3-112-16,-1 1-16 0,-3 2 0 0,2-3 0 31,-1 2-304-31,2-2-64 0,0 2-16 0,1-4 0 16,0 0 112-16,1 0 16 0,0 1 0 0,-1-3 0 0,4-4 512 0,0 2 224 0,4 0-16 0,3-4 0 15,3 0 560-15,3-4 128 0,3 0 0 0,5-4 16 16,-1-5-192-16,1 0-32 0,3-5-16 0,1-2 0 16,2-2-96-16,0 0 0 0,2 0-16 0,1-1 0 15,2 2-224-15,-2 2-32 0,-1-1-16 0,-1-1 0 16,2 1-288-16,1-5 0 0,-5 3 0 0,-1 1 0 15,0 1-1600-15,-2 4-320 0,-4 4-64 0,-1 2 0 16</inkml:trace>
  <inkml:trace contextRef="#ctx0" brushRef="#br0" timeOffset="108071.02">28812 9439 22111 0,'-14'-15'976'0,"4"5"208"0,3 3-944 0,2 2-240 0,2 3 0 0,2 0 0 0,0 1 1024 0,-2-1 144 0,-2 1 48 0,-1-2 0 0,0-2-320 0,0 3-64 0,1 0-16 0,1-1 0 16,3 2 512-16,2 1 96 0,0 1 32 0,2 2 0 15,2 1-864-15,-1 4-160 0,2 0-48 0,-1 7 0 16,0 3 560-16,1 6 96 0,-2 6 32 0,-1 11 0 16,1 4-240-16,-4 8-64 15,-1 8 0-15,-1 2 0 0,-1 6-400 0,0 0-96 0,2-2-16 0,1-4 0 16,3-6-128-16,1-6-128 0,3-7 144 0,0-6-144 16,2-5 0-16,1-6 0 0,-2-4 0 0,2-5 0 15,-1-2-784-15,0-6-208 0,-2-4-32 0,-2 0-16 16,1-6-1936-16,-1 0-384 0,-1-4-80 0,-4-4-16 0</inkml:trace>
  <inkml:trace contextRef="#ctx0" brushRef="#br0" timeOffset="108415.69">28294 9480 15663 0,'-8'7'1392'0,"2"-2"-1120"0,1 1-272 0,0 0 0 0,3-4 2672 0,2 0 464 0,-2-1 112 0,-1 2 16 0,0 5-1024 0,-3-1-208 0,0-1-48 0,2 1 0 16,2-4-176-16,-1 0-32 0,4-3-16 0,2-3 0 15,2 0-624-15,2-7-128 0,2 0-32 0,1-2 0 16,3 0-160-16,2-7-48 0,1 1 0 0,5-5 0 16,4 0-144-16,3 1-48 0,1-2 0 0,3 4 0 15,3-2-240-15,2 2-48 0,2 5-16 0,0 2 0 16,0 7-272-16,-3 1 0 0,-5 3 0 0,2 4 0 16,1 3-912-16,0 1-240 0,1 4-64 0,5 3 0 15,3 6-2048-15,3 9-432 0,1 7-80 0</inkml:trace>
  <inkml:trace contextRef="#ctx0" brushRef="#br0" timeOffset="108744.58">28730 10487 27647 0,'-35'-5'1216'0,"12"4"256"0,2-1-1168 0,10-1-304 0,8 2 0 0,3-1 0 0,2-2 1728 0,-2-2 304 0,2-4 48 0,3-3 16 0,6-5-1328 0,5-2-256 0,5-1-48 0,3 1-16 0,7-2 1136 0,3 3 208 0,1 1 64 0,6 2 0 16,-1 3-512-16,5 4-80 0,-1-1-32 0,1 5 0 16,-2 1-848-16,-3 4-192 0,-2 0-16 0,-4 0-16 15,-5 3-160-15,2-2 0 0,-1 4 0 0,0 1 0 16,0 0-3072-16,1 1-608 0</inkml:trace>
  <inkml:trace contextRef="#ctx0" brushRef="#br0" timeOffset="109215.42">29912 10111 42383 0,'-17'-8'3776'0,"4"0"-3024"0,5 2-608 0,3 1-144 0,4 4 512 0,1-1 80 0,-2 2 16 0,1-4 0 0,-4 1-608 0,-2-3 0 0,-6 5-192 0,-1 1 64 0,-7 7-32 0,-5 8 0 0,-2 11 0 0,-4 5 0 32,-4 7-512-32,3 1-96 0,5-2-32 0,4 1 0 0,8 1 608 0,6-2 192 0,5 1 0 0,4 3 0 15,3 3 0-15,2-5 0 0,0-4 0 0,2-1 0 16,-1-8 0-16,1-1 0 0,0-7 0 0,3-1 0 15,1-2 192-15,2-2 160 0,6-3 32 0,-2-1 0 16,2 1 176-16,1 1 32 0,2-4 16 0,0 0 0 16,2-1-320-16,2 0-64 0,1-3-16 0,-3 3 0 15,1 2-208-15,-4 0 0 0,-4 2 0 0,-4 4 0 16,-4 3-608-16,-3-1-112 0,-4 4-32 0,-4 1 0 0,-3 1 336 0,-3 0 64 16,-3 2 16-16,-2 1 0 0,0-3 896 0,-2 3 176 15,-3-3 32-15,-2 0 16 0,-2-3 224 0,-1 0 32 16,1 0 16-16,-1-7 0 0,3 1-224 0,-1-7-64 15,-2 0 0-15,2-6 0 0,3 0-368 0,0-2-80 16,0-2 0-16,-1-2-16 16,2-3-1328-16,-1-5-272 0,4-7-48 0</inkml:trace>
  <inkml:trace contextRef="#ctx0" brushRef="#br0" timeOffset="109890.23">30342 10479 32831 0,'-1'-6'1456'0,"0"-1"288"0,1 0-1392 0,0 1-352 0,1 3 0 0,0 0 0 0,1 0 960 0,-2-3 112 0,1-4 16 15,0 0 16-15,-1-2-512 0,-2-1-96 0,-1 1-32 0,0 5 0 16,-2-2 176-16,-3 5 48 0,-2 2 0 0,-1 2 0 16,-1 6-224-16,-4 3-32 0,-3 4-16 0,2 6 0 15,-5 3-48-15,-1 6-16 0,-1 7 0 0,0 0 0 16,1 3-32-16,0 0 0 0,4 3 0 0,3-6 0 15,2-1 16-15,6-5 0 0,5-7 0 0,3-3 0 0,5-6-48 0,3 0-16 16,4-1 0-16,-1 0 0 0,3-2 0 0,1 0 0 16,1 3 0-16,3-5 0 0,2 0-112 0,-1 0-32 15,3-4 0-15,-2 0 0 0,0-2-128 0,5-4 0 16,3-2-192-16,3-6 192 16,2-6-2800-16,6-6-432 0,5-5-96 0</inkml:trace>
  <inkml:trace contextRef="#ctx0" brushRef="#br0" timeOffset="110219.6">30869 10580 17503 0,'-1'-2'1552'0,"1"2"-1232"0,0 0-320 0,0 0 0 0,0 2 1872 0,0-2 320 0,-1 3 64 0,-2-2 16 0,1 4 32 0,-2-1 0 0,0 3 0 0,-2 2 0 15,0 3-160-15,0 0-32 0,0 4 0 0,-3 4 0 0,2 2-1040 0,-2 3-224 16,2 4-32-16,-2 2-16 15,-1 3 16-15,3 2 0 0,-1 5 0 0,2-3 0 0,1 0-560 0,1 0-96 16,3-4-32-16,-3-2 0 16,3-1-2064-16,-1-2-432 0</inkml:trace>
  <inkml:trace contextRef="#ctx0" brushRef="#br0" timeOffset="110752.49">30758 9656 39615 0,'-19'-5'3520'0,"8"1"-2816"0,4 1-560 0,3-1-144 0,4 2 1232 0,1 2 224 0,2-4 32 0,-1 2 16 0,3-5-1168 0,1 0-336 0,3-2 144 0,2 0-144 0,3 2 384 0,1 1 0 16,1 0 0-16,2 2 0 0,0 2-240 0,3 2-144 15,0 2 192-15,1 2-192 0,3 2 0 0,-1-2 0 0,1 5 0 0,0 0 0 16,-2 0 0-16,0 2-320 0,0 0 32 0,-2 0 16 31,0-2-592-31,-1 0-112 0,-2-3-32 0,1-2 0 16,-2-1-1408-16,1 0-272 0,-3-2-64 0,-4-1-13312 0</inkml:trace>
  <inkml:trace contextRef="#ctx0" brushRef="#br0" timeOffset="110988.28">30862 9982 2751 0,'-9'-3'256'0,"4"1"-256"0,3 0 0 0,2-2 0 0,2 0 7248 0,2 1 1408 0,0 0 288 0,1-4 48 16,3 0-6944-16,5-5-1408 0,1-4-256 0,4-2-64 0,-1 2 1664 0,2 3 352 15,-2-2 64-15,2 2 16 0,0 2-992 0,1 3-192 16,1 1-32-16,0 5-16 0,3 3-976 0,-2 3-208 15,3 3 0-15,2 4 0 16,0 3-3280-16,1 5-624 0,-2-1-128 0,4 4-32 0</inkml:trace>
  <inkml:trace contextRef="#ctx0" brushRef="#br0" timeOffset="111348.91">32100 9120 53439 0,'-35'-10'4752'0,"14"6"-3792"0,6-1-768 0,8 4-192 0,5 2-704 0,2 2-192 0,2-1-16 0,-5 2-16 0,2 3 240 0,-1 4 48 0,-2 7 16 0,-2 6 0 0,1 7 400 0,-3 10 80 0,2 11 16 0,-3 10 0 0,2 6 128 0,0 6 0 16,0 3 0-16,1-5-128 0,1-8 128 0,2-7 224 15,0-4-48-15,1-6-16 0,0-5-160 0,2-7 0 16,0-5 0-16,0-1 0 0,2-7 128 0,-2-6 0 15,1-3 0-15,-1-6 0 0,1-2-128 0,2-1 0 16,-2-3 0-16,1-1-14400 16,2-4-2752-16</inkml:trace>
  <inkml:trace contextRef="#ctx0" brushRef="#br0" timeOffset="111725.59">31654 9224 46079 0,'-18'-10'4096'0,"7"1"-3280"0,3 5-656 0,6 1-160 0,2 0 832 0,1-1 144 0,3 2 32 0,0-2 0 0,1-2-880 0,2 0-128 16,2-4-128-16,2-1 128 0,0 3 0 0,2 0 128 15,1 2 0-15,2-1 16 0,-1 4-144 0,1-1 0 16,-1 2 0-16,1 0 128 0,2 2-128 0,1 0 0 16,1 0 0-16,0 0 0 0,2 0 0 0,1 2 0 15,1-2 0-15,1 2 0 0,-1-2-416 0,4 0 32 16,-1 0 16-16,1-2 0 15,2 0-784-15,-2 0-176 0,2-1-16 0,0 2-16 16,1-1-2208-16,-3-1-432 0</inkml:trace>
  <inkml:trace contextRef="#ctx0" brushRef="#br0" timeOffset="112024.2">31766 10083 48831 0,'-13'-2'2176'0,"7"-2"432"0,4 1-2096 0,4 1-512 0,4-2 0 0,2 0 0 0,2 1 768 0,5-2 32 0,6-3 16 0,11-4 0 0,7-4-656 0,11-3-160 0,0 3 0 0,1 0 0 0,0 5 0 0,-3 4 0 15,-2 1 0-15,-4 3-15360 16,-5 3-3040-16</inkml:trace>
  <inkml:trace contextRef="#ctx0" brushRef="#br0" timeOffset="115122.44">29112 11975 39679 0,'-18'-11'1760'0,"5"2"352"0,5 3-1680 0,3 2-432 0,5 1 0 0,1 0 0 0,1-1-800 0,0-2-240 0,-2-2-48 0,1-5-16 16,-1 3 528-16,-1-2 96 0,1 5 32 0,-2 0 0 0,1 5 1312 0,-1 2 272 16,3 2 48-16,1 5 16 0,2 2-464 0,0 4-96 15,2 5 0-15,0 8-16 0,3 4-112 0,-2 7-32 16,2 6 0-16,1 2 0 0,-2 6-192 0,-1-3-32 0,-1-1-16 15,-3 0 0-15,0-5-112 0,-4 1-128 0,1-7 176 0,-2-1-176 16,2-4 192-16,-1-7-64 0,0 2 0 0,0-3-128 16,1-4 128-16,0-1-128 0,1-2 0 0,0-4 0 31,0 2-896-31,2-6-272 0,1 0-64 0,2-5-16 16,0 0-2128-16,0-6-416 0</inkml:trace>
  <inkml:trace contextRef="#ctx0" brushRef="#br0" timeOffset="115451.81">28835 11872 22111 0,'-21'4'976'0,"5"-1"208"0,1-2-944 0,5 1-240 0,7 1 0 0,0-3 0 0,1 1 2880 0,-3 1 512 0,-5 2 128 0,-3 0 0 0,1 1-1920 0,0-4-400 0,2 2-80 0,1-3-16 0,4 2 160 0,2-4 16 16,0 2 16-16,4-4 0 0,2-2-336 0,2-1-80 16,2 4-16-16,4-6 0 0,2-1-464 0,4-2-80 0,5-1-32 0,3-3 0 15,5-2-144-15,1-1-16 0,4 2-128 0,6-4 192 16,10-1-192-16,5-3 0 0,-2 3 0 0,-1 2 0 15,-5-1 0-15,-4 7 128 0,-5 2-128 0,0 2 0 32,-4 6-464-32,2-1-144 0,2 8-32 0,3-1-13248 0,1 5-2640 0</inkml:trace>
  <inkml:trace contextRef="#ctx0" brushRef="#br0" timeOffset="115765.56">29196 12436 21183 0,'-13'3'944'0,"4"-1"192"0,3-2-912 0,2 1-224 0,4-1 0 0,0 0 0 0,3 0 3888 0,-1 0 720 0,3-1 160 0,2 1 32 0,3-2-3392 0,3-4-656 0,0-1-144 0,6 0-32 0,2-2 400 0,1-1 80 15,2-2 16-15,0-3 0 0,3-1-704 0,4-2-144 16,0 0-32-16,3 0 0 0,-1-1-192 0,0 3-240 0,1 1 48 0,-2 2-19680 16</inkml:trace>
  <inkml:trace contextRef="#ctx0" brushRef="#br0" timeOffset="116267.64">30099 12353 29487 0,'-8'-9'1296'0,"2"4"288"0,1 1-1264 0,2 0-320 0,1 4 0 0,2-2 0 0,-1 2 1728 0,-4-2 272 0,-2 2 64 0,-6-2 16 0,0 2-1376 0,-4 2-256 16,-2 5-64-16,-2 0-16 0,-3 8 336 0,0 1 64 15,0 3 0-15,-1 3 16 0,2 6-480 0,1 1-112 16,-1 3 0-16,4 0-16 0,1 3-176 0,6-4 0 16,3 1 0-16,6-4 0 0,3 1-208 0,3-1 80 0,5 0 128 0,2-3-208 15,0-1 16-15,2-2 16 0,2-1 0 0,0-5 0 16,2 3 176-16,2-6 0 0,2 2 0 0,1-3 0 16,0 1 0-16,2-3 272 0,-1 2-32 0,-1-5-16 15,-1 3-64-15,-3-1-16 0,-3-3 0 0,-2 0 0 16,-4 2-144-16,-4 0 192 0,-3-1-192 0,-2 0 192 15,-2 2 64-15,-2-1 32 0,-2 3 0 0,-4 1 0 16,-4-3 176-16,-1 4 48 0,-3-1 0 0,-1-1 0 16,-2 0 96-16,0 1 32 0,-2-1 0 0,0 1 0 15,-1-2-320-15,-1-3-48 0,0 2-16 0,0-2 0 16,4 0-736-16,2-2-160 0,0-2-16 0,-1-3-20128 16</inkml:trace>
  <inkml:trace contextRef="#ctx0" brushRef="#br0" timeOffset="117067.86">30270 12644 28559 0,'-10'-4'2544'0,"3"-1"-2032"0,3 2-512 0,2-1 0 0,4 1 2128 0,-1 1 336 0,2-2 64 0,1 1 16 0,4-7-2160 0,0-1-384 0,5-1-192 0,0-2 32 0,1 1 160 0,1 1 0 0,-1 4 0 0,3 0-128 15,0 4 128-15,-1 0 0 0,1 4 0 0,1 2 0 16,-4 3 320-16,2 4 80 0,-1 4 32 0,-1 0 0 16,-3 3 16-16,-1 3 16 0,-1 1 0 0,-3 1 0 15,-4 1-80-15,1-2 0 0,-3 2-16 0,-1-1 0 16,-2-1 112-16,-1 1 32 0,-1-1 0 0,0 1 0 16,-1-1 0-16,0-2 16 15,-3-2 0-15,2 0 0 0,-2 0-64 0,1-1-16 0,0 1 0 0,0-3 0 16,-1-1-64-16,2-2-32 0,-1 0 0 0,1 0 0 15,1-2-48-15,1-1-16 0,1-1 0 0,0 0 0 16,2-1-96-16,-1 0-32 0,2-2 0 0,1 0 0 0,0 1-16 0,1-2 0 16,2-2 0-16,-1 4 0 0,1-4-144 0,2 2 192 15,1 2-192-15,1-4 192 0,2 1-64 16,1 1-128-16,0-2 192 0,1 1-64 0,2-1-128 0,3 0 128 16,0-1-128-16,2-2 128 0,3 3-128 0,1-4-144 15,3-1 144-15,1-1-208 16,2 0-2688-16,3-1-544 0</inkml:trace>
  <inkml:trace contextRef="#ctx0" brushRef="#br0" timeOffset="117570.16">30758 11844 14735 0,'-6'-3'1312'0,"0"1"-1056"0,4 1-256 0,2 1 0 0,3 0 3536 0,-4 0 656 0,-1-3 128 0,-1 1 32 0,-2-2-2240 0,-1 0-432 16,3 1-80-16,-1 0-32 0,3 0 32 0,2-2 16 0,1 3 0 0,1-3 0 15,2 2-576-15,1-1-112 16,6 0-32-16,0 2 0 0,3-4-480 0,3 2-96 0,2 1-32 0,2 2 0 16,2 0-288-16,1 0 0 0,4 3 0 0,0 2-144 31,0 0-1920-31,0-2-384 0,-2 2-80 0,-2 2-15328 0</inkml:trace>
  <inkml:trace contextRef="#ctx0" brushRef="#br0" timeOffset="117837.9">30875 12104 28559 0,'-9'0'2544'0,"1"-3"-2032"0,3 2-512 0,3 1 0 0,2 0 2752 0,1 0 448 0,0-3 80 0,0 3 32 0,2-3-2032 0,-1 0-416 15,5-3-80-15,0 0-16 0,3-2 416 0,6 2 80 16,4-2 16-16,3 0 0 15,6 0-1616-15,4 1-320 0,4-3-64 0,5 1-19824 0</inkml:trace>
  <inkml:trace contextRef="#ctx0" brushRef="#br0" timeOffset="119443.05">31543 11088 32255 0,'-20'-12'1424'0,"7"3"304"0,0 2-1392 0,6 1-336 0,6 2 0 0,0 2 0 0,-2-2 1088 0,-2-1 128 0,-1-2 48 0,-4-5 0 0,3 1-304 0,-3-1-48 0,4 2-16 0,1 1 0 16,1-1 320-16,3 4 48 0,1 3 16 0,0-4 0 15,2 5-640-15,2-1-128 0,2 3-32 0,3 3 0 16,-3-1-256-16,3 5-48 0,3 2-16 0,0 5 0 16,4 5-160-16,3 2 0 0,3 7 0 0,0 4 0 15,3 0 0-15,1 3 0 0,1 0 0 0,0-1 0 16,-2 1 0-16,-1-3 0 0,-4-1 0 0,1-5 0 16,-4 0 0-16,0-1 128 0,-2-6-128 0,-3 0 0 15,2-1 128-15,-3-1-128 0,-1-3 0 0,0 0 128 16,0-2-128-16,-2 1 0 0,4-3 0 0,-3-2 0 31,3 0-1472-31,0-3-336 0,3-2-64 0,1-3-11008 0,-1-3-2208 0</inkml:trace>
  <inkml:trace contextRef="#ctx0" brushRef="#br0" timeOffset="119741.97">32113 10763 27695 0,'-8'-12'1216'0,"4"3"272"0,1 2-1184 0,2 1-304 0,2 2 0 0,-1 1 0 0,2 0-256 0,-1-4-96 15,1-1-32-15,1-2 0 0,-1 0 1360 0,0 1 272 16,0 3 48-16,-1 2 16 0,0 2 496 0,-1 4 112 16,0 1 0-16,-1 4 16 0,-1 4-368 0,-3 6-80 15,-1 5-16-15,-3 6 0 0,-1 8-384 0,-1 7-96 16,-1 6-16-16,-1 4 0 0,2 4-496 0,-1 0-96 15,2-7-32-15,0-5 0 0,1-4-192 0,1-7-32 16,1-2-128-16,1-7 192 0,1 0-32 0,2-5-16 0,-1-4 0 0,1-4 0 16,2-5 48-16,0 0 0 0,0-2 0 0,1-2 0 31,0 0-1408-31,0 1-256 0,0-2-64 0</inkml:trace>
  <inkml:trace contextRef="#ctx0" brushRef="#br0" timeOffset="120366.8">31591 11867 12895 0,'-8'-4'576'0,"2"-1"112"0,1 1-560 0,2 1-128 0,2 2 0 0,1 1 0 0,0-2 3904 0,0-2 736 0,1-2 160 0,-1 0 16 0,-1-1-2704 0,1 1-560 0,1 0-96 0,-1 2-32 0,3 1-208 0,-2 0-32 0,3 3-16 0,1 0 0 16,2 0-464-16,2 1-112 0,2 2-16 0,2 1 0 16,5 2 144-16,1 0 32 0,6 3 0 0,0-3 0 15,0 1-368-15,1 2-80 0,1-5-16 0,2-1 0 16,2 0-288-16,-1-3 128 15,1-3-128-15,-1 0 0 0,1-4 192 0,-3 0-64 0,2 1 0 0,-2-4-128 16,-1 4 192-16,1-3-64 0,-4 3 0 0,3 2-128 16,-1 0 128-16,-1 2-128 0,-3-2 0 0,1 2 0 0,0-2 0 15,1 4 0-15,0-2-240 0,0 2-20320 16</inkml:trace>
  <inkml:trace contextRef="#ctx0" brushRef="#br0" timeOffset="120806.4">31871 12242 26719 0,'-4'0'2368'0,"2"0"-1888"0,2 0-480 0,0 0 0 0,2 1 2864 0,-2 2 464 0,-1-1 112 0,0 5 16 0,-2 2-2544 0,2 9-496 0,-4 6-96 0,0 11-32 0,0 8-112 0,1 3-32 0,-1 5 0 0,-1 4 0 0,1 0-144 0,-1 1 0 16,0-6 0-16,1-2 0 0,0-7 0 0,0-2 0 15,-1-5 0-15,1-5 0 0,0-5 256 0,1-4-16 16,-1-1-16-16,0-7 0 0,2 0 128 0,-1-4 32 16,3-2 0-16,-3-2 0 0,2-2-384 0,-1-2 0 15,1-2 0-15,0-2-12640 31,1-2-2640-31</inkml:trace>
  <inkml:trace contextRef="#ctx0" brushRef="#br0" timeOffset="121213.84">31679 12382 38703 0,'-18'-15'3440'0,"7"4"-2752"0,4 0-560 0,6 3-128 0,2 2 1040 0,4 0 176 0,1 0 48 0,3-8 0 0,3-4-1264 0,5-5-208 0,4-5-64 0,1 3-16 15,4 0 288-15,0 6 0 0,1 0 176 0,-1 6-176 16,1 1 144-16,0 5-144 0,1 3 0 0,0 4 144 16,0 4-144-16,-3 2 0 0,-1 4 0 0,-2 0 0 15,-2 5 0-15,-3-2 0 0,-2 2 144 0,-4-1-144 16,-2 2 224-16,-6 0-32 0,-1-1 0 0,-4 1 0 16,-1 0 192-16,-4-1 48 0,-1 2 0 0,-3 0 0 15,-4 3 208-15,0-1 32 0,0 3 16 0,0-3 0 16,0-3-144-16,-1 6-32 0,-2 4 0 0,-3 2 0 0,1 3-256 15,-1 4-48-15,4-3-16 0,-2-1 0 0,3-1-192 0,3-2 0 16,0 3 0-16,4-5 0 0,1-1 0 0,2-1 0 31,3-4-128-31,1-1 128 0,0-3 0 0,4-1-160 16,-1-4 160-16,4 0-128 0,-1-4 128 0,-1 2 128 16,5-2-128-16,-1 2 176 0,2 0-176 0,2-2 192 15,-1-1-192-15,2 3 192 0,1-3-192 0,1 2 128 16,4 0-128-16,-1-4 128 0,0 2-128 0,3-3 0 15,1 0 0-15,1-1 0 16,2 3-1792-16,-1-5-384 0,3 1-64 0</inkml:trace>
  <inkml:trace contextRef="#ctx0" brushRef="#br0" timeOffset="121637.36">32187 13179 38879 0,'-7'0'1728'0,"3"0"336"0,3-1-1648 0,2 1-416 0,3-2 0 0,-2 1 0 0,2-2 160 0,2 1-160 0,4-2 192 0,3-2-192 0,1-4 432 0,3 0-32 16,1-1 0-16,1 0 0 0,-1-2-208 0,1-3-32 15,-2 1-16-15,0-1 0 0,-1-3-144 0,-2 0-272 16,-3-3 64-16,0 1 16 0,-1-2-80 0,-4 4-16 16,1-4 0-16,-5 5 0 0,-1-1 288 0,-2-1 0 15,0 2 0-15,-2-1 0 0,0 3 0 0,-2 1 0 16,-2 2 0-16,3 1 144 0,0-2 176 0,0 3 48 16,0 1 0-16,2 2 0 0,-1 0-224 0,1 2-144 15,1 2 192-15,-2 0-192 0,2 4 160 0,-1 0-160 16,-2 4 128-16,1 2-128 0,0 6 256 0,-2 2-48 15,0 7 0-15,1 5 0 0,-3 9 560 0,0 5 96 16,0 9 32-16,2 4 0 0,0 7 64 0,3 0 32 16,0 0 0-16,2-6 0 0,3-10-496 0,-1-9-112 0,5-6 0 15,-4-4-16-15,3-4-176 0,1-7-16 0,-1-2-16 0,1-2 0 32,2-4-1264-32,3 0-256 0,1-6-48 0,3-3-12864 0,4-6-2560 0</inkml:trace>
  <inkml:trace contextRef="#ctx0" brushRef="#br0" timeOffset="122844.69">32811 12872 11455 0,'3'-7'512'0,"-1"1"96"0,0 0-480 0,-1 0-128 0,1 2 0 0,-1-2 0 0,0 0 2320 0,0-4 448 0,2-6 96 0,0-9 16 0,2-3-1104 0,0-9-224 16,0 1-32-16,-1-5-16 0,1-2-832 0,-3-2-160 16,2-1-48-16,-3 1 0 0,1 5 144 0,-4 3 32 0,1 5 0 0,-1 7 0 15,-2 5 512-15,-1 8 128 0,0 2 0 0,0 4 16 16,1 3-416-16,-1 3-96 0,0 3-16 0,1 2 0 15,-1 3-320-15,0 1-80 0,1 2-16 0,-1 4 0 16,0 4 144-16,0 3 16 0,0 6 16 0,0 2 0 16,0 9 352-16,0 2 64 0,2 8 16 0,-1 1 0 15,1 1 32-15,1 2 16 0,1 2 0 0,-2-2 0 16,2 0-368-16,1 5-80 0,0 5-16 0,0-4 0 16,2 0-128-16,1-4-32 0,1 0 0 0,1-8 0 15,-2-3-112-15,1 1-16 0,0-2-16 0,-1 1 0 16,1 1-240-16,-1-4 128 0,0-3-128 0,1-6 0 15,-1-3 0-15,-1-7 0 0,0-1 0 0,0-7 0 0,0-2-208 16,-1-3-96-16,2-3-16 0,-2-3 0 16,3 1-2224-16,-2-4-448 0,2-2-80 0</inkml:trace>
  <inkml:trace contextRef="#ctx0" brushRef="#br0" timeOffset="123079.9">32693 13175 4607 0,'-12'1'192'0,"3"-1"64"0,3 2-256 0,4-2 0 0,0 0 0 0,4 0 0 0,-1 0 8832 0,0 0 1712 0,0-2 336 0,2 2 80 0,2-1-7936 0,2-2-1584 0,4 1-320 0,2 0-64 16,0-4-336-16,2 4-64 0,1-4-16 0,1-1 0 15,1 1-640-15,1-1 0 0,2-2 0 0,2 2 0 32,1-4-2880-32,1-1-512 0,0 0-112 0</inkml:trace>
  <inkml:trace contextRef="#ctx0" brushRef="#br0" timeOffset="123409.68">33240 12618 33167 0,'-8'-9'2944'0,"3"0"-2352"0,0-3-464 0,4 5-128 0,1 1 1344 0,0 0 256 0,0-2 64 0,0-3 0 0,-1-6-1344 0,-3-8-320 15,1 0 0-15,-4-1 0 0,-1 2 128 0,-1 5-128 16,-2 5 160-16,0 5-160 16,-2 0 0-16,1 5-160 0,-2-1 0 0,2 4 0 0,0 1 416 0,-1 1 96 15,2 2 16-15,1 0 0 0,0 2-32 0,2 2 0 16,0 0 0-16,2 2 0 0,1 0 0 0,2 4 0 16,0 3 0-16,2 2 0 0,0 6 96 0,1 4 16 15,0 7 0-15,1 2 0 0,0 1 0 0,0 6 16 16,2 6 0-16,-2 5 0 0,1 2 112 0,2 2 32 15,-1 8 0-15,2-4 0 0,-2-2 48 0,2-11 16 16,0-5 0-16,0-7 0 0,1-5-96 0,1-3 0 16,-1-1-16-16,1-2 0 0,-1 1-384 0,2 1-176 0,-1-1 160 15,1 1-160-15,-1-1 0 0,0-2-128 0,2 2-16 0,-2-5 0 32,1-1-1568-32,1-7-304 0,-2-2-64 0</inkml:trace>
  <inkml:trace contextRef="#ctx0" brushRef="#br0" timeOffset="123581.82">32905 13115 43311 0,'-9'0'3840'0,"5"0"-3072"0,6 0-608 0,0-2-160 0,3 2 1232 0,0-2 224 0,1-2 32 0,6-3 16 0,7-3-800 0,11-3-144 0,9-9-48 0,8-1 0 0,5-4 0 0,-1 1-16 16,-3 0 0-16,-2 1 0 15,-2 3-2800-15,-2 1-544 0</inkml:trace>
  <inkml:trace contextRef="#ctx0" brushRef="#br0" timeOffset="132754.97">14562 10067 4607 0,'-2'-3'400'0,"1"1"-400"0,1 1 0 0,-1-2 0 0</inkml:trace>
  <inkml:trace contextRef="#ctx0" brushRef="#br0" timeOffset="133229.48">14550 9975 16527 0,'-4'-2'720'0,"0"2"176"0,1 0-720 0,2 0-176 0,0 0 0 0,0 0 0 15,1 0 848-15,0 0 144 0,0 0 32 0,0-2 0 16,0 0-464-16,0 2-96 0,0 0-16 0,0 0 0 16,0 0 112-16,6-22 16 0,-6 13 0 0,0 3 0 15,1-1 48-15,0-2 16 0,-1 5 0 0,0-2 0 16,0 0 80-16,0 2 32 0,0 2 0 0,0-1 0 16,-1 3-272-16,1-1-48 0,0 1-16 0,0 1 0 15,0 2-256-15,0-1-160 0,1 2 192 0,-1 2-192 16,0-6 0-16,0 0 0 0,9 26 0 0,-3-13 0 15,2 0 0-15,1 6-176 0,3 2 176 0,0-2-160 16,3 6 160-16,1 0 0 16,5 3-144-16,1 5 144 0,4 5 0 0,3 3 0 15,1 1 160-15,6 11-160 0,4 6 272 0,6 12-48 16,8 7-16-16,3 1 0 0,4 1-80 0,-5-4 0 16,-2-7-128-16,-6-9 192 0,-7-6-64 0,-3-4 0 15,-3-6-128-15,-5-6 192 0,-1-8-192 0,-6-8 0 16,-4-5 0-16,-8-7 0 0,-2-6 128 0,-6-2-128 15,0-4 176-15,-4-2-176 0,-2-1 1136 0,2-2 112 16,-3-3 32-16,-1-3 0 0,-1 4-192 0,0-10-48 16,-3 0 0-16,1 0 0 0,-2-6-464 0,1 3-112 15,0-6-16-15,0 1 0 0,0-1-48 0,1-3-16 16,2 2 0-16,0-1 0 0,1 0-384 0,0-1 0 16,2-1 128-16,-4 1-128 0,0 0 0 0,0 1 0 15,-1 3 0-15,-2 1 0 0,0-2 0 0,0 2 0 0,2-1 0 16,-1-3 0-1,2 1-432-15,-1-4-64 0,5-3-16 0,1-5 0 16,6-6-304-16,2-1-64 0,3-1-16 0,2-2 0 16,6-3 208-16,6-3 48 0,4-3 0 0,5 6-15904 0</inkml:trace>
  <inkml:trace contextRef="#ctx0" brushRef="#br0" timeOffset="133841.38">16017 10766 11055 0,'-21'-21'480'0,"6"5"112"0,3 6-464 0,3 0-128 0,4 5 0 0,2 4 0 0,-1-4 3360 0,-2 1 656 0,-6-8 128 0,-2 2 16 16,-2-3-3552-16,0 3-608 0,-1 2-336 0,6 2 32 16,1 2 16-16,1 4 0 0,2 2 0 0,2 2 0 15,-1 5 288-15,1-2 176 0,-1 5-32 0,0 1 0 16,0 5 48-16,0-2 16 0,1 4 0 0,1 1 0 0,0 2 128 0,3 0 32 15,0-2 0-15,1 4 0 0,1 1 16 0,3 0 16 16,-1 2 0-16,2 1 0 0,1-1-112 0,2 3-32 16,2-3 0-16,0 3 0 0,0-1-80 0,1-3-32 15,1-3 0-15,3-3 0 0,-1-1 112 0,2-6 0 16,-2-3 16-16,2-2 0 0,1-6 16 0,-5 0 0 16,-1 0 0-16,-4-6 0 0,2 3 192 0,-4-3 32 15,-1-4 16-15,0 1 0 0,-3-4 144 0,-2-2 32 16,-1 2 0-16,1-5 0 0,-3-1 16 0,-1-2 16 15,2-5 0-15,-2 1 0 0,-1-4-576 0,1-5-160 16,1-3 0-16</inkml:trace>
  <inkml:trace contextRef="#ctx0" brushRef="#br0" timeOffset="134437.74">16593 10674 26495 0,'-13'-18'1168'0,"4"5"240"0,2 0-1120 0,3 4-288 0,0 3 0 0,4 0 0 0,-1-3 496 0,-2-2 32 0,1-7 16 0,-2-1 0 0,-1-1-368 0,0 1-176 0,2 7 160 0,-2 3-160 16,1 4 0-16,-1 3 0 0,-1 4-176 0,0 0 176 31,-2 4-448-31,0 2 16 0,-2 2 16 0,-1 3 0 0,1-1 416 0,-1 2 0 0,-2 2 192 0,2 5-64 15,0 1 176-15,0 4 32 0,0 0 16 0,0 1 0 16,-1 5-16-16,4-1 0 0,0 5 0 0,3-1 0 16,3-1 112-16,1 1 32 0,3 0 0 0,4-3 0 15,6 0-112-15,4-2-32 0,3-7 0 0,4-2 0 0,4-5-128 0,3-2-16 16,0-6-16-16,3 0 0 0,-1-3 96 0,-1-5 32 16,0 0 0-16,-2-5 0 0,2-1 16 0,-2 1 0 15,-3-4 0-15,0 0 0 0,1 0-320 0,0-1 0 16,1-5 0-16,0 1-10528 15,1-6-2080-15</inkml:trace>
  <inkml:trace contextRef="#ctx0" brushRef="#br0" timeOffset="134908.54">16912 9910 25455 0,'-13'-8'1120'0,"3"4"240"0,1 0-1088 0,4 1-272 0,3 2 0 0,1 1 0 0,-1-2 0 0,0-1-176 0,-2-1 32 0,-2 1 0 16,0-1-1248-16,-2 2-240 0,1-1-48 0,-1 2-16 16,2 1 560-16,-1 1 112 0,1 2 32 0,-2-1 0 0,2 2 1376 0,-1-1 288 15,-1 0 48-15,1 1 16 0,-1-2 848 0,2 2 160 16,1-2 48-16,0-2 0 0,2 2-336 0,0-2-64 15,2 2-16-15,0-2 0 0,2-4-464 0,4 2-80 16,-1-2-32-16,3-2 0 0,2-3-176 0,4-1-48 16,2 1 0-16,6-6 0 0,5 1 64 0,5-1 0 15,4 2 0-15,3 3 0 0,3 4-480 16,2 6-160-16,3 3 0 0,0 7 144 16,-2 6-2224-16,-2 9-448 0,-5 3-96 0,-3 5 0 0</inkml:trace>
  <inkml:trace contextRef="#ctx0" brushRef="#br0" timeOffset="135410.65">16848 10280 31791 0,'-21'-7'1408'0,"10"4"288"0,5-2-1360 0,2 4-336 0,3 1 0 0,1-3 0 16,2 2-384-16,1-2-160 0,0 0-32 0,5-3 0 0,0-1-432 0,6-1-80 15,3 0-32-15,3-3 0 0,2 4 1584 0,4-2 320 16,4 3 64-16,2 2 16 0,7-2 848 0,-2 3 160 0,1 3 48 0,3 3 0 16,0 3-512-16,2 3-112 0,1 1-16 0,5 2 0 15,4 5-1472-15,5 4-288 0,1 4-64 0</inkml:trace>
  <inkml:trace contextRef="#ctx1" brushRef="#br0">30925 17728 0,'0'0'0</inkml:trace>
  <inkml:trace contextRef="#ctx0" brushRef="#br0" timeOffset="137245.73">18212 9762 911 0,'-10'-13'0'0,"4"6"0"0,2-3 0 0,3 4 0 0,1 3 4416 0,1-1 816 0,-1-2 144 0,3 0-8896 16,-1-6-1792-16</inkml:trace>
  <inkml:trace contextRef="#ctx0" brushRef="#br0" timeOffset="137481.34">18207 9607 4607 0,'-7'-26'400'0,"4"17"-400"0,1 6 0 15,0 0 0-15,2 3 3616 0,-1-1 640 0,-3-8 128 0,-1-1 32 0,1-3-2160 0,-1-5-416 16,1 5-96-16,1 3-16 0,3 1-1072 0,2 3-208 16,1 5-64-16,1 1 0 0,2 4-384 0,0 3 0 0,2 5 0 0,-2 7 0 15,1 3 384-15,0 4-16 0,0 8 0 0,-1 0 0 16,2 7 432-16,-2 1 96 0,0 3 0 0,-1 4 16 16,1 2 48-16,0 7 16 0,-1 5 0 0,3 0 0 15,-2-6-624-15,0-4-128 0,-2-11-32 0,-2-4 0 16,-1-3-64-16,-1-4-128 0,-1-5 176 0,0-4-176 15,1-5 0-15,-1-3 0 0,1-5 0 0,0-3 0 16,0-2 0-16,0-2 0 0,1 2-192 0,-1-4 48 16,1-4-2448-16,0 2-480 0,-1-5-112 0,0-2-16 15</inkml:trace>
  <inkml:trace contextRef="#ctx0" brushRef="#br0" timeOffset="137669.65">17921 9670 22111 0,'-10'2'1968'0,"3"1"-1584"0,5-2-384 0,2 2-6464 0,1-3-1392 0</inkml:trace>
  <inkml:trace contextRef="#ctx0" brushRef="#br0" timeOffset="137873.59">17860 9644 21183 0,'-15'-9'1888'0,"4"3"-1504"0,2 5-384 0,3-2 0 15,3 1 3232-15,2 1 576 0,1 1 112 0,-2-3 32 16,-2 2-2544-16,0-1-512 0,3-2-112 0,0 4-16 16,3 0-768-16,4 0 0 0,5 0-192 0,3 1 48 15,5-1 0-15,4-1 0 0,6-2 0 0,6-6 0 16,9-4 144-16,6-9 0 0,5-5 0 0,3-9 128 15,4-5 320-15,2-1 80 0,-2-1 16 0,0 1 0 16,-3 1-192-16,-5 6-32 0,0 7-16 0,-10 7 0 16,-4 7-176-16,-6 4-128 0,0 8 192 0,-6 6-192 15,-2 4-1152-15,-5 8-352 0,-5 6-64 0,-7 9-14944 16</inkml:trace>
  <inkml:trace contextRef="#ctx0" brushRef="#br0" timeOffset="138344.01">18185 10571 16527 0,'5'-7'720'0,"1"1"176"0,-1 0-720 0,-1 2-176 0,-2-1 0 0,0 4 0 0,2-3 1648 0,2-5 288 0,4 0 64 0,3-6 16 0,4-1-384 0,0 0-80 0,1-1-16 0,1 1 0 0,2 4-208 0,2 0-48 16,-1-2-16-16,0 5 0 15,0 1-256-15,1 2-48 0,1 4-16 0,-1 0 0 0,-1 2-592 0,-1 2-112 16,0 0-32-16,0 3 0 0,1-2-208 0,-3 3-160 15,-2-3 32-15,-1 1 0 16,-2 2-2000-16,-2-5-400 0,-1 2-80 0</inkml:trace>
  <inkml:trace contextRef="#ctx0" brushRef="#br0" timeOffset="138705.09">18893 9928 24927 0,'-5'-21'1104'0,"3"8"240"0,2 0-1088 0,1 4-256 0,2 2 0 0,-1 4 0 0,1-2 512 0,1-3 64 0,3-4 0 0,1-3 0 0,2 2-384 0,-2 3-64 15,-1 0 0-15,-3 4-128 16,-1 3 336-16,0 3-32 0,-1 4-16 0,0 2 0 0,-1 4 512 0,-1 5 96 16,2 3 32-16,0 5 0 0,-1 5-48 0,3 7-16 15,-1 13 0-15,3 5 0 0,2 8-496 0,0-1-112 16,2 6 0-16,2-2-16 0,-3-2-240 0,1-2 0 16,3-3 128-16,-2-10-128 0,0-5 0 0,0-11 0 15,-1-8 0-15,-1-5 0 0,-1-6-128 0,-4-2-80 16,-2-6-16-16,0 0 0 15,-2-2-352-15,0 1-80 0,-2-3-16 0,1 0 0 16,-1 0-2464-16,-3-3-480 0</inkml:trace>
  <inkml:trace contextRef="#ctx0" brushRef="#br0" timeOffset="139441.97">18912 10046 13823 0,'-9'-12'608'0,"3"4"128"0,2-1-592 0,4 3-144 0,2 3 0 0,-1 0 0 0,2 2 2992 0,0-2 560 0,2-5 112 0,0 0 32 0,1 0-4592 0,0 0-928 0,-1 0-176 0,-1 4-48 16,0 0 1536-16,-3-1 320 0,-1 4 48 0,0-4 16 0,0 4 2192 0,-1-4 448 15,1 4 96-15,-2-4 16 0,1 1-704 0,0 0-128 16,1 2-16-16,-1 1-16 0,2-4-1136 0,-1 3-240 15,2-3-32-15,0 4-16 0,-1 1-336 0,-1-4 0 16,2 3 0-16,-1 1 0 0,1 0 0 0,-1-1 0 16,0 1 0-16,-1 0 0 0,1 1 0 0,1-1 0 15,-2 0 0-15,0 0-128 0,0 0 128 0,0 0 0 16,0 0 0-16,0 0 128 0,16-11 64 0,-11 6 0 16,0 1 16-16,2-2 0 0,2-1 128 0,-1 1 32 15,4-3 0-15,0-1 0 0,3 0-128 0,0 2-32 16,4-2 0-16,0 4 0 0,1-1-208 0,-1 4 144 15,0-2-144-15,-2 3 128 0,3 2-128 0,-4-2 0 16,0 2 144-16,-1 0-144 0,0 2 0 0,-3 2 128 0,-1 2-128 0,-1-2 0 16,-2 2 176-16,-2 3-48 0,-1 1 0 0,0 0 0 15,-1 2 112-15,-2 3 16 0,-1 1 0 0,0 6 0 16,-1 0-256-16,-1 7 0 0,0 1 0 0,-1 0 0 16,-2 1 0-16,0-2 0 0,0-1 0 0,-2 1 0 15,1-3 0-15,-1-2 0 0,0 1 0 0,-2-3 0 16,0 1 0-16,-1-4 0 0,-2 1 0 0,-1-1 0 15,-1-1 0-15,2 1 144 0,-2-5-144 0,-1-2 128 16,4 0-128-16,-2-3 128 0,1-2-128 0,-1 0 128 16,3-4-128-16,1 0 0 0,2-1 144 0,0-2-144 15,2 0 0-15,0-2 128 0,2 2-128 0,2-3 0 16,0 2 128-16,0-1-128 0,1-2 160 0,0 0-160 0,3-1 192 0,-1 1-64 16,0-2-128-16,2 0 192 15,0 0-192-15,-1 2 0 0,1-2 0 0,-1 2 0 0,-1 2 0 0,1-2 0 16,0 2 0-16,-1 2 0 0,2 0 0 0,3 2 0 15,-1 4-160-15,3 0 160 0,1 4-176 0,3 3 176 16,-2-1-208-16,3 2 80 0,2 4 0 0,-1 1 0 16,2-2 0-16,-1 2 0 0,0 2 128 0,4-2 0 15,0-2 0-15,0-3 0 0,-2 0 0 0,-1-4 224 16,1 1-48-16,-3-4-16 0,-1 0 208 0,-1-1 32 16,-1-4 16-16,1 2 0 0,-3-4-48 0,0 2-16 15,-2 0 0-15,-2 0 0 0,-2-2-176 0,0 0-48 16,0 3 0-16,-3 0 0 15,2-1-1216-15,-1 3-240 0,0 1-48 0</inkml:trace>
  <inkml:trace contextRef="#ctx0" brushRef="#br0" timeOffset="139740.1">19733 10868 21183 0,'-16'0'944'0,"6"0"192"0,2 3-912 0,5-3-224 0,3 0 0 0,1 0-9376 0</inkml:trace>
  <inkml:trace contextRef="#ctx0" brushRef="#br0" timeOffset="140116.73">19782 10895 28447 0,'9'0'1264'0,"-4"0"256"0,0-2-1216 0,0 2-304 15,-1-2 0-15,-2 0 0 0,2 2 2064 0,3-6 368 0,4 2 64 0,7-2 0 16,3-2-1344-16,0-2-256 0,0 0-64 0,0-5-16 15,-3 1-624-15,0 0-192 0,-1-3 0 0,-2 1 0 16,-2 0 144-16,-2 0-144 0,-1-1 0 0,-2 0 144 16,2-6-144-16,-2 0 160 0,3-3-160 0,-2 0 160 15,2-3 32-15,-3 2 0 0,-2-2 0 0,-1 0 0 16,-3 1-64-16,-1-1 0 0,2 1 0 0,-4-4 0 16,1-2-128-16,-3 0-224 0,1-2 48 0,-2-3 16 15,0 11-160-15,-2-7-16 0,0 1-16 0,-3 0 0 16,1 5 352-16,0 4 192 0,2 5-32 0,-1 4 0 15,2 5 352-15,1 4 64 0,1 2 0 0,0 3 16 0,-1 2-368 16,-3 7-80-16,-3 0-16 0,-4 9 0 31,-4 8-672-31,-5 1-144 0,-3 10-16 0,0-3-16 0,3 0-176 0,2-4-48 0,6-6 0 0,6 0 0 0,4-3 1520 0,4 3 320 16,4 4 48-16,2 0 16 0,6 5-576 0,0 1-96 16,4 5-32-16,1 5 0 0,4 5-64 0,3 3-32 15,1-5 0-15,2-1 0 0,0-10-160 0,-2-5 0 16,2-7 144-16,3-4-144 0,-3-8 128 0,0 0-128 15,-2-4 128-15,-1-6-128 0,1 0 0 0,-4-2 0 16,1 1 0-16,-5 1-192 16,-1-3-3680-16,-3 3-736 0,-3-2-160 0,-3 2-32 0</inkml:trace>
  <inkml:trace contextRef="#ctx0" brushRef="#br0" timeOffset="140618.82">20948 9995 11967 0,'-14'-18'1072'0,"1"4"-864"0,6 5-208 0,6 6 0 0,-1 0 8000 0,-3 0 1568 0,-3-12 304 0,-10-5 64 0,-4-9-8464 0,-1 4-1712 0,-1-3-336 0,3 9-64 16,1 2-496-16,4 5-96 0,-1 6-32 0,1 2 0 15,0 4 304-15,2 4 48 0,-1 0 16 0,-1 4 0 0,1 2 752 0,-1 0 144 16,2 2 0-16,0 3 0 0,2-2 400 0,0 3 0 15,4-3 0-15,2 3 0 0,1 3-256 0,3-1-144 16,2 1 160-16,2 1-160 0,0 5 0 0,3 3 0 16,1 0 0-16,2 5 0 15,0 1 208-15,1 3-48 0,1 5-16 0,1 3 0 0,3 4 272 0,0 8 48 0,4 4 16 0,2 2 0 16,2 6-32-16,3 4 0 0,2 2 0 0,0 0 0 16,-1-4-224-16,2 0-48 0,0 1-16 0,-2-9 0 15,-3-9-160-15,-3-7 0 0,-4-12 144 0,-4-6-144 16,-3-8 0-16,-5-7-192 0,-2-2 32 0,-2 1 0 15,-2-3 160-15,-2 2 0 16,0 0 0-16,-2-2-128 0,-1 3-2208 0,-3-5-432 0,-1 0-96 0,-2-6-16 16,1-2 368-16,-1-2 64 0,2-6 16 0,3-4-9856 15</inkml:trace>
  <inkml:trace contextRef="#ctx0" brushRef="#br0" timeOffset="140775.88">20575 10823 20271 0,'-11'-5'896'0,"6"3"192"0,2 0-880 0,3-1-208 0</inkml:trace>
  <inkml:trace contextRef="#ctx0" brushRef="#br0" timeOffset="141418.51">20476 10830 29023 0,'-5'-4'1280'0,"4"1"272"0,3-2-1232 0,2 3-320 0,0 0 0 0,-1-1 0 31,4 2-2672-31,1-1-592 0,7-2-112 0,7-2-16 15,3 0 2304-15,2-1 480 0,-2 1 96 0,-3-2 0 0,1 0 4176 0,-2-2 832 0,0-1 176 0,2-2 16 16,1-4-1280-16,2 1-256 0,1 0-48 0,-1-2-16 16,1 2-2032-16,-2-3-416 0,1 3-64 0,-3-5-32 15,2-1-944-15,-3-4-192 0,2-6-48 0,-1-5 0 16,2-2 176-16,2-5 16 0,0-3 16 0,-1-3 0 0,-1 2 576 16,-4 0 112-16,-4 1 32 0,-3 4 0 0,-2 3 0 0,-2 5 0 15,-4 4 0-15,-2 5 0 0,0 5-288 0,-3 5 0 16,-1 3 0-16,0 4 0 15,0 0-864-15,-1 3-80 0,-2 3-16 0,0 1 0 16,0 0 320-16,-2 2 64 0,0 0 16 0,2-3 0 0,0 3 560 0,2-1 224 16,0 1-16-16,3-2 0 0,1-5 160 0,0 1 16 15,2-4 16-15,0 1 0 0,0-4-208 0,0 1-32 16,-1-3-16-16,-3 5 0 0,0 3 48 0,-1-3 0 16,-2 4 0-16,-2-1 0 0,-2 2 48 0,-3 4 16 15,-2-1 0-15,-1 2 0 0,-3 0-256 0,0 2 0 16,-1-1 0-16,1 4 0 0,0-1-192 0,3 0-48 15,-2-1 0-15,4 4 0 0,3-1 240 0,1 3 0 0,2-3 0 16,0 0 0-16,2 0 0 0,2 0 0 0,1 2 0 0,0 0 0 16,2-4 0-16,-1 2 0 0,0 0 0 0,-1 1 0 15,0-1 0-15,-1 1 0 0,-1 2 0 0,-3 1 0 16,2 2 0-16,-5 0 0 0,-1 5 128 0,-1 1-128 16,0 2 0-16,1 1 0 0,-1-1 0 0,2 2 0 15,1 0 256-15,3 5-64 0,4 2-16 0,4 3 0 16,4 3 112-16,3 0 32 0,3 6 0 0,4 6 0 15,4 10 64-15,2 6 32 0,5 6 0 0,3 8 0 16,0 1-160-16,-1 1-16 0,3-6-16 0,-4-4 0 16,-4-8-224-16,-1-9 128 0,-5-6-128 0,-5-14 0 15,-2-7 0-15,-7-9 128 0,-4-4-128 0,-2-1 0 0,-3 0 0 16,-2-3 0-16,-1 2 0 0,1-4 0 16,-1-1-1504-16,2-4-288 0,0-2-64 0,-1-2-16 15,3 0-784-15,1-2-160 0,0 0-16 0,0-4-6944 16,3-6-1376-16</inkml:trace>
  <inkml:trace contextRef="#ctx0" brushRef="#br0" timeOffset="141717.14">21077 10678 34271 0,'-5'0'1520'0,"4"-4"304"0,2 2-1456 0,2-1-368 0,0 2 0 0,1-2 0 0,0 1-320 0,3-3-144 0,4-1-32 0,3-3 0 0,1-1 496 0,-2-2 320 0,2 3-64 0,-3 2 0 16,0 1 1984-16,0 0 384 0,3-1 64 0,1 4 32 15,4-4-944-15,3 2-192 0,3 4-48 0,4-1 0 16,3 1-1008-16,3 2-208 0,4 1-32 0,-1-2-16 16,0 3-1936-16,-5-3-400 0,0 0-80 0</inkml:trace>
  <inkml:trace contextRef="#ctx0" brushRef="#br0" timeOffset="142219.12">21852 9132 25791 0,'-3'-2'2304'0,"-1"0"-1856"0,4 2-448 0,1 0 0 0,0 0 2416 0,-1 0 384 0,2 0 80 0,-1 2 0 0,0 3-2176 0,2-2-432 0,0 7-80 0,2 3-32 0,3-1-160 0,-2 2 0 15,1 4 0-15,-2 4-176 0,1 3 176 0,-2 3 0 16,1 7 0-16,-1 6 0 0,-1 0 608 0,0 9 160 16,1 11 16-16,-1 6 16 0,1 2-256 0,-1 4-48 15,-1 2-16-15,0 2 0 0,0-1-336 0,1-7-144 16,1-9 128-16,1-15-128 0,1-12 0 0,-1-9-144 15,0-9 0-15,-1-9 0 0,-2 0 144 0,0-6-208 16,-1 1 80-16,-1-2 128 16,-1 1-656-16,-2-5-16 0,-2 1 0 0,-2-2-16656 0</inkml:trace>
  <inkml:trace contextRef="#ctx0" brushRef="#br0" timeOffset="142580.17">21499 9942 11967 0,'-7'0'1072'0,"4"0"-864"0,2-1-208 0,3 1 0 0,2-3 4576 0,-2 1 864 0,2-2 192 0,1-3 16 0,4-2-4560 0,2-7-896 0,3 0-192 16,3-3 0-16,0-2 400 0,1 2 128 0,2 3 32 0,1-1 0 0,-2 1 1680 0,1 2 320 16,-1 0 80-16,2 3 16 0,0 1-944 0,2 2-192 15,1 2-48-15,4 1 0 0,0 4-832 0,4-1-160 16,3 0-32-16,1 2-16 0,0 0-432 0,-1 2 0 15,0 0-224-15,-3-1 80 0,-2 2 0 0,-3-3 0 16,-2 0 0-16,-7 0 0 16,-3 0-3008-16,-4 0-608 0</inkml:trace>
  <inkml:trace contextRef="#ctx0" brushRef="#br0" timeOffset="143856.53">22817 9141 911 0,'-16'-13'0'0,"7"5"0"0,0 0 0 0,3 2 0 0,4 1 0 0,1 4 0 0,-1-4 7712 0,0 0 1456 0,-3-6 304 0,0-1 48 0,0-2-7936 0,1 4-1584 15,1 0-320-15,0 4-64 0,2 1 384 0,0 4 0 16,-1-2 0-16,2 3 0 0,0 0 256 0,2 3 48 15,-1-2 0-15,1 4 0 0,2-1-96 0,1 2-16 16,2 0 0-16,1 0 0 0,2 4 0 0,1 3 0 16,1 3 0-16,1 2 0 0,0 8-64 0,1-1 0 15,-1 1-128-15,1 2 192 0,1 1 304 0,0 2 48 16,1 3 16-16,0 0 0 0,1 3 304 0,0 0 64 0,-2-1 16 16,3 2 0-16,0 5-416 0,3 2-80 0,1-4 0 0,-1-7-16 15,0-2-304-15,-2-3-128 0,-2-4 128 0,-1-9-128 16,-3-4 0-16,-3-2 128 15,-3-4-128-15,-2-3 0 0,-1 0 160 0,-2-3-160 0,1 1 192 0,-2-1-192 16,0 0 464-16,-1 2-16 0,0-4 0 0,1 2 0 16,-1 2-64-16,-1-2 0 0,1 1-16 0,0-1 0 15,0 0-176-15,0 0-16 0,0 0-16 0,0 0 0 16,0 0 112-16,0 0 32 0,0 0 0 0,8-20 0 16,-7 9 64-16,1 0 16 0,1-5 0 0,0-5 0 15,0-1-48-15,-1-4 0 0,0-3 0 0,0-5 0 16,1-4-96-16,0-4-32 0,2-2 0 0,0-3 0 15,1 4 0-15,1 1 0 0,-2-2 0 0,1 6 0 0,-1 6 48 0,0 1 0 16,0 5 0-16,-2-3 0 16,2 5-1824-16,-2-1-352 0,-2 2-80 0,1-2-16 0</inkml:trace>
  <inkml:trace contextRef="#ctx0" brushRef="#br0" timeOffset="145497.67">15934 12287 10127 0,'0'-10'896'0,"0"4"-704"0,-1-1-192 0,1 5 0 0,0-2 1664 0,-1-2 288 0,-1-6 64 0,1-4 16 0,-1-7-624 0,1 2-128 16,-2 4-32-16,2 0 0 0,-2 6-592 0,2 2-112 16,-1 3-32-16,0 2 0 0,0 0 80 0,-1 4 16 15,2 0 0-15,-1 0 0 0,1 4-224 0,-2-3-64 16,1 2 0-16,0 0 0 0,0 2-96 0,1 2-32 16,-1-1 0-16,2 4 0 0,0 2 160 0,3 2 32 0,1 4 0 0,1 7 0 15,2 3 128-15,0 4 16 0,2 7 16 0,1 8 0 16,0 6-64-16,0 5-16 0,0 5 0 0,-1-2 0 15,1-6-208-15,2-4-32 0,-4-10-16 0,2-9 0 16,0-4-208-16,-3-5 0 0,3-5 0 0,-4-2 0 16,2-3 144-16,-1-1-16 0,-2-2 0 0,0-4 0 15,-1 2-304-15,-3-3-64 0,2-2-16 0,-5 0 0 16,4-3-1072-16,-6-3-208 0,-1-3-64 0</inkml:trace>
  <inkml:trace contextRef="#ctx0" brushRef="#br0" timeOffset="145857.79">15642 12382 911 0,'-31'-9'0'0,"14"6"0"0,-3 0 0 0,7 2 0 0,4 1 7248 0,3 0 1376 0,-3 0 272 0,-4 0 48 0,-7 0-7104 0,-2 0-1424 0,1 0-288 0,3 0-128 0,7 0 0 0,4 0 0 16,3 0 0-16,2 0-176 15,2 0-256-15,1 0-48 0,1 0-16 0,0 0 0 0,2-4 496 0,1-1 208 0,3 1-16 16,2-4 0-16,1 0 688 0,4-2 128 0,3-2 16 0,3-4 16 16,5 4-160-16,0-4-48 0,1-3 0 0,2 0 0 15,2 0-432-15,0-2-80 16,0 1-32-16,1-2 0 0,1-3-288 0,2-1 160 0,4 1-160 0,0-1 128 15,-1 4-128-15,3 1 0 0,0-1 144 0,-1 3-144 16,-1 7 0-16,-3 2 0 0,-4 4 0 0,-1 2 0 31,0 6-800-31,-2 0-224 0,0 0-64 0,-1 2-10176 0,2 0-2032 0</inkml:trace>
  <inkml:trace contextRef="#ctx0" brushRef="#br0" timeOffset="146265.73">15861 13213 14735 0,'-7'-13'1312'0,"2"4"-1056"0,1 2-256 0,2-1 0 0,0 4 2832 0,1 0 512 0,2-2 112 0,-1-5 0 0,0-3-1344 0,3-4-288 0,1-6-48 0,4 0-16 15,2-1-848-15,6-1-160 0,4 1-48 0,4 0 0 16,2 2-512-16,2 1-192 0,4 3 144 0,-1 1-144 15,0 3 0-15,0 5 0 0,-4 0 0 0,-1 4 0 16,-1 2 0-16,-3 0 0 0,-3 4 0 0,-1 0 0 16,-1 2 128-16,-1 0-128 0,1 4 128 0,-1-2-128 15,0 2 176-15,2 0-48 0,3 1-128 0,2 2 192 16,-1-2-192-16,1 1-208 0,3 2 32 0,3-2-10688 16,0 3-2128-16</inkml:trace>
  <inkml:trace contextRef="#ctx0" brushRef="#br0" timeOffset="146830.76">16952 12544 23039 0,'-9'-4'2048'0,"4"0"-1648"0,3 4-400 0,1 0 0 0,-1-2 1328 0,-1 1 176 0,-2-2 32 0,-4 0 16 0,-3-2-784 0,-2-2-144 0,-1 6-48 0,-1 1 0 0,0 4-48 0,-5 6-16 0,-1 8 0 0,-4 7 0 16,-3 10-272-16,-4 7-64 0,-8 8-16 0,0 4 0 15,4-1-288-15,4-9-64 0,3-5-16 0,8-8 0 16,10-5 400-16,5-4 96 0,5-4 16 0,4 5 0 16,6-1-176-16,2 3-128 0,1 1 144 0,4 0-144 0,2 1 0 15,4-1 0-15,5-2 0 0,5-5-160 0,4 1 160 0,2-4 0 16,5-4 0-16,2-3 128 0,6-4-128 0,3-3 144 16,4-2-144-16,-2-3 160 0,3-4-160 0,-7 1 192 15,-5-4-192-15,-10 4 192 0,-5-3-64 0,-7 2-128 16,-5 1 192-16,-8 1-64 0,-5 4 32 0,-3 1 0 15,-4 0 0-15,-2 1 0 0,1 4 736 0,-5-1 160 16,0 2 32-16,-3 2 0 0,0 2-208 0,-2 3-48 16,-1 0 0-16,-3 6 0 0,-3-1-640 0,-2 6-192 15,-4 1 0-15,-2-4 0 0,2 1 0 0,-6-2-208 16,-5 4 16-16,-3 0 16 0,-2-1 176 0,-1 0 0 16,1-4 0-16,3 0-128 0,3-3 128 0,4-2 0 15,1-2 0-15,4-3 128 0,3-3-128 0,7-5 0 16,2-1 0-16,6-4 0 15,4 1-1824-15,4-10-432 0,5-2-96 0,6-8-16 0</inkml:trace>
  <inkml:trace contextRef="#ctx0" brushRef="#br0" timeOffset="147238.73">17498 12638 911 0,'-5'-4'0'0,"2"-1"0"0,-2 1 0 0,0 1 0 0,2 0 6272 0,2 2 1152 0,-1 0 256 0,-3-3 32 0,-3 0-4720 0,-2-2-944 0,-1 0-192 0,-1-1-48 0,1 4-1104 0,-2 3-208 15,1 3-48-15,-3 7-16 0,-2 6-432 0,-4 3-176 16,-4 9 16-16,0 4 0 0,2 4-96 0,-2 1 0 0,4 0-16 0,3-5 0 16,8-1 1056-16,5-5 224 0,6 2 32 0,6 1 16 15,8 5-160-15,6 1-48 0,5 6 0 0,8-7 0 16,3-1-672-16,9-7-176 0,5-12 0 0,8-7 0 15,4-10 0-15,0-9 0 0,-3-8 0 0,-2-9 0 16,-8-1 0-16,2-9-272 0,2-11 64 0,-2-4-12160 16,-1 0-2432-16</inkml:trace>
  <inkml:trace contextRef="#ctx0" brushRef="#br0" timeOffset="147865.76">18099 12126 26719 0,'-28'-4'2368'0,"11"2"-1888"0,4-1-480 0,7 2 0 0,2 1 1760 0,4 0 256 0,0-2 48 0,-1 0 16 0,-1 0-2368 0,-2-1-480 0,1 2-80 0,2-4-32 15,-1 4 192-15,1-2 48 0,-1 3 0 0,-1 0 0 0,1-2 1152 0,1 2 224 16,-1 2 48-16,2-2 16 0,-2 0 976 0,2 0 192 16,0 3 32-16,2-3 16 0,-1 0-848 0,1-3-160 15,2 3-48-15,1-3 0 16,4 0-608-16,3 0-128 0,4-4-32 0,5-3 0 0,1 4-48 0,4-4-16 15,0 2 0-15,2-1 0 0,2 2-128 0,0 0 0 16,0 4 0-16,-1-3 128 0,2 3-128 0,0-1 0 0,0 4 0 0,0-2 0 16,3 4-160-16,-4 0-64 0,3 3-16 0,-5 1 0 31,-2 4-2256-31,-3 0-464 0,-6-2-96 0</inkml:trace>
  <inkml:trace contextRef="#ctx0" brushRef="#br0" timeOffset="148163.9">18255 12391 34095 0,'-7'0'3024'0,"4"0"-2416"0,5 0-480 0,-1 0-128 0,2-3 1056 0,1 1 192 0,0-2 32 0,3-2 16 0,4-7-1056 0,7 0-240 15,5-8 0-15,7 1 0 0,5-2 0 0,2 1 0 16,6 3 0-16,3 1 128 16,7 3-1904-16,-1 2-368 0,0 0-80 0</inkml:trace>
  <inkml:trace contextRef="#ctx0" brushRef="#br0" timeOffset="151806.99">19533 11866 14735 0,'-14'-8'1312'0,"3"1"-1056"0,6 6-256 0,4 1 0 0,2-2 4240 0,-1-2 800 0,-4-2 144 0,-2-4 48 16,0-5-4592-16,1-1-928 0,2 0-176 0,3 4-48 0,0 2 128 0,2 3 0 0,0 4 16 0,1 0 0 16,-2 4 368-16,0 2 128 0,2 3 0 0,-1 0 0 15,0 3 448-15,2 5 64 0,1 2 32 0,1 2 0 16,-1 1-32-16,1 4 0 0,2 7 0 0,1 6 0 15,0 7-176-15,3 2-32 16,-4 0-16-16,1 5 0 0,-3-2-96 0,-2-3 0 0,-1-2-16 0,-1-6 0 16,-1-5-64-16,-1-2-16 0,1-3 0 0,-1-1 0 15,1-5-32-15,1-1-16 0,0-4 0 0,1-1 0 16,-3-4-176-16,0 0 0 0,0 1 144 0,-2-4-144 16,1 0 0-16,1-1-288 0,-2-4 48 0,0 1 16 15,0-2-1600-15,-3 2-320 0,-1-4-64 0,-3-4-16 16,0 1-1536-16,-2-6-304 0</inkml:trace>
  <inkml:trace contextRef="#ctx0" brushRef="#br0" timeOffset="152183.21">19195 11996 911 0,'-21'-15'0'0,"7"5"0"0,3 3 0 0,5-2 0 0,5 6 0 0,1-4 0 0,1 1 4912 0,0-4 896 0,1-8 176 0,-1-5 32 16,1-1-5632-16,1-1-1120 0,-1 5-224 0,1 4-64 0,-2 1 1296 0,-1 5 256 0,0 3 48 0,-3 2 16 15,3 1 1664-15,0 2 336 0,-2 1 64 0,3 1 16 16,-1-3-512-16,3 3-112 0,2 0 0 0,1 0-16 15,1 0-1456-15,2 0-272 0,3 0-64 0,2 0-16 16,3-2-224-16,-1 0 0 0,4 2 0 0,0-2 0 16,0 1 176-16,1-1-176 0,1-1 192 0,3 2-192 15,-3-2 192-15,3-3-192 0,2 0 192 0,1-2-192 16,1 0 512-16,2-2 0 0,3-5 0 0,2 1 0 0,0-4-272 0,0 2-64 16,1 0-16-16,-3 0 0 15,-4 4-864-15,0 5-192 0,-2 1-16 0,-2 7-16 16,0 2-1664-16,-4 6-336 0,-3 7-64 0,-2 5-11168 15</inkml:trace>
  <inkml:trace contextRef="#ctx0" brushRef="#br0" timeOffset="152607.19">19581 12587 12895 0,'10'-18'576'0,"0"5"112"15,-1 3-560-15,-1 4-128 0,-1 2 0 0,-2 2 0 0,4-2 2016 0,5 1 368 0,7-4 80 0,6-1 16 0,5-2-816 0,0 4-144 0,0 2-48 0,0-2 0 0,3 3-336 0,0-3-80 0,0 2-16 0,1-2 0 0,0-2-272 0,0 0-48 16,-1 2-16-16,-6 0 0 0,1 2-400 0,-7 2-96 16,-1 4-16-16,-4-1 0 15,-1 5-1632-15,-1 3-336 0,1 1-64 0</inkml:trace>
  <inkml:trace contextRef="#ctx0" brushRef="#br0" timeOffset="153046.38">20702 11679 27647 0,'-16'-16'2448'0,"6"5"-1952"0,3 1-496 0,3 3 0 0,4 1 2320 0,0 3 368 0,1-3 80 0,2-4 16 0,-1-6-2624 0,2-2-528 0,1-3-96 0,-1 3-32 16,-2 6-400-16,0 2-96 0,-1 4-16 0,-2 1 0 0,1 5 1008 0,0 2 160 15,-2 5 48-15,1 1 16 0,1 3 272 0,0 4 48 16,1 4 16-16,2 7 0 0,-1 2-352 0,2 7-64 16,0 6-16-16,1 3 0 0,0 3-128 0,-2 4 0 15,1 1 0-15,1 0 0 0,0-2 0 0,0-4 0 16,2-3 0-16,-1-2 0 0,1-9 0 0,-4-1 0 0,2-5 0 0,0-1 0 16,-1-5 0-16,-2 1 0 0,2-1 0 0,-1-2 0 15,-1 2-224-15,0 1 80 0,0-5 16 0,-1 0-15472 16</inkml:trace>
  <inkml:trace contextRef="#ctx0" brushRef="#br0" timeOffset="153375.76">20398 11992 9215 0,'-2'0'816'0,"-1"-2"-656"0,3 2-160 0,0 0 0 0,1 0 1680 0,-1 0 304 0,2 2 64 0,-2 0 16 0,1 0-1776 0,1 2-288 0,0-1-192 0,-2-3 16 0,0 0 1168 0,0 0 224 16,0 0 64-16,0 0 0 0,0 0 1232 0,0 0 256 15,18 7 48-15,-9-14 16 0,2 0-864 0,4-2-176 16,7 2-48-16,3-3 0 0,2-2-336 0,5 3-64 16,3 2 0-16,2 2-16 0,-1 3-784 0,2 4-160 15,0 4-16-15,4 6-16 0,0 3-352 0,2 5-320 0,0-2 64 16,2 5 16 0,3 1-3456-16,0-4-688 0</inkml:trace>
  <inkml:trace contextRef="#ctx0" brushRef="#br0" timeOffset="155411.45">21705 11373 28559 0,'-8'-6'2544'0,"1"1"-2032"0,6 3-512 0,0 0 0 0,2 1 1664 0,-1-2 224 0,-1-3 48 0,-3 0 16 0,0-4-1440 0,3 0-304 16,0-1-48-16,2 4-16 0,-1-2-144 0,3 5 0 16,0 0-192-16,0 2 192 0,1-2-128 0,-2 4 128 15,2 0 0-15,-2 0 0 0,3 2 0 0,0 0 0 16,1 2 0-16,3 2 0 0,0 3 256 0,1 0-48 16,1 4 0-16,2-1 0 0,1 5-16 0,2 2-16 15,1 3 0-15,-1 3 0 0,2 3 240 0,3 3 48 16,0 2 16-16,1 1 0 0,4 5 48 0,0-2 16 0,1 1 0 15,-3-7 0-15,0 1-336 0,0-6-64 0,1 2-16 16,-2-2 0 0,-1-1 0-16,-3-3-128 0,-1-1 192 0,-3-1-64 0,-2 1-128 0,-2-5-144 0,-3 0 144 0,-3-3-208 15,-1-3 64-15,-3-4 16 0,0-2 0 0,-1-2 0 16,-1-1 128-16,1-1 0 0,-1 0 160 0,1-1-160 16,-2 1 384-16,0-2 0 0,2-2-16 0,2 0 0 15,-1-2 144-15,0-5 16 0,0 0 16 0,2-4 0 16,2-1-208-16,2-4-32 15,2-4-16-15,-1-4 0 0,4-4-128 0,0-4-32 0,1-5 0 0,0-6 0 16,0-4 64-16,1-5 0 0,0-10 0 0,-2-3 0 0,2-2-64 16,-3 5 0-16,2 5 0 0,-3 4 0 0,3 4-128 0,-2 6 0 15,0 9 144-15,1 3-144 0,1 3 288 0,-1 7-16 16,0 3 0-16,2 3 0 0,2 6-112 0,-1 4-32 16,0 5 0-16,-4 2 0 15,0 4-3376-15,-1 4-672 0</inkml:trace>
  <inkml:trace contextRef="#ctx0" brushRef="#br0" timeOffset="156054.59">21978 12419 20271 0,'-7'-5'896'0,"2"1"192"0,0 1-880 0,3 0-208 0,0 1 0 0,2 0 0 0,0 2 2960 0,2-2 560 0,-2-4 96 0,2 0 32 0,3-1-2416 0,4 1-464 0,2 0-112 0,4 1-16 15,1 0-272-15,1 1-64 0,3 1-16 0,5-2 0 16,3 1-160-16,4-2-128 0,0-2 192 0,3 0-192 16,2-8 304-16,1 0-48 0,4-3-16 0,3-7 0 15,3-1 528-15,5-5 96 0,2-7 32 0,3-5 0 16,2-3 288-16,-1-4 64 16,-7 7 16-16,-1-3 0 0,0 2-640 0,1 7-128 0,-4 1-32 0,-4 8 0 15,-6 10-336-15,-5 6-128 0,-3 3 0 0,-6 4 0 16,-5 4-1920-16,-4 4-496 0,-5 2-80 0</inkml:trace>
  <inkml:trace contextRef="#ctx0" brushRef="#br0" timeOffset="156619.67">23251 12069 31327 0,'-10'-6'2784'0,"4"0"-2224"0,3 4-560 0,3 2 0 0,2 2 2464 0,-4-2 384 0,0-2 80 0,-3 0 16 0,0 2-2304 0,0 2-464 15,3 2-176-15,2 2 128 0,1 4-320 0,2 3-64 16,1 3 0-16,1 3-16 16,1 6 272-16,2 4 0 0,-1 3 0 0,1 7 0 0,1 3 544 0,1 9 112 15,-1 8 32-15,1 2 0 0,1 5-400 0,0-3-80 16,-1 1-16-16,-4-5 0 0,0-7-192 0,-1-6 0 15,-1-8 0-15,0-9 0 0,-2-3 0 0,0-11 0 0,-1-2 0 16,1-7-160-16,1 1-128 0,2-4-32 0,-2 0 0 0,2-3 0 47,1 0-1472-47,-1-4-320 0,2 2-48 0,-1-2-14784 0</inkml:trace>
  <inkml:trace contextRef="#ctx0" brushRef="#br0" timeOffset="156798.97">23158 12461 12895 0,'1'-6'576'0,"2"-2"112"0,-1 2-560 0,2 0-128 0</inkml:trace>
  <inkml:trace contextRef="#ctx0" brushRef="#br0" timeOffset="157184.24">23247 12246 9215 0,'1'-20'816'0,"-2"8"-656"16,1-3-160-16,1 7 0 0,1 6 5248 0,-1-1 1024 15,0 2 208-15,2-5 48 0,2-4-3552 0,3-1-704 16,3-1-144-16,7-2-16 0,1 2-1440 0,2-1-288 16,5 3-48-16,4-2-16 0,1 2-320 0,2-2 0 15,2-2 0-15,0-1 0 0,-2-1 0 0,-5 4 0 16,-2 2 0-16,-5 4 0 0,-3 0 0 0,-6 6 0 0,-3 2 0 0,-6 2 128 15,-3 6-128-15,-2 5 0 0,-3 1 128 0,-1 2-128 16,-3 4 0-16,-1 1-320 0,-1 0 64 0,0 4 16 16,-1 2-80-16,-2-1 0 0,-1 2-16 0,0 1 0 31,-1 4-208-31,0-3-32 0,1 2-16 0,-1-3 0 0,2-2 336 0,-1-1 64 0,1-6 0 0,2-2 16 16,1-1 176-16,-1-7 176 0,1-2-48 0,1-1 0 15,3-6 160-15,1 0 32 0,1 1 0 0,0-4 0 16,1 0 96-16,1 0 32 0,1 0 0 0,2 0 0 15,0 0-64-15,2-3 0 0,0 2 0 0,2-2 0 16,1 1-384-16,2 1 0 0,4-2 0 0,2 1 0 16,1 0 0-16,2 2 0 0,3 0 224 0,1 0-64 15,3 4 320-15,3 2 64 0,0 1 16 0,1 1 0 0,3 3-128 0,-3 4-32 16,3-1 0-16,-5 3 0 0,-1 3-192 0,-3-2-32 16,1 0-16-16,-5 0 0 0,-2 1-160 0,-3-1 0 15,-3-2 144-15,-4 1-144 0,-3-5 0 0,1 0 0 16,-3 1-160-16,0-1 160 15,0 2-2800-15,-3-2-448 0</inkml:trace>
  <inkml:trace contextRef="#ctx0" brushRef="#br0" timeOffset="157717.5">24192 12765 11967 0,'5'-3'1072'0,"-1"-4"-864"0,0 4-208 0,-2 0 0 0,0 2 4736 0,1-2 912 0,4-3 176 0,2-2 48 15,2-4-3504-15,0 0-704 0,-1 2-144 0,-1-1-32 16,-3 4-592-16,0 0-112 0,-2 1-16 0,-3 0-16 0,1 0-560 0,2-4-192 16,-3 0 0-16,2-6 144 0,-2 1-144 0,1-1-272 15,-2-2 64-15,0-2 16 0,2-2 0 0,-1-1 16 16,-1 2 0-16,0-1 0 16,0 3-432-16,-1 1-96 0,-1 4 0 0,0-1-16 0,1 4 416 0,-3-1 96 15,2 3 16-15,-2 2 0 0,0-2 192 0,-1 3 256 16,-1 2-48-16,0 1-16 0,0 0 128 0,1 3 0 15,-1 0 16-15,-1 0 0 0,0 4-336 0,-2 0-288 16,1 7 48-16,0-4 16 0,1 3-96 0,-1 1-32 16,3-1 0-16,0 2 0 0,1 1 352 0,-1 3 160 15,2 2-16-15,-1 5 0 0,2 0 320 0,-1 2 64 16,2 6 16-16,0 1 0 0,3 3-96 0,3-4-32 0,2 1 0 16,1-4 0-16,3-2 80 0,2-1 16 0,3 0 0 0,1-3 0 15,5 0-96-15,1-2-16 0,3-4 0 0,2 2 0 16,-1-3-208-16,-1-1-32 0,-1 1-16 0,-3 1 0 31,-2-3-864-31,-4 3-176 0,-2-1-48 0,-1-2-11632 0,-4-3-2336 0</inkml:trace>
  <inkml:trace contextRef="#ctx0" brushRef="#br0" timeOffset="158360.73">24928 12512 4607 0,'5'-6'192'0,"0"2"64"0,-1-2-256 0,-1 2 0 0,-1 1 0 0,0 0 0 0,0 0 1984 0,1-3 336 15,2-1 80-15,1-2 16 0,-1-5-1648 0,1 2-320 0,-2-3-64 0,-2 2 0 0,-2 1 2304 0,0 3 448 0,-1-1 112 0,-2 0 16 16,1 0-96-16,-2-5-16 0,0-3 0 0,2 0 0 16,1 0-1136-16,-1-5-224 0,2 2-64 0,0-1 0 15,2-1-1040-15,-2-1-224 0,1 2-32 0,-4 2-16 16,1-2-864-16,-4 3-192 0,-2 3-16 0,-3 0-16 16,-1 4 32-16,-3 2 0 0,-3 0 0 0,-2 4 0 0,1 3 640 15,2 3 0-15,1 3 0 0,1-2 0 0,4 4 688 0,1 0 112 16,3 4 32-16,-1-1 0 0,2 2-704 0,0 2-128 15,1 5 0-15,0-1 0 0,0 2-384 0,0-2 32 16,-1 3 0-16,2-2 0 0,2 0 64 0,0 0 16 16,2 0 0-16,2 0 0 0,1-1 272 0,1 3 0 15,2-2 0-15,0 5 0 0,3 3 0 0,2 6 224 16,3 1-16-16,2 9 0 0,0 3-208 0,4 10 144 16,1 6-144-16,1 3 128 0,0 0-128 0,-1 4 0 15,2 0 0-15,-5-2 0 0,1 2 128 0,-5-10-128 16,-1-6 128-16,-3-13-128 0,-3-7-192 0,-3-6-128 15,-2-8-32-15,-3-2 0 0,-1-3 352 0,-2-2 0 16,1-1 0-16,-2 1 0 16,1-3-1856-16,-3 4-288 0,1-1-64 0,1-4-16 15,0 1-2320-15,0-4-448 0</inkml:trace>
  <inkml:trace contextRef="#ctx0" brushRef="#br0" timeOffset="158690.12">24687 12825 53103 0,'-12'-7'2352'0,"7"4"480"0,4-1-2256 0,2-2-576 0,6 1 0 0,0-1 0 0,3-2 0 0,7-2 0 0,9-8 0 0,11-9 0 16,12-3-576-16,6-5-64 0,3 3 0 0,-2 1-16 15,-4 5-384-15,-5 2-80 0,-5 5-16 0,-5 5 0 16,-5 2-800-16,-5 2-176 0,-6 4-16 0,-3 1-10352 15,-3 4-2080-15</inkml:trace>
  <inkml:trace contextRef="#ctx0" brushRef="#br0" timeOffset="159129.69">25452 12060 43599 0,'-11'-7'1920'0,"5"3"416"0,1-1-1872 0,2 2-464 0,2 3 0 0,0-3 0 0,-1 2-592 0,1-2-224 0,-2-3-32 0,-2-1-16 16,-2 1-2080-16,0-6-400 0,-3 1-96 0,3-1-16 0,-3 0 2784 0,1-1 672 16,-1 3 0-16,0 0 0 0,2 4 1920 0,-2-2 464 15,0 4 112-15,1 0 0 16,1 2-1248-16,-1 2-256 0,2 2-48 0,-2 2-16 0,1 0-928 0,1 4-272 15,0 0-16-15,-2 4 0 16,2 0-160-16,-2 1-16 0,1 3-16 0,1 0 0 0,1 2 480 0,1 1 0 16,2 1 0-16,2 1 0 0,2 1 432 0,2-2 176 15,2 5 32-15,1 1 16 0,3 5-416 0,-1-2-96 16,2 5-16-16,0 0 0 0,1 5-128 0,0 5 0 16,2 4 144-16,2 9-144 0,-2 9 0 0,1-2 0 0,-1 4 0 0,1-1 128 15,1-3-128-15,-2 2 0 0,2-3 0 16,3 0 128-16,0-5-128 0,3-5 0 0,1-6 0 0,1-6 0 15,-1-5 0-15,0-3 0 0,2-3 0 0,-3 1 0 16,2-2-128-16,1 5 128 0,-2 0-128 0,-1-1 128 31,-1-3-1072-31,-3-1-128 0,-2-1-16 0,-5-2-15584 0</inkml:trace>
  <inkml:trace contextRef="#ctx0" brushRef="#br0" timeOffset="159428.1">25286 12794 33167 0,'-7'-2'2944'0,"3"0"-2352"0,4-2-464 0,3 4-128 0,-2-2 3312 0,3 1 640 0,0-2 128 0,4-3 16 0,4-4-3120 0,7 0-624 0,8-1-128 0,9 0-32 16,8-2 192-16,6 2 16 0,5 0 16 0,5 3 0 16,0-1-416-16,-1 3 0 0,-5 1-192 0,-1 0 192 31,0 1-1776-31,-2 0-224 0,0-2-48 0</inkml:trace>
  <inkml:trace contextRef="#ctx0" brushRef="#br0" timeOffset="168204.95">13930 14259 21183 0,'-8'-12'1888'0,"2"2"-1504"0,-1 4-384 0,3-1 0 0,3 7 1072 0,0-2 144 0,-1-2 16 0,0 1 16 0,-3 0 32 0,0-3 0 16,0 0 0-16,1 2 0 0,2 4-624 0,1-3-112 16,-1 3-32-16,2 0 0 0,0 3-512 0,0-2 0 15,2 4 0-15,-2 1-192 0,0-2 192 0,0-4 0 16,0 0 0-16,-7 19 0 0,4-12 0 0,-1 2 0 15,-1 1 208-15,0-1-64 0,0 4 64 0,-1-1 16 0,0 1 0 0,-2 0 0 16,1 6 256-16,-2 0 48 0,1 5 16 0,-4 8 0 16,0 6-416-16,0 6-128 0,-2 4 0 0,2 5 0 15,1 5 144-15,-2 5-144 0,3 3 0 0,1 3 144 16,1-1-144-16,2 6 0 0,2-1 0 0,2 0 128 16,2 0 0-16,0-6-128 0,1 0 192 0,1 1-64 15,3 2-128-15,0 0 0 0,2-1 0 0,-4 0 0 16,3-2 0-16,-2 0 0 0,2 3 0 0,0 4 128 15,1 5-128-15,-1 2 0 0,-1 3 0 0,-1 2 0 16,-1 2 0-16,0 1 0 0,-1 9 0 0,-2-4 0 16,0-3 0-16,-1 2 0 0,-3-1 0 0,1-7 0 15,0-3 0-15,2-8 0 0,0-6 0 0,-2-8 0 0,3-3 0 0,1 0 0 16,-1-4 0-16,3-2 0 0,1-5 368 0,2-3-16 16,1-6 0-16,2-3 0 0,3-1-160 0,0-5-48 15,2-2 0-15,2 0 0 0,0-3-16 0,3-2 0 16,1-2 0-16,1 0 0 0,-3-4-128 0,-1-2 0 15,-2 2 0-15,-2-5 0 16,-3-2-2736-16,-5-3-576 0</inkml:trace>
  <inkml:trace contextRef="#ctx0" brushRef="#br0" timeOffset="169287.7">12154 17191 11967 0,'-14'-7'528'0,"3"0"112"0,0 1-512 0,5 3-128 0,4 0 0 0,2 3 0 0,-3-4 5024 0,-1 2 976 0,-2-2 192 0,-1-2 32 15,1 0-5056-15,-1 0-1008 0,1 2-160 0,3 0 0 0,0 2 0 0,2 2 0 16,0-3 0-16,1 3 0 0,0 3 0 0,0-2-144 16,1 0 144-16,4 0-160 0,1 2-16 0,1-3 0 15,2 1 0-15,2-2 0 0,0 1 16 0,3-3 0 16,-1 1 0-16,4-3 0 0,-1 0 32 0,1-1 0 16,0 2 0-16,4-3 0 0,2 2 256 0,1-1 64 15,1 2 16-15,2 0 0 0,3 2 336 0,2 2 64 16,3-3 16-16,2 6 0 0,-1-1-320 0,4-1-64 15,6 2-16-15,-1-1 0 0,2-2-224 0,0-2 0 16,-3-2 0-16,6-2 0 16,5 0 0-16,8-3 0 0,5 2 0 0,4-3 0 0,2 4 0 0,-2 1-288 15,-3 1 32-15,3 2 16 0,5 0 240 0,2 2 0 16,2 4 0-16,2-2 0 0,-2 5 0 0,1-6-144 0,4 1 144 0,3-2 0 16,2 0 0-16,2-3 0 0,0 0 0 0,2-3 0 15,3 2 0-15,-6-1 0 0,-6 0 0 0,9 3 0 16,5-2 0-16,4 2 0 0,0 4 0 0,-3-1 0 15,-3 4 144-15,2 0 16 0,6 2 0 0,1-1 0 16,2 2 96-16,-2-1 32 0,-2-1 0 0,8 0 0 16,6 0-288-16,-1-5 128 0,-4 2-128 0,7-7 0 15,7 2 0-15,-1-5 0 0,-2 1 0 0,3-2 0 16,2 3-240-16,-5-2 0 0,-6-1 0 0,1 0 0 16,2 0 64-16,-8-2 16 0,-6 0 0 0,-5 1 0 15,3 1 160-15,-8 0 0 0,-5 2 0 0,-6 2 0 0,-7 2 384 0,3-1 128 16,-1 3 0-16,-5 0 16 0,-4 3 192 0,-8-1 48 15,-10 2 0-15,1-4 0 0,5 3-208 0,-4-2-48 16,-3-1 0-16,-3 0 0 0,-3 2-192 0,-6-2-64 16,-3-2 0-16,-4 2 0 0,-3-1-96 0,-3 1-32 15,-3 0 0-15,-4 0 0 0,-4 0-128 0,-4 0-176 16,-4 3 48-16,-4-2-18976 16</inkml:trace>
  <inkml:trace contextRef="#ctx0" brushRef="#br0" timeOffset="170452.53">13392 14927 26079 0,'-4'-10'1152'0,"2"6"256"0,0-1-1136 0,2 4-272 0,2-1 0 0,-1 2 0 0,1 0-432 15,1 0-144-15,1-3-16 0,1 3-16 16,1 0-1056-16,0 0-192 0,0 3-64 0,-1-1 0 0,0 4-16 0,-1-1-16 0,-1 4 0 0,0-3 0 15,-1 0 1488-15,1 0 288 0,-1 2 176 0,2 0-192 16,-2 1 1600-16,2-2 304 0,0-3 64 0,2 2 16 0,0 3-160 0,3-3-32 16,0 0 0-16,0 1 0 0,3-1-352 0,-1-1-80 15,1 3-16-15,-1-1 0 0,2 1-144 0,-2 2-48 16,0-2 0-16,-1 0 0 16,-2 2-656-16,1-1-144 0,0 1-32 0,-1 0 0 15,0-1-528-15,-3 3-112 0,0-1-32 0,-3 0 0 16,-1-1-2208-16,-3 2-432 0,-3 0-80 0,-2-2-32 15,-2-4 1776-15,-1 2 368 0,-2-2 64 0,-1-2 0 0,1 1 1808 0,1-5 368 16,1 1 64-16,2-2 0 0,2 1 1232 0,0-3 240 16,4 0 64-16,0-1 0 0,1-2-560 0,1-3-96 31,-1 3-32-31,1-4 0 0,1 1-496 0,0 2-96 16,3-3-32-16,-1 1 0 0,-1 1-640 0,0 0-128 15,2 2-32-15,0 0 0 0,0 0-432 0,1 0-144 0,-1 2 0 16,5-2 0-1,1-3-1728-15,4-1-448 0,2-2-80 0,1-2-8352 0,0-2-1664 0</inkml:trace>
  <inkml:trace contextRef="#ctx0" brushRef="#br0" timeOffset="170620.73">13737 14971 5519 0,'0'0'496'0,"0"0"-496"0,0 0 0 0,0 0 0 0,0 3 5536 0,1-3 1008 0,0 3 208 0,2 4 32 0,2 1-4016 0,0 2-800 0,2 0-176 0,-1 2-16 0,0-2-960 0,-1 3-192 0,2-3-48 0,-4 0 0 15,0 1-256-15,-2-4-64 0,0 2-16 0,-3-3 0 16,-2 0 128-16,-2 0 16 0,-3-1 16 0,-1 0 0 15,-3-1 48-15,-6-2 0 0,-3-2 0 0,-3-2 0 0,-4-2-32 0,-5 2 0 16,-3-4 0-16,-4-1 0 0,3 1-224 0,0-1-32 16,0-2-16-16,5-1 0 15,6 0-464-15,10 2-80 0,7 0-32 0,12 0-12448 16,14-2-2496-16</inkml:trace>
  <inkml:trace contextRef="#ctx0" brushRef="#br0" timeOffset="171592.56">11987 14754 23375 0,'0'-8'1024'0,"0"2"240"0,-1 0-1008 0,0 2-256 0,1 4 0 0,-2 0 0 0,1-2 1280 0,1-2 192 0,-2-2 64 0,-1 0 0 0,2-1-496 0,0 1-80 15,-2 3-32-15,5-4 0 0,0 1-464 0,2 2-80 0,2-2-32 0,0 0 0 16,-1-4-352-16,1 4 0 0,0-3-192 0,-1 1 64 16,0 0 128-16,-2 2 0 0,0-3 0 0,0 5 0 15,-2 1 480-15,2-1 128 0,-2 4 32 0,-1-2 0 16,0 4 192-16,1 2 64 0,0-1 0 0,1 6 0 16,-2 4-320-16,0 4-48 0,0 8-16 0,-2 3 0 15,1 3-368-15,0 5-144 0,0 5 0 0,-2 3 144 16,1 3-144-16,-2 8 160 0,2 4-160 0,0 0 160 15,1-4-320-15,1-4-64 0,0-8-16 0,1-5 0 16,1-6-2128 0,-1-3-448-16,0-3-64 0,-1-8-32 0</inkml:trace>
  <inkml:trace contextRef="#ctx0" brushRef="#br0" timeOffset="172055.87">11548 14801 11967 0,'-12'-7'1072'0,"4"4"-864"0,3-3-208 0,3 3 0 0,2 2 2896 0,1-2 544 0,0 1 96 0,2-3 32 0,1-1-3120 0,2-5-608 0,2 0-128 0,2-2-32 31,0 1-208-31,1-1-48 0,0 0-16 0,1 0 0 0,-2 1 592 0,-2 0 0 0,1 2 0 0,-3 1 128 15,-2 3 624-15,-4 2 112 0,1 1 32 0,-2 0 0 16,-2 3 1024-16,1-2 224 0,-1 4 32 0,2-2 16 16,2 3-432-16,4 0-96 0,1 0 0 0,4 0-16 15,3 1-1168-15,3 2-224 0,1-2-64 0,3-1 0 0,2-1-192 0,2-2 0 16,2-5 128-16,3 1-128 0,6-4 0 0,2-2 0 16,3-3 0-16,2 2 0 0,2-1 0 0,2-4 0 15,0 4 0-15,-1-5 0 16,1 3-1472-16,0-6-256 0</inkml:trace>
  <inkml:trace contextRef="#ctx0" brushRef="#br0" timeOffset="172596.24">11709 15388 37951 0,'0'-9'1680'0,"0"3"352"0,2 2-1632 0,0 1-400 0,0 0 0 0,-1 2 0 0,1 1 704 0,1-2 48 0,5-1 16 0,0 2 0 0,6-2-528 0,0 3-112 16,3 3 0-16,4 1-128 15,2-1-256-15,3 3-176 0,5-2-16 0,1 1-16 16,3-4-544-16,1 2-96 0,1-3-32 0,1-3 0 15,1 2 416-15,-3-5 80 0,-3 1 0 0,-3 1 16 0,-3-2 304 0,-1-1 64 0,-2-4 16 0,2-3-14240 16</inkml:trace>
  <inkml:trace contextRef="#ctx0" brushRef="#br0" timeOffset="173286.66">12814 15211 29711 0,'12'-18'1312'0,"-4"5"288"0,2 0-1280 0,-3 4-320 0,-3 3 0 0,-1 2 0 0,-1 0 0 0,6-5 0 0,1 0-128 0,3-7 128 0,-1 0 0 0,-4 0 0 0,-2 3 0 0,-5 3 0 16,-5 4-304-16,-5 0 48 0,-3 1 0 0,-5 1 0 16,-3 4-416-16,-2 3-80 0,1-3-16 0,-2 4 0 15,1-2 1232-15,-1 2 240 0,3-1 64 0,-2 4 0 0,0 1-128 0,1 2 0 16,-4 0-16-16,0 2 0 0,-1 3-80 0,1 1-16 31,1 0 0-31,2 1 0 0,0 1-64 0,1-1-16 0,2 1 0 0,1 1 0 0,1 0-64 0,3 1 0 16,4 1-16-16,3 1 0 0,1-2-112 0,3-2 0 15,4 5-16-15,2-1 0 0,4 3-240 0,3-2 0 16,1 2 128-16,3 0-128 16,5-1-448-16,0-1-128 0,4-1-16 0,1-2-16 15,0 1-464-15,1 1-80 0,-2-2-32 0,-1-2 0 16,0 1 352-16,-1 1 64 0,-2-2 0 0,-2 1 16 0,1-3 304 0,-6 0 64 15,0 0 16-15,-3-1 0 0,2 1 528 0,-1-3 96 16,0 0 32-16,-2-1 0 0,2 1 864 0,-2-1 160 16,1-2 32-16,-4 0 16 0,3 0-656 0,-4-2-144 0,0 0-32 0,-4 0 0 15,-3-5-528-15,-2 1 0 0,-4-2 0 0,-4-2-144 16,-6-2 144-16,-3-2 224 0,-2 1-48 0,-3 0-16 16,-4-4 352-16,-3 1 80 0,0 0 16 0,-2 0 0 15,-1 0-448-15,1 2-160 0,1 0 0 0,-1 2-16128 16</inkml:trace>
  <inkml:trace contextRef="#ctx0" brushRef="#br0" timeOffset="173929.29">13268 15424 15663 0,'0'-8'1392'0,"1"2"-1120"0,2 3-272 0,-3 0 0 0,1 1 3904 0,0 0 704 0,-1-4 160 0,-1-4 32 0,-1-2-3728 0,-2-3-752 0,-5 5-128 0,-4 0-48 15,-6 4-944-15,-2 2-192 0,-6 2-32 0,-5 4-16 16,-4 5-400-16,0 0-80 0,0 2-16 0,5 1 0 0,5-3 1120 0,-3 4 224 15,-6 6 32-15,0 2 16 0,4 2 272 0,4-5 48 16,5 3 16-16,2-2 0 0,4 0 784 0,5-1 176 16,4 0 16-16,4 1 16 0,7 2 368 0,5 2 80 15,2 2 16-15,3-1 0 16,6 4-48-16,3 1 0 0,2 1 0 0,3 1 0 0,0-3-928 0,3 0-192 16,1 1-32-16,4-1-16 15,2-4-1104-15,3-7-224 0,6-4-32 0,4-12-16736 0</inkml:trace>
  <inkml:trace contextRef="#ctx0" brushRef="#br0" timeOffset="175231.57">13795 15084 23039 0,'-4'-3'2048'0,"3"3"-1648"0,1-2-400 0,1 2 0 0,0 0 1856 0,1-1 304 0,-1-2 48 0,1-1 16 16,1-2-1792-16,1 0-432 0,2-4 0 0,0-1 0 15,0 1 0-15,2 0-128 0,-1 0 128 0,2-1-208 16,-1 1 208-16,0 3 0 0,-1-2 0 0,-1 2 0 16,1 2 880-16,-1 1 112 0,1 1 32 0,-2 0 0 15,2 3-128-15,2-2-32 0,1 4 0 0,0-2 0 0,0 3-608 16,-2-2-128-16,2 1-128 0,-1 2 176 0,2 2-176 0,0 3 192 15,2-2-192-15,1 4 192 0,1 0 176 0,1 4 32 16,5 1 16-16,0 3 0 0,5-1-144 0,0 2-16 16,0 0-16-16,0 1 0 0,3 4-240 0,-3-5 128 15,1-1-128-15,-1 0 0 0,2-1 0 0,0 1 0 16,-2 1 0-16,2 2 0 0,3 0 144 0,1 3-144 16,4 3 128-16,0 1-128 0,1-1 0 0,1 3 0 15,0 1 0-15,1-3 0 0,-1-1 0 0,0-2 208 16,3-1 0-16,-2-3 0 0,1-1-208 0,1-1 176 15,3 2-176-15,-2-2 160 0,2 1-160 0,-1 1 0 16,1 1 0-16,-2-4 0 0,-2 5 0 0,0-1 0 16,1 2 0-16,-2 4 0 0,1-1 0 0,1 3 0 0,0 5 0 0,-1-4 0 15,4 1 0-15,-1 2 0 0,3 0 128 0,-1-3-128 16,1 0 0-16,-2-1 0 0,-1-3 0 0,0 1 0 16,3 3 0-16,-2 0 0 0,3 1 0 0,2 3 0 15,0 1 0-15,-1 2 0 0,2-3 0 0,-2 1 0 16,3-3 0-16,-1 1 0 0,0-5 0 0,2-1 0 15,0 0 128-15,0-2-128 0,1 1 0 0,-1 0 128 16,-3-2-128-16,-2-2 0 0,0-1 0 0,0 1 0 16,1 0 0-16,1 0 0 0,-1 1 0 0,-4 0 128 15,1-3-128-15,-1 2 0 0,1-2 0 0,-4-1 128 16,-3 1-128-16,-2-3 0 0,-3 1 0 0,-1-6-176 16,-1 0 176-16,-1-2 0 0,-3 1 0 0,-2-6 0 0,-2 2 0 15,-3-2 0-15,-2-2 128 0,-5 1-128 0,0-2 176 0,-5-4-48 16,0 3 0-16,-3-2 0 0,-1 1 0 0,-1-2 0 15,-1 0 0-15,1 0 0 0,-2 3 384 0,-1-3 80 16,0 0 16-16,-1 0 0 0,0 0-256 0,-1 0-48 16,0 0-16-16,-1 0 0 15,-3-3-1392-15,6 3-288 0,0 0-48 0</inkml:trace>
  <inkml:trace contextRef="#ctx0" brushRef="#br0" timeOffset="176064.52">18040 17275 44175 0,'-11'-15'1952'0,"5"5"416"0,2 4-1904 0,2 2-464 0,0 2 0 0,2 1 0 0,2 1 192 0,-4-3-64 0,4 0-128 0,-1 0 192 15,1 1-448-15,2 0-80 0,0 4-32 0,1 0 0 16,0 2-688-16,0 4-144 0,-2 0-16 0,1 4-16 15,-3 3 16-15,0 4 0 0,-1 3 0 0,-2 0 0 16,-1 4 928-16,1 5 288 0,-2 4-128 0,-1 3 128 16,2 4 384-16,-2 1 128 0,0 2 48 0,2-3 0 0,1 1 96 0,1 4 32 15,1 1 0-15,1-1 0 0,2 0-304 0,4 4-48 16,0 0-16-16,3 3 0 0,1-4-320 0,0-6 144 16,4 1-144-16,-1-7 0 0,1-1 128 0,-2-5-128 15,2-1 0-15,-1-2 0 0,2-3 0 0,-3-4-304 16,0-4 48-16,-2-5 0 15,0-2-208-15,-1-2-48 0,0-6 0 0,-4-3 0 0,0-1 272 0,-1-4 48 16,0-1 16-16,1-5 0 0,0-2 1264 0,0-3 256 16,2-5 64-16,-1-1 0 0,2-4 128 0,1-2 16 15,2-7 16-15,1 0 0 0,3-2-688 0,0 1-144 16,2-4-32-16,5-5 0 0,3-11-448 0,3-2-80 16,2-4-32-16,0 4 0 0,-1 1-144 0,-1 3 0 15,1 7 0-15,-3 4 0 0,0 4-192 0,-2 4-112 0,-4 1-16 0,-1 2-16 31,0 1-1168-31,-2 1-224 0,0 2-64 0</inkml:trace>
  <inkml:trace contextRef="#ctx0" brushRef="#br0" timeOffset="176596.25">19126 18372 13823 0,'1'-3'608'0,"-1"0"128"0,0-2-592 0,0 1-144 0,1 3 0 0,-1-2 0 0,0 1 3408 0,0-4 656 16,0-2 128-16,-1-4 32 0,1-4-3040 0,-1 0-608 0,0 1-112 0,-1 3-16 16,1 2-224-16,-1-3-32 0,0 3-16 0,-1 2 0 15,0-2-176-15,-1 2 128 0,-1 0-128 0,-2 0 128 16,0 2 0-16,-4-2 0 0,-2 1 0 0,-2 4 0 15,2 0-368-15,-1 2-80 0,1 2 0 0,-1 2-16 16,0 3 160-16,3 0 48 0,1 4 0 0,2 2 0 16,3 4 128-16,1 3 192 15,3 1-32-15,1 1-16 0,1 5 288 0,3 0 48 0,2 5 16 0,1-2 0 16,3 2 112-16,3-2 32 0,1-1 0 0,4-6 0 16,0 1-80-16,2-7-16 0,1-2 0 0,1-4 0 15,4-3-96-15,-2-7-32 0,-3 0 0 0,1-10 0 0,2 0 96 16,-1-8 32-16,-1-5 0 0,-2-5 0 0,-1-7 208 15,-1 0 32-15,-3-6 16 0,-4-3 0 0,-2-1 64 0,-5 2 16 16,-3 5 0-16,-5 2 0 0,-3 1-512 0,-5 4-112 16,1-1 0-16,-1 4-14128 15,2-1-2816-15</inkml:trace>
  <inkml:trace contextRef="#ctx0" brushRef="#br0" timeOffset="177129.08">19934 17888 13823 0,'-8'-6'608'0,"2"3"128"0,2-2-592 0,3 1-144 0,2 4 0 0,0-3 0 0,2 2 2240 0,-1-4 432 0,2-1 80 0,-1-1 0 0,1 0-784 0,0-1-176 15,-2 2-16-15,1 2-16 0,-3 3-736 0,0-2-160 16,1 3-32-16,-5 0 0 0,1 0-576 0,-4 3-112 16,1-3-16-16,-2 3-128 15,0-3 0-15,-2 2 0 0,-2 0-160 0,0-2 160 0,-1 3 0 0,0-3 0 16,0 0 192-16,1 0-64 0,1-3 528 0,-2 3 112 16,2 0 0-16,0 3 16 0,-1 0 352 0,-2 3 64 15,-1 3 16-15,-2 2 0 0,-2 7-224 0,-2 8-32 16,-2 4-16-16,-2 6 0 0,1 9-624 0,-1 2-128 15,1 0-32-15,2 0 0 0,3-1-160 0,3-1 0 16,5 1 144-16,6-1-144 0,7 0 192 0,6-3-48 0,7-1 0 0,9-6 0 16,6-7-144-16,11-3 0 0,8-5 0 0,5-10 0 15,8-7 0-15,7-6-144 0,11-11 144 0,12-11-13456 16,12-9-2624-16</inkml:trace>
  <inkml:trace contextRef="#ctx0" brushRef="#br0" timeOffset="198650.76">21072 14942 16175 0,'-11'-15'704'0,"4"5"176"0,0 0-704 0,4 1-176 0,1 3 0 0,2-1 0 0,2 1 464 0,-2-7 64 0,0-8 16 0,0-5 0 0,2-5 0 0,-1 2 0 15,2 0 0-15,-1 4 0 0,1 6 352 0,-4 0 80 0,1 3 16 0,0 4 0 16,0 2 288-16,0 1 48 0,-2 3 16 0,2 2 0 16,2-1-528-16,-1 4-112 0,-1 1 0 0,2 0-16 15,3 1-496-15,-1 2-192 16,1-1 176-16,1 4-176 0,0 2 0 0,0 2 0 0,2 2-208 0,-2 4 64 16,0 1 144-16,0 6 0 0,-1 0 0 0,-2 4 0 15,-2 3 272-15,-1 3 48 0,-1 3 0 0,-3 1 0 16,0 4 80-16,2 0 32 0,-2-3 0 0,0 1 0 15,2-7-112-15,0-4 0 0,-1-3-16 0,3-3 0 16,1-3-176-16,2-3-128 0,0-6 192 0,2 0-192 16,-1-2 128-16,0 0-128 15,-2-2 0-15,1 3 0 0,0-3-1040 0,0 4-272 0,-2-2-48 0,0-1-12848 16</inkml:trace>
  <inkml:trace contextRef="#ctx0" brushRef="#br0" timeOffset="199121.88">20898 14872 3679 0,'-14'-6'160'0,"3"0"32"0,1 4-192 0,3 0 0 0,0 0 0 0,4 2 0 0,-2-3 4176 0,-1 2 800 0,-5-1 144 0,-3-1 48 16,-1 2-2928-16,0-2-576 0,4 3-112 0,1-3-16 15,3 3-848-15,2-3-176 0,2 3-16 0,0-3-16 16,1 0 48-16,1-1 16 0,0 1 0 0,2-4 0 0,-1 1-160 0,0-2-16 16,1 0-16-16,-1-3 0 0,2 0 32 0,-1-1 0 15,1-1 0-15,1 1 0 0,2-3-32 0,2 1 0 16,1-2 0-16,2 0 0 0,2 0-16 0,3-2 0 16,6-1 0-16,3-1 0 0,4-1 64 0,6-1 16 15,8-6 0-15,5-3 0 0,5-3-224 0,4 0-32 16,-4 0-16-16,2 2 0 0,1 4-144 0,0 5 0 15,0 4 144-15,2 4-144 0,-3 5 0 0,-2 6-128 16,-1 4 0-16,-7-2 0 16,-2 2-880-16,-5-4-160 0,0-5-48 0,-1-1-9408 15,-1-2-1872-15</inkml:trace>
  <inkml:trace contextRef="#ctx0" brushRef="#br0" timeOffset="199812.3">21103 15524 7359 0,'-5'3'656'0,"1"-2"-528"0,4-1-128 0,-1 0 0 0,2 2 1840 0,-2-2 336 0,-3 0 64 0,1 0 0 0,-4 0-736 0,-1 0-160 0,0-3-16 0,0 0-16 0,0-1 160 0,3-1 48 16,3-1 0-16,-1-1 0 0,3 1-160 0,0-4-16 15,4 4-16-15,1-4 0 0,4 3-416 0,1-1-80 16,3 2 0-16,6-2-16 0,4 2-432 0,2 0-64 16,5 1-32-16,4 0 0 0,6-4-144 0,7 3-16 15,4-3-128-15,4 2 192 0,6 1-192 0,1 2 0 16,-1 2 0-16,-4-2 0 0,-5 4 0 0,-1 1 0 15,-3 2 0-15,0-1-10352 16,2-1-2000-16</inkml:trace>
  <inkml:trace contextRef="#ctx0" brushRef="#br0" timeOffset="200250.96">22123 14990 23263 0,'-15'-10'1024'0,"7"1"224"0,1 3-992 0,4 2-256 0,4 1 0 0,0 0 0 0,0 1 0 0,2-2 0 0,-1-3 0 0,2-6-160 0,2 1 160 0,3 0 128 16,1-1-128-16,0 3 176 0,2 2 992 0,2 0 208 15,2 2 32-15,1 0 16 0,4 0-240 0,3-1-48 16,2 4-16-16,1-2 0 0,2 4-704 0,4-3-144 0,1 1-16 0,2-3-16 16,1 0-240-16,2 0 0 0,-1-4-144 0,0 0 144 31,1 1-1808-31,-6 0-272 0,-1-1-48 0,-2-2-6400 0,-2 3-1280 0</inkml:trace>
  <inkml:trace contextRef="#ctx0" brushRef="#br0" timeOffset="200612.01">22450 15059 30111 0,'-23'-4'1344'0,"10"3"256"0,3 2-1280 0,6 1-320 0,3-2 0 0,2 0 0 0,0 2 0 0,3-1-208 0,1 2 16 0,5-1 16 0,7 2-16 0,7-4 0 0,7-2 0 0,2 0 0 16,4-4 192-16,1-3 0 0,6 2 0 0,0-4 0 31,2 0-1536-31,2-2-240 0</inkml:trace>
  <inkml:trace contextRef="#ctx0" brushRef="#br0" timeOffset="201349.33">23460 15006 21071 0,'-10'-10'928'0,"4"4"208"0,2 0-912 0,3 2-224 0,1-1 0 0,0 4 0 0,1-3 1184 0,3-1 192 0,-2-5 32 0,3-2 16 0,1-2-80 0,3-2 0 0,1 1-16 0,2 2 0 16,2 4 0-16,1-3 0 15,2 4 0-15,2 0 0 0,-1 1-144 0,3 4-32 0,0 0 0 0,3 0 0 16,-3 0-640-16,3 2-128 0,1 1-16 0,0 4-16 16,-3-1-1376-16,4 3-288 0,0 3-48 0</inkml:trace>
  <inkml:trace contextRef="#ctx0" brushRef="#br0" timeOffset="202117.85">24374 14327 26495 0,'-8'-7'1168'0,"5"0"240"0,1 1-1120 0,1 3-288 0,1-1 0 0,0 3 0 0,0-1 864 0,1-1 112 0,1-4 32 0,0-1 0 0,0 0-672 0,1 2-128 16,1 1-16-16,1 4-16 0,0 1 16 0,0 6 0 0,-1 4 0 0,0 2 0 15,1 11 16-15,0 6 16 0,0 11 0 0,0 11 0 16,-1 6 80-16,-1 3 16 0,4 3 0 0,-4-2 0 15,3-4-192-15,-1-7-128 0,3-5 192 0,-1-2-192 16,2-7 128-16,2-1-128 0,0-4 0 0,2-5 0 31,-1-2-752-31,1-4-256 0,-3-1-48 0</inkml:trace>
  <inkml:trace contextRef="#ctx0" brushRef="#br0" timeOffset="202525.75">24001 15640 7359 0,'-13'-12'656'0,"5"6"-528"0,3 0-128 0,3-1 0 0,3 5 6896 0,3 1 1344 0,1-2 272 0,2-3 48 0,6 0-7008 0,2-4-1392 0,6-2-160 0,5-1-272 16,2 6 272-16,-1-2 0 0,4 2-128 0,2 1 128 15,5-1 0-15,2-1-128 0,5 0 128 0,4 0 0 16,6 1 0-16,3-2 0 0,4 0 160 0,0-1-32 15,-4 0 16-15,-4 0 16 0,-2-2 0 0,-3-1 0 16,2-3-160-16,0 0 0 0,-3-1 144 0,-1 0-144 16,-1 1 0-16,-3-2 0 0,0 5 0 0,-3 0 128 0,-5 1-128 0,-5 5 0 15,0-2-128-15,-4 5-11264 32,-2 2-2240-32</inkml:trace>
  <inkml:trace contextRef="#ctx0" brushRef="#br0" timeOffset="202919.3">24501 15941 23951 0,'-25'-13'2128'0,"10"5"-1696"0,3 4-432 0,6 0 0 0,5 4 3424 0,1 0 608 0,0 0 112 0,0 4 16 0,1 2-4160 0,1 7-896 0,3 3-160 0,4 8-32 16,3 9-32-16,4 1-16 0,4 11 0 0,0 5 0 0,1 4 688 0,0 6 144 15,-1 4 32-15,-3 2 0 0,2-3 272 0,-4-8 0 16,-1-9-128-16,-3-8 128 0,-1-10 0 0,-3-8 0 16,-2-5 0-16,-2-5 144 0,0-4-144 0,-1 0 0 15,-2-2 0-15,-2-4-8992 16,0 0-1680-16</inkml:trace>
  <inkml:trace contextRef="#ctx0" brushRef="#br0" timeOffset="203358.5">24376 16004 33119 0,'-6'-21'1472'0,"6"5"288"0,4 0-1408 0,-1 1-352 0,2 7 0 0,3 0 0 0,0 0 368 0,6-8 0 0,9-8 0 0,7-5 0 15,7-2-176-15,-1 5-16 0,0 8-16 0,-5 8 0 16,-3 6-160-16,-3 2 0 0,-4 8 0 0,0 0 0 0,-4 6 0 0,1 2 128 16,0 4-128-16,-3-1 128 0,-1 5 160 0,-1-2 32 15,2 1 0-15,-2 3 0 0,-1 0-192 0,-1 1-128 16,-2-3 192-16,-3-4-192 0,-2 1 160 0,-2-3-160 15,-3 3 128-15,-3-2-128 0,-2 0 288 0,-2 3-32 16,0-1 0-16,-2-1 0 0,0-1-48 0,0 2-16 16,-1-1 0-16,0-1 0 0,0-1-192 0,1-2 144 15,-1 3-144-15,0-1 128 0,3-3-128 0,2 2 0 16,1 1 0-16,0-1 0 0,1-1 0 0,3 0 0 16,1 0 0-16,0-2 0 0,3 4 0 0,0-3-144 15,2 0 144-15,4-1-160 0,0 1 160 0,2-4 0 16,1 1 0-16,2 0 128 0,1-2 128 0,-1 0 16 15,0-2 16-15,2 0 0 0,0-2-48 0,3-2-16 0,-1 1 0 16,0-3 0-16,-1 1-224 0,-2-1 0 0,2 2-144 0,-2 1-11824 16,0-2-2352-16</inkml:trace>
  <inkml:trace contextRef="#ctx0" brushRef="#br0" timeOffset="203797.66">25273 16627 20271 0,'0'0'1792'0,"0"0"-1424"0,0 0-368 0,1-4 0 0,3 2 3696 0,-2-2 656 0,2-2 144 0,2-5 32 0,4-6-3296 0,5-8-656 15,3-10-128-15,6-9-16 0,3-6-432 0,1-2-176 16,1-1 16-16,-3 5 0 16,-1 2-256-16,-4 4-48 0,-5 4-16 0,-3 3 0 0,-2 3 336 0,-2 1 144 15,-4 5-128-15,-3 1 128 0,0 9-144 0,-5 0 144 0,1 4-160 0,-3 3 160 16,-1 3 0-16,-2 2 192 0,1 2-16 0,-3 2 0 15,-1 2 416-15,1 1 96 0,0 3 16 0,-1 0 0 16,1 2-464-16,-1 4-96 0,0 0-16 0,1 4 0 16,0-2-128-16,-1 7 0 0,3 1 0 0,1 7 0 15,1-1 0-15,-2 3 288 0,6 1-48 0,1 4-16 16,3 1 160-16,4 4 48 0,0 0 0 0,3 1 0 16,5 2-432-16,2 0 0 0,2-4 128 0,3-4-128 15,3-5-1472-15,-2-2-320 0,0-7-64 16,2-8 0-16,-3-6-960 0,1-4-176 0,-1-2-32 15</inkml:trace>
  <inkml:trace contextRef="#ctx0" brushRef="#br0" timeOffset="204299.8">25952 16118 30751 0,'-3'-9'1360'0,"2"3"288"0,1 0-1328 0,2-2-320 0,1 6 0 0,-2-2 0 0,3-2 576 0,-2 0 32 0,3-7 16 0,1-3 0 0,2-6-480 0,-1 0-144 0,-2-1 0 0,-1 2 0 0,-1 3 144 0,-1 2-144 0,-4 3 0 0,0 6 144 16,-2-3 416-16,1 1 80 0,-1 6 0 0,-2-2 16 16,0 4-112-16,-1 1-32 0,0 1 0 0,0 4 0 15,-2 1-256-15,0 1-48 0,1 3-16 0,-2 1 0 16,-1 2-192-16,1 0-160 0,0 0 32 0,0-1 0 16,1-2 128-16,2 0 0 0,1-2 0 0,1-1-128 15,0 0 448-15,2-1 112 0,2 0 16 0,0 3 0 16,1-3 128-16,1 4 16 0,1 3 16 0,2 0 0 15,1 6-480-15,0 0-128 0,1 6 0 0,2 4 0 0,0 2 0 16,2 7 0-16,3 6 0 0,-1 7 0 16,2 6 0-16,2 6 0 0,0 0 0 0,0-3 0 0,0-4 0 0,0-5 0 15,0-5 0-15,-2-7 0 0,-2-6 0 0,-3-5 0 16,-3-6 0-16,0-2 0 0,-4-4 0 0,0-1 0 16,0-5 0-16,-2-1 0 15,1-6-1152-15,1-3-256 0,-4 0-64 0,1-6-15456 16</inkml:trace>
  <inkml:trace contextRef="#ctx0" brushRef="#br0" timeOffset="204801.39">25841 16617 23039 0,'-14'-5'1024'0,"4"2"192"0,4-1-960 0,3 1-256 0,4 0 0 0,1-1 0 0,0 1 2544 0,2-5 464 0,2-2 80 0,4-9 32 0,3-4-2320 0,6-6-464 0,4 1-80 0,5-3-32 16,1 0 832-16,1 5 160 0,5 1 48 0,-3 7 0 15,-3 4-752-15,1 4-160 0,0 4-32 0,-3 3 0 16,-2 0-1888-16,-3 1-384 0,-3 0-80 0,0 4-16 16,-1 0 624-16,-2-2 112 0,-1 3 32 0,-2-2 0 15,0-1-992-15,-4-4-192 0,3 0-32 0,-1-4-16 16,-3-6 416-16,3-1 96 0,1-5 16 0,0-2 0 0,-2-3 2400 0,0-3 480 15,1 0 112-15,0-1 16 0,-1-2 1936 0,-1-1 400 16,-1 1 80-16,-2 1 16 0,-1 3-528 0,-2 4-112 16,-3 1 0-16,-1 3-16 0,-2 0-1328 0,-1 5-256 15,-1 2-48-15,-2 1-16 16,1 5-784-16,-3 1-176 0,-1 3-16 0,-1-1-16 0,-1 6-368 0,-2 3-80 16,1 4-16-16,-2 2 0 0,0 4-16 0,1 4-16 15,2 5 0-15,0 3 0 0,0 4 144 0,5 5 48 16,2 4 0-16,3 1 0 0,4 5 144 0,3 3-208 15,2 4 80-15,5 9 128 0,1 6 0 0,3 4 0 16,4 0 0-16,2-7 0 0,2-12 256 0,-1-9 0 16,1-8 16-16,-6-9 0 0,0 1 496 0,-5-7 112 0,2-2 16 15,-4-4 0-15,0-1-400 0,0-3-80 0,2-2-16 0,-3 0 0 16,0-4-400-16,-3 2 0 0,2-3 0 0,-6-2 0 31,1 0-2240-31,-3 0-464 0,1-3-112 0,-6 0-9136 0,-2-2-1824 0</inkml:trace>
  <inkml:trace contextRef="#ctx0" brushRef="#br0" timeOffset="204989.74">26309 16631 36623 0,'-3'0'1616'0,"1"-3"352"0,1 2-1584 0,1-1-384 0,2-1 0 0,1 2 0 0,0-3 1600 0,4-1 256 0,2-2 32 0,7-6 16 0,8-5-784 0,7-4-160 0,5-4-16 0,3-5-16 0,3 2-608 0,-1 1-128 16,0 2-32-16,-4 1-14128 15,0 0-2832-15</inkml:trace>
  <inkml:trace contextRef="#ctx0" brushRef="#br0" timeOffset="206337.88">25344 14354 21183 0,'-5'-10'1888'0,"3"4"-1504"0,1 1-384 0,2 4 0 0,0-1 752 0,-1-2 80 0,0-2 0 0,-4-7 16 0,2-3-848 0,0-4 0 0,-2 3 0 0,1 3-128 0,2 2 512 0,-1 2 96 0,0 2 32 16,1 4 0-16,2 0 896 0,-1 2 176 0,2 2 32 0,-1 0 16 15,3 0-464-15,1 2-80 0,1 2-32 0,2 0 0 16,5 1-512-16,4 2-96 0,0 3-32 0,4 2 0 15,3 4 0-15,-1 5 0 0,3 2 0 0,0 3 0 16,1 4-144-16,-1 5-16 16,2 1-16-16,-4 2 0 0,1-1 16 0,-3-5 16 0,-2-1 0 0,-1-2 0 15,-3-7-96-15,0 0-32 0,-1-3 0 0,-2-1 0 16,-2-1-144-16,-1-4 128 0,-2 0-128 0,-2-1 128 16,-2 0-384-16,-1-2-96 0,0 3-16 0,-1-4 0 15,0 0-992-15,-1-2-208 16,0 0-32-16,0-1-16 0,0-4-1152 0,1-2-240 0,0 0-32 0,1-6-16 15</inkml:trace>
  <inkml:trace contextRef="#ctx0" brushRef="#br0" timeOffset="206607.34">25843 14224 24703 0,'-5'0'1088'0,"2"-2"240"0,3-1-1072 0,2 2-256 0,-1 1 0 0,0-2 0 0,0 1-256 0,2-2-96 15,0-1-32-15,2-2 0 0,-1 1 848 0,0 1 176 16,-1 1 16-16,-1 3 16 0,1 0 1136 0,-3 0 240 0,2 3 32 0,-2 0 16 16,1 4-352-16,0 3-64 0,0 5-16 0,2 7 0 15,1 3-1008-15,-1 10-208 0,0 7-32 0,-3 8-16 16,0 7-400-16,-3 0 0 0,0-1 0 0,-1-8 0 31,1-5-304-31,-3-4-80 0,1-7-32 0,-1-1 0 16,0-3-112-16,1-4-32 0,2 0 0 0,-1-4-16288 0</inkml:trace>
  <inkml:trace contextRef="#ctx0" brushRef="#br0" timeOffset="207294.76">27005 14041 4607 0,'-4'-6'400'0,"1"2"-400"0,3 2 0 0,0 2 0 0,0 0 6128 0,-3-2 1136 0,2 0 224 0,-2-4 64 0,0 0-5584 0,-1 2-1120 0,0-1-208 0,2 4-64 0,-1-1-576 0,2 4 0 15,0-1 0-15,0 4 0 0,1 5 0 0,0 0 192 0,2 5 0 0,-1 5-16 16,4 2 928-16,-1 4 192 0,1 5 48 0,0 6 0 16,1 2-576-16,0 8-96 0,3 7-32 0,-3 0 0 15,3 5-448-15,-1-2-192 0,2-10 128 0,1-5-128 16,-1-5 0-16,-2-11 0 0,-1-5 0 0,-2-1 0 16,0-6-224-16,-4-3 32 0,2-1 0 0,-3-4 0 15,-1 0 0-15,-2 0 0 0,1-2 0 0,-5-1 0 16,1 0-1632-16,-2-3-320 15,0 0-64-15</inkml:trace>
  <inkml:trace contextRef="#ctx0" brushRef="#br0" timeOffset="207640.18">26675 14567 24879 0,'-6'-4'1088'0,"2"1"256"0,4 0-1088 0,0 1-256 0,1 0 0 0,3 0 0 0,0 1 1696 0,-1-4 288 0,5-2 48 0,2 0 16 0,3-5-1344 0,3-1-272 0,3 0-48 0,1 0-16 16,2 1 496-16,0 2 96 0,3-1 32 0,2 4 0 16,5 0-480-16,4 1-80 0,6 2-32 0,3 2 0 15,5-2-272-15,1-1-128 0,1 4 128 0,0-1-128 16,-1-2 0-16,2-2-176 0,4-4 16 0,-2 0 0 16,1-2-2144-16,-3-1-416 15,-1 7-96-15</inkml:trace>
  <inkml:trace contextRef="#ctx0" brushRef="#br0" timeOffset="208032.51">27973 13788 35007 0,'-6'-11'1552'0,"1"3"320"0,1 5-1488 0,3 0-384 0,2 3 0 0,1 0 0 0,-1 0 528 0,1 3 48 0,2 2 0 0,2 3 0 15,2 5-1232-15,-1 5-240 0,2 4-64 0,-2 8 0 0,-2 5 592 0,0 4 112 0,0 7 32 0,-1 1 0 16,-2 4 624-16,1-2 128 0,-2-4 32 0,-1-1 0 16,1-3-32-16,-1-5 0 0,0-5 0 0,1-6 0 15,1-3-16-15,0-6 0 0,1 0 0 0,0-4 0 16,2-2-272-16,-1-1-64 0,0-2-16 0,-3-4 0 31,1 0-1968-31,-3 0-400 0</inkml:trace>
  <inkml:trace contextRef="#ctx0" brushRef="#br0" timeOffset="208330.11">27686 13966 18431 0,'0'-4'1632'0,"0"1"-1312"0,0 0-320 0,3 1 0 0,-1 0 5168 0,2 2 960 0,2-5 192 0,3 2 32 0,4-6-4720 0,5-1-944 0,5 3-192 0,4-4-48 16,4 3-448-16,3 0 0 0,2 1 0 0,2 2 0 16,2 4 0-16,-1 1 0 0,-2 3 0 0,-1 0 0 15,-3 4-160-15,0-1 32 0,-2 0 0 0,-2-1 0 16,-2-1-64-16,-1-3 0 0,4-1 0 0,0-4 0 31,3 0-1232-31,3-6-256 0,6-6-48 0,1-2-16 16,4-4 64-16,-2-1 16 0,-1-4 0 0</inkml:trace>
  <inkml:trace contextRef="#ctx0" brushRef="#br0" timeOffset="208738.3">27715 14655 26719 0,'-19'-10'2368'0,"8"4"-1888"0,4 1-480 0,4 3 0 0,4 0 3488 0,2 1 608 0,2-2 112 0,1 0 16 16,5-2-4608-16,4-3-912 0,7-2-192 0,3-2-48 15,3 0 304-15,3-1 48 0,3 1 16 0,2-2 0 0,3 2 1680 0,2-3 352 0,-1 3 64 0,-1 1 16 16,2-1 432-16,0 5 96 0,0 1 0 0,-4 0 16 15,-4 3-816-15,-1 2-160 0,-2-2-48 0,-2 3 0 16,0 3-1472-16,-1-3-288 16,-3 0-64-16,1 1-16 0,-3-1-1664 0,1-1-336 0,-1-2-64 15</inkml:trace>
  <inkml:trace contextRef="#ctx0" brushRef="#br0" timeOffset="209302.93">29111 14355 26719 0,'-9'-4'2368'0,"3"-3"-1888"0,2 5-480 0,2-2 0 0,3 4 2064 0,-1 0 320 0,0 0 64 0,-1-2 16 16,0 2-3360-16,-2-4-688 0,-2 2-128 0,0 2-16 15,-3 0 32-15,-2 2 16 0,-4 4 0 0,-2 0 0 0,-4 8 1680 0,-1-2 144 0,-3 4 128 0,-1 3 32 16,-1 1 1488-16,1 2 288 0,2 3 64 0,-1-4 16 15,3-1-1152-15,3-2-240 0,1 1-32 0,4-3-16 16,2-4-160-16,0 2-48 0,3-4 0 0,2-2 0 16,1 2-64-16,3-1-32 0,0-3 0 0,2 4 0 15,2-3-416-15,1 2 128 0,0 1-128 0,0-2 0 16,2 4 0-16,3-1 0 0,-2 1 128 0,3-2-128 0,1 2 0 0,-2 2 0 16,5-2 0-16,-2-2 0 0,1 0 0 0,2 1 0 15,3-1 128-15,-2 2-128 0,2 1 448 0,0-3 0 16,2 3 0-16,-2 2 0 0,3 1-192 0,-4-2-16 15,-3 3-16-15,-1-1 0 0,-1-3-224 0,-5-2 0 16,0 0 128-16,-2-4-128 0,-1 2 0 0,-5 1 144 16,0-3-144-16,-2 2 128 0,-1 0 64 0,-3-2 16 15,-2 2 0-15,-3-3 0 0,-2 0 32 0,-2 0 0 16,-4-2 0-16,-1-2 0 0,-3 2-240 0,2-6 0 16,-2-1 0-16,-2-2 0 0,-3-3-320 0,-1-5 32 15,-1 1 16-15,-1-2 0 16,-1-2-3632-16,2-2-736 0,0-1-144 0</inkml:trace>
  <inkml:trace contextRef="#ctx0" brushRef="#br0" timeOffset="209601.07">29350 14531 7823 0,'-15'14'336'0,"4"-2"96"0,1-2-432 0</inkml:trace>
  <inkml:trace contextRef="#ctx0" brushRef="#br0" timeOffset="209742.53">28886 15002 17503 0,'-22'13'1552'0,"7"-4"-1232"0,4-1-320 0,3-2 0 15,8-1 5312-15,1-1 992 0,3-1 208 0,1 6 32 16,4 3-4576-16,6 5-928 0,9 1-176 0,12 2-32 15,9 0-384-15,8-3-64 0,7-1 0 0,4-6-16 16,-1-4-48-16,1-6 0 0,4-4 0 0,0-7 0 31,1-2-192-31,0-6-128 0,1-1 160 0,-5-4-20912 0</inkml:trace>
  <inkml:trace contextRef="#ctx0" brushRef="#br0" timeOffset="210839.71">29502 14525 34095 0,'-13'-12'1504'0,"5"2"320"0,1 3-1456 0,4 1-368 0,3 6 0 0,1 0 0 0,0-2 0 0,2-2-160 0,-2 0 16 0,1-4 0 16,1 2-1760-16,1-1-336 0,-2 4-80 0,1-1-16 15,-2 1 864-15,-1 3 192 0,-1 0 16 0,-3 3 16 0,1 1 2800 0,-2 4 560 16,-2 0 128-16,-2 0 0 0,-1 5-352 0,-2 0-80 15,0 2-16-15,-3 1 0 0,-1 2-1280 0,-2 3-272 16,2-3-48-16,-3 4-16 0,-2 4-176 0,-3 0 0 0,3 2 0 0,0-2 0 16,1 1 0-16,4 2 0 0,-1 0 0 0,2-1 0 15,0 3 704-15,3 4 96 0,-1 3 32 0,2 0 0 16,0 3-416-16,1-4-80 0,0 2-16 0,1-7 0 16,-3-1-320-16,4-5 0 0,-2-6 0 0,4-3 128 15,2-4 320-15,1 0 64 0,3-3 0 0,5-2 16 16,3 2 576-16,5-4 112 0,7 1 32 0,10-6 0 15,7-1-608-15,1-4-128 0,2-3-32 0,2-4 0 16,5-3-896-16,5-7-176 0,5-3-48 0,3-6-13248 16,2-5-2672-16</inkml:trace>
  <inkml:trace contextRef="#ctx0" brushRef="#br0" timeOffset="213922.69">20911 13899 20271 0,'-40'-4'1792'0,"11"2"-1424"0,6 4-368 0,7-2 0 0,7 2 464 0,5 0 32 0,-1 1 0 0,-7-2 0 15,-7 3-496-15,-5 1-128 0,-4-2-16 0,2 1 0 16,4-4 544-16,2 0 112 0,3-1 32 0,2-2 0 15,2 0 896-15,-1-4 176 0,2 4 48 0,-2-2 0 16,3 1-16-16,-1 4 0 0,-2-2 0 0,-1 4 0 16,-2 0-624-16,1 5-112 0,3-1-16 0,-2 7-16 15,-3 7-656-15,-4 7-224 0,-2 9 144 0,1 4-144 16,5 4 0-16,4 1 0 0,4-3-144 0,7 1 144 16,4 4-192-16,7 1 64 0,2 3 128 0,3 2-208 15,3 2-112-15,-1 2-32 0,1-1 0 0,-1 1 0 31,-2-3-160-31,-2-4-16 0,-3 3-16 0,1-2 0 0,0 0 288 0,-2-3 64 0,2 2 16 0,-2 0 0 0,3-4 176 0,-1 1 0 16,-2 2 0-16,0 0 0 0,0 10 0 0,-1 2 176 16,-2 5-48-16,1 1 0 0,1 1-128 0,2-1 0 15,3-6 0-15,3-1 0 0,2-1 0 0,1 0 128 16,1-4-128-16,3 6 0 0,2 4 0 0,5-4 0 16,-1-4 128-16,2 0-128 0,-1 0 0 0,0-4 0 15,-1-3 0-15,3 1 0 0,2 0 0 0,0-7 0 16,3-5 0-16,2-5 0 0,0-3 0 0,1-5 0 15,1-3 0-15,-1-2 0 0,-3 2 0 0,-3-1 0 16,0 3 0-16,-5-3 0 0,-3-1-192 0,-1 3-80 16,-3-2-16-16,1 3 0 0,0-3 80 0,-1 4 16 0,1 1 0 15,1 2 0-15,2-1 192 0,1 1 0 0,5-1 0 0,1 0 0 16,5 1 160-16,1 1 80 0,0 0 16 0,0-1 0 16,-2-1-112-16,1-3-16 0,0 1 0 0,1 2 0 15,2-2-128-15,0 2 0 0,0-5 144 0,1 1-144 16,1-5 0-16,1 0 144 0,0-3-144 0,-3-4 0 15,0 1 128-15,0-3-128 0,3 0 0 0,3-2 0 16,3 0 128-16,1 0-128 0,2-1 0 0,0 2 0 16,-2-1 0-16,-3 0 0 0,-2-1 0 0,-1 1 0 15,0-3 0-15,-1 1 0 0,-1 3 0 0,1-3 0 16,3 2 0-16,1-3 0 0,1 1 0 0,3 0 0 16,0 0 0-16,1-2 0 0,0 0 0 0,1-4 0 0,2 0 544 15,3 0 48-15,6-4 16 0,4 1 0 0,5 0-192 0,-1-1-32 16,-3-2-16-16,1 0 0 0,1-4-240 0,-1 4-128 15,1-3 160-15,2 0-160 0,1 2 128 0,-2-3-128 16,-8 4 0-16,3-3 0 0,-1 2 0 0,0 1 0 16,1-1 0-16,-2 1 0 0,0 0-192 0,-3 0-48 15,-7 0 0-15,1 2 0 0,3-1-48 0,-2 1-16 16,0 3 0-16,3-1 0 0,1 2 304 0,-2 0-128 16,-5 0 128-16,2 2 0 0,1 2 0 0,3-1 256 15,0 4-32-15,4 1 0 0,2 2 224 0,-1 0 64 16,-3-1 0-16,0 1 0 0,5-3-176 0,3-1-16 15,5-1-16-15,3-4 0 0,2-1-304 0,-1-1 160 0,0-5-160 0,1-3 128 16,1 2-128-16,6-5 0 0,2-1 0 0,-4-3 0 16,-5 1-160-16,2-1-64 0,5-2-16 0,0-1 0 15,3 2-112-15,-6-2-32 0,-6 1 0 0,2-1 0 16,3 2 256-16,-2 2 128 0,2-1-160 0,-7 1 160 16,-9 4 0-16,2-4 0 15,1 1 0-15,3 0 0 0,-2 4 384 0,-1 0 80 0,-3 4 16 0,-6-3 0 16,-3 2-16-16,0-2 0 0,4 0 0 0,1 2 0 15,2-3-144-15,0 1-16 0,3 2-16 0,-4-4 0 16,-5 1-112-16,5 0-32 0,4-2 0 0,2-2 0 16,0-1-144-16,-3 2 0 0,-2-5 144 0,-6 5-144 15,-2 0 0-15,-3-3 0 0,2 1 0 0,-5 2 128 0,-1-3-128 16,-4 0 0 0,0 0-128-16,-3 1 128 0,-4 1 0 0,-3-1 0 0,-4 2 0 0,-5 2-128 0,-2 1 128 0,1-4 0 15,0 2 0-15,1-1 0 0,1-3 128 0,3 0 0 16,6-5 0-16,1-1 0 0,1 0 64 0,0-4 32 15,7 3 0-15,-4-4 0 0,1 1-224 0,-4-5 176 16,-2 3-176-16,0-4 160 0,-2 0-160 0,1-3 0 16,1-3 0-16,-4 3 0 0,-1 0 128 0,-5 2-128 15,-6 6 128-15,-4 2-128 0,-5 0 192 0,-1 3-32 16,-4 0-16-16,-1 1 0 0,-3 3 416 0,1 0 80 16,-3-2 0-16,0-3 16 0,0 3-208 0,1-2-32 15,0-3-16-15,3-1 0 0,1-3-208 0,0 1-32 16,2-4-16-16,3-3 0 0,1 4-144 0,2-3 0 0,3 1 0 15,0 1 0-15,1-2 0 0,1-1 0 0,-1 0 0 0,-2-2 0 16,0 1-320-16,-2-2 48 0,1-1 16 0,-2-2 0 16,-1-1 64-16,-1-3 0 0,-2 7 16 0,-5 1 0 15,-2-2 176-15,-1 7 0 0,-2-1 0 0,-3 3 0 16,-2-3 192-16,-3 3-48 0,-3 2 0 0,1-3 0 16,-2 2 176-16,0-2 48 0,-1 2 0 0,1-2 0 15,-1 1-160-15,3-1-16 0,0 0-16 0,0 2 0 16,3-6-176-16,-1 4 0 0,0 3 0 15,1-1 0-15,0-2 0 0,0 3 0 0,-1 2 0 0,-3-5 0 16,1 3 0-16,-3 2 160 0,-1 0-160 0,-3 1 160 16,0-1-160-16,-4 4 0 0,1 3 0 0,-1 1 0 0,0 4 0 0,0-1 0 15,1 3 0-15,-3 2 0 0,0-2-128 0,2 2-16 16,-3 0 0-16,0-1 0 0,2 1 144 0,-2 2 0 16,0-3 0-16,-1 0 0 0,2 2 0 0,-2-1 0 15,2 1 0-15,-1 0 0 0,1 2 0 0,0 0-160 16,1-1 160-16,1 1-208 0,2 0 208 0,0-2 0 15,1 1 0-15,0 0 0 0,0-2 0 0,-1 2 0 16,-1-1 0-16,0 2 0 0,0-2 0 0,-3 2 0 16,0-2 0-16,-1 2 0 0,1 0-208 0,2-1 48 15,-3 0 16-15,1-3 0 0,1 1-48 0,0-2 0 16,2 0 0-16,-2-2 0 16,2-2 192-16,0-3-208 0,4 4 80 0,1-2 128 0,1-1 0 0,-1-1 288 0,-1-1-32 15,2 2 0-15,-1-3 48 0,0 3 0 0,-2 0 0 0,1 3 0 16,0 1-112-16,-1 2-32 0,-2 2 0 0,-2-2 0 15,1 2-160-15,-1 0 0 0,-2 4-160 0,-5 0 160 16,2 3-384-16,-3-1 0 0,2 1 16 0,0 0 0 16,-1 1 48-16,0 1 16 0,-2 1 0 15,0-3 0-15,1 1 304 0,1-2 0 0,-1 0 0 0,2-1 0 16,0 0 0-16,1-1 304 0,-1-3-48 0,2 3 0 16,1-1-16-16,2 1-16 0,0-1 0 0,2 3 0 15,2 0-224-15,-2-2 0 0,-2 2 0 0,1 0 0 16,-2 4 0-16,0-2 0 0,-1-2 0 0,-2 4 0 15,-4 4-432-15,-4-2-80 0,-5 4 0 0,-2-1-16 16,-4 4-256-16,-3-3-48 0,0 3-16 0,1-2 0 0,5 2 544 0,1-3 112 16,-1 0 32-16,5-4 0 0,0 0 320 0,2-2 64 15,0-4 16-15,1 2 0 0,2-4 160 0,-2-1 48 16,-1 1 0-16,1-1 0 0,0 2-288 0,-1-1-160 16,1 2 192-16,2-2-192 0,-1 2 0 0,2 0 0 15,-2 2 0-15,-1-2 0 0,0 2 0 0,-2-2 0 16,1 2 0-16,0 2 0 15,1-3 0-15,-1 2 0 0,0-2 0 0,-2 1 0 0,6 2 0 0,-2 0 0 16,2-1-144-16,-2 1 144 0,1-3-224 0,-3 2 32 16,-1 1 16-16,0-3 0 0,0 3 176 0,-2-2 0 15,1 2-144-15,-2 0 144 0,0 0 0 0,1 0 0 0,3 2 0 16,1-2 128-16,1 0-128 0,-1 0 0 0,0 3 0 0,-1-3-176 16,0 0 176-16,-3 1 0 0,1-1 0 0,-1 0 0 15,0-1 0-15,-2 1 0 0,4-3 0 0,2 0 0 16,2 0 0-16,-2 0 0 0,0 3 0 0,-2-5 0 15,0 3 0-15,-1 0 0 0,-3-1 0 0,0 2 0 16,-2-2 0-16,0 0-128 0,-2 3 128 0,2-4 0 16,2 2 0-16,1-2 0 0,1 2 0 0,1-4-128 15,0 2 128-15,0 0 0 0,-1-2 0 0,1 0 0 16,-1 3 0-16,-2 0 0 16,0 3 0-16,-1 0 0 0,1 0 0 0,-2 3 0 0,0 3 0 0,-1 3 0 15,-5-1-336-15,-3 1-144 0,-1 3-32 0,-3-5 0 0,-1 2 128 0,0 0 32 16,1-1 0-16,3 1 0 0,1-3 352 0,-2-3 0 15,0 4 0-15,0-1 0 0,3 0 0 0,-1-2 240 16,1 1-64-16,2-2-16 0,1 1-160 0,0 2 0 16,-2-2 144-16,-2 1-144 15,-3-1 0-15,-1-2 0 0,2-1 0 0,-2 2 0 0,1-1 144 0,4 0-144 16,2 0 192-16,0-1-192 0,0 4 368 0,-4-1-48 16,-3-2 0-16,-1 5 0 0,1 0-160 0,-2 3-32 15,2 2-128-15,3 1 192 0,-1-1-192 0,3-3 0 16,1-2 0-16,-1-3 0 0,1-2 0 0,0 1-128 15,2 0 128-15,-2-3-160 0,4 0 160 0,0-2-192 16,0 2 192-16,-1-4-192 0,-2 1 336 0,2-4 64 0,0 4 16 16,0-4 0-16,3 1 432 0,2 1 96 0,5 4 16 0,3-1 0 15,3 2 48-15,2-3 16 0,2 3 0 0,3 3 0 16,1-3-448-16,5 2-96 0,1-1-16 0,0 2 0 16,-2 3-272-16,0 0 0 0,-1 0 0 0,-5 10-15520 15,-3 7-3120-15</inkml:trace>
  <inkml:trace contextRef="#ctx0" brushRef="#br0" timeOffset="-214171.09">15618 15698 20271 0,'-9'3'896'0,"2"-3"192"0,0 1-880 0,5 2-208 0,1-3 0 0,2 2 0 0,-1 2 2768 0,0-1 512 0,-1 9 112 0,1 4 0 16,1 7-2560-16,3 6-528 0,2 4-112 0,2 2 0 0,5 3-192 0,4 3 0 16,5-5 0-16,4-2 0 0,4-3-160 0,1-5 160 15,2-5 0-15,2-7-144 0,3-2-64 0,1-6-16 16,-1-2 0-16,-1-4 0 0,-1-4-96 0,-3-2-32 16,-1-4 0-16,-1-1 0 0,-6 0 352 0,-3-4 0 15,-1-1 0-15,-1 4 0 0,-1-4 0 0,-4 1 0 16,-3 1 0-16,-3-2 0 0,-3 0 224 0,-1-2 112 15,-3-4 32-15,-2 0 0 0,-1-4 528 0,-2-2 128 16,0-4 0-16,-3-3 16 0,1 0-176 0,-2-3-32 16,1 0-16-16,1-3 0 0,4 0-288 0,2-13-48 15,5-9-16-15,6-7 0 0,2-5-208 0,6 2-64 16,3 4 0-16,-1-2 0 0,4 6-192 0,0-7 0 0,3-1 0 16,-3 3 0-16,3 3 0 0,-4 4 0 0,-3 7 0 0,-4 4 0 15,-3-1 0-15,-2 5 0 0,-2 2 0 0,-5 6 0 16,-4 10 0-16,-8 4 0 0,-7 5 0 0</inkml:trace>
  <inkml:trace contextRef="#ctx0" brushRef="#br0" timeOffset="-213904.59">17242 14673 23951 0,'-3'4'2128'0,"0"-2"-1696"0,2-2-432 0</inkml:trace>
  <inkml:trace contextRef="#ctx0" brushRef="#br0" timeOffset="-211566.23">17722 13858 22047 0,'-6'-16'976'0,"2"4"208"0,2 2-944 0,1 0-240 0,1 4 0 0,0 1 0 31,1-1-3088-31,0-5-672 0,0-8-128 0,1-2-16 16,-1-1 2448-16,-1 5 496 0,0 2 112 0,-1 5 16 0,-2 4 3056 0,-1 3 608 0,2 3 128 0,-1 3 32 15,1-1-576-15,0 2-112 0,-1-2-32 0,1 6 0 16,-1-2-880-16,1 3-176 0,0 2-48 0,1 4 0 16,-1 1 64-16,0 5 16 0,0 5 0 0,0 5 0 15,0 2-336-15,1 8-64 0,2 2-16 0,2 2 0 16,-1-1-320-16,2-1-64 0,0-3 0 0,1-3-16 0,0-5-192 16,-1-3-48-16,0-2 0 0,1-5 0 0,-1-5-192 0,1 1 128 15,-2-1-128-15,1-2 0 16,0-3-816-16,2-2-256 0,2-4-48 0</inkml:trace>
  <inkml:trace contextRef="#ctx0" brushRef="#br0" timeOffset="-210864.81">17097 14736 23039 0,'-13'0'2048'0,"5"0"-1648"0,3 0-400 0,3 2 0 0,5-2 2832 0,-6 2 496 0,-2-2 80 0,-2 0 32 15,-3 3-2416-15,1-3-464 16,3 0-112-16,1 0 0 0,3 0-192 0,1 0-48 0,2 0 0 0,1 0 0 15,1-3 176-15,0-1 48 0,4 2 0 0,0-1 0 0,2 2-96 0,3-4-16 16,4 2 0-16,4-4 0 16,3 1-896-16,7-4-192 0,8-3-48 0</inkml:trace>
  <inkml:trace contextRef="#ctx0" brushRef="#br0" timeOffset="-210343.52">17706 14841 12895 0,'-12'7'1152'0,"3"-1"-928"0,7 0-224 0,0-5 0 0,2 2 3184 0,-1-1 592 0,-2 4 112 0,-6 1 16 0,-1 2-2496 0,1 1-512 16,6-3-112-16,-1-4-16 0,4 0-32 0,1-3-16 16,2 0 0-16,3-4 0 0,1 2 288 0,4-7 48 15,4-1 16-15,2 0 0 0,3-5-96 0,3-2-16 0,5-5 0 16,7-6 0-16,3 0-592 0,3-4-128 0,2 0-32 0,0-3 0 16,1-2-208-16,-1-1-288 0,3-3 64 15,-4 3 16 1,0-1-2368-16,-2 5-480 0,-1 1-80 0</inkml:trace>
  <inkml:trace contextRef="#ctx0" brushRef="#br0" timeOffset="-209935.59">18119 15089 21183 0,'-1'5'1888'0,"1"1"-1504"0,4 0-384 0,-3-1 0 0,1 4 2240 0,1 1 384 0,1 8 80 0,2 19 16 0,4 14-1600 0,0 12-320 0,3 11-64 0,-1 2-16 16,0-1-496-16,-1-11-96 0,-3-8-128 0,0-11 176 15,-3-11-176-15,0-9 0 0,-2-5 0 0,-1-8 0 31,-1-5-464-31,0-2 16 0,-2-1 16 0,1-4 0 0,0-2-1424 0,-1-2-272 16,-1-2-64-16</inkml:trace>
  <inkml:trace contextRef="#ctx0" brushRef="#br0" timeOffset="-209527.62">18117 15211 25791 0,'-5'-10'2304'0,"2"2"-1856"0,5 1-448 0,1 1 0 0,1 3 1920 0,1-7 304 16,1-9 48-16,3-7 16 0,4-8-1968 0,5-5-320 16,0 2-192-16,1 5 32 0,-3 7 592 0,0 5 112 15,-3 8 32-15,1 3 0 0,0 8 64 0,-4 1 32 16,1 8 0-16,-1 0 0 0,0 6-384 0,-3 2-80 16,0 0-16-16,0 5 0 0,-3 1-64 0,-1 3 0 15,-3 1-128-15,-1-1 192 0,-2-2-192 0,-2-1 128 16,-2 0-128-16,-1 0 0 0,0 0 0 0,-2-2 0 15,-1-2-176-15,0 1 176 0,1-4-192 0,1-2 192 0,2 2-192 16,-1-4 192-16,2 2 0 0,1-1 0 0,1-2 0 0,1 1 0 16,1 0 0-16,2 0 0 0,2 3 0 0,1 1 128 15,1-2 0-15,1 2 0 0,4-1 0 0,1 1 0 16,2-2 240-16,4 2 32 0,1-1 16 0,6-2 0 16,0 0-160-16,6-2-48 0,0-1 0 0,1 1 0 15,2-4-208-15,-1 0 128 0,1-5-128 0,-5 2 0 16,-1-3 0-16,-5 0 0 0,-2 0 0 0,-6-3 0 31,1 2-304-31,-3 1-96 0,-1-2-32 0,0-1 0 0,-1 2-2480 0,-3-1-496 0</inkml:trace>
  <inkml:trace contextRef="#ctx0" brushRef="#br0" timeOffset="-209025.12">18862 15731 31327 0,'-14'5'2784'0,"5"-4"-2224"0,8 1-560 0,4-2 0 0,2 0 3664 0,-1-2 624 0,-2 2 128 0,2-1 32 15,1-2-5472-15,4-4-1088 0,2-6-208 0,0-3-48 16,0-5 1376-16,0-7 288 0,0-3 48 0,1-3 16 0,0-6-160 0,-3-4-32 0,-1 2 0 0,-2 3 0 16,-1 0 704-16,-1 4 128 0,1 4 0 0,-5 0 0 15,0 7 0-15,-2 2 0 0,-2 6 0 0,-4-1 0 16,1 5-656-16,-2 0-80 0,-4 3-16 0,2 2 0 15,-2 1 592-15,1 3 160 0,0 0 0 0,0 3 0 0,1 1 400 16,0 1 160-16,4 2 16 0,-1 1 16 0,3 0-592 0,0 4 0 16,0-3-192-16,2 2 64 15,0 4-304-15,2 0-48 0,1 3-16 0,1-3 0 0,0 4 368 0,3 0 128 16,-1 0 0-16,0 4-144 0,2 4 544 0,0 2 112 16,0 2 32-16,-1 0 0 0,2 2 160 0,0 1 16 15,2 0 16-15,0 1 0 0,4-1 128 0,-1-1 32 16,2-2 0-16,1-1 0 0,3-7-240 0,0-1-32 15,1-3-16-15,-2-8 0 0,1 2-608 0,3-6 0 16,-2-1-144-16,4-3 144 16,-4-3-3680-16,2-1-608 0</inkml:trace>
  <inkml:trace contextRef="#ctx0" brushRef="#br0" timeOffset="-208521.63">19324 15305 12895 0,'-8'0'1152'0,"2"-2"-928"0,0-1-224 0,3 2 0 0,3-1 5088 0,2-2 976 0,-2-2 192 0,1-1 32 0,-1-7-5280 0,1-6-1008 0,-1-9-320 0,3-2 0 0,-3-4 80 0,0 0 16 16,0 2 0-16,-2-1 0 0,1 3 224 0,1 3 160 16,-1-1-32-16,0 3 0 0,1 4 288 0,0 1 48 15,-2 1 16-15,2 6 0 16,-1 0-272-16,0 3-48 0,0 3-16 0,-2 5 0 0,1 0-16 0,-2 3-128 0,0 0 192 0,-1 4-64 15,-1 2-128-15,0 3 160 0,-1 3-160 0,0 4 160 16,0 0-160-16,-2 4 0 0,2 2 0 0,-1 6 0 16,1-3 0-16,3 4 0 0,1-1-128 0,3-2 128 15,0 2 0-15,2-5 0 0,2 4 0 0,-1 2 0 16,5-1 176-16,-2-3 144 0,2 3 48 0,-1-2 0 16,3 0 144-16,-2 3 16 0,4 2 16 0,0 0 0 15,2 2-144-15,-2 0-16 0,0-3-16 0,1 1 0 16,-1-3-176-16,-2-2-48 0,-1-1 0 0,-2-3 0 15,2 1-144-15,-2-5 160 16,0-2-160-16,1-1 160 0,-2-4-160 0,2 0 0 0,0-1 0 0,1 0 0 16,-1-4-2624-16,2 0-384 0,-1-2-96 15</inkml:trace>
  <inkml:trace contextRef="#ctx0" brushRef="#br0" timeOffset="-208259.29">19270 15603 37263 0,'-2'-4'1648'0,"1"-2"336"0,2 1-1584 0,1 2-400 0,2 1 0 0,-1 0 0 0,0-2 480 0,5-1 16 0,4-2 0 0,5-3 0 0,4-2-304 0,3-1-48 0,-2 1-16 0,0-2 0 31,2 2-576-31,-2 0-128 0,-1-3-32 0,0-1 0 16,-2 0-480-16,-1-4-112 0,3-5-16 0,2 0-9104 0,0-4-1840 0</inkml:trace>
  <inkml:trace contextRef="#ctx0" brushRef="#br0" timeOffset="-207958.66">19854 14626 34559 0,'-15'-8'1536'0,"4"0"304"0,2 2-1472 0,4 2-368 0,2 2 0 0,0 2 0 0,1-4 928 0,-3 2 112 0,-4-5 32 0,-2 1 0 15,0-1-752-15,-3 4-160 0,3 0-32 0,-1 3 0 0,1 3-128 0,-2 1 192 16,2 2-192-16,0 3 192 0,2-2-192 0,1 3 0 16,0 1 144-16,2 2-144 0,3 0 320 0,-1 2 0 15,3-1 0-15,2 4 0 0,1-2-176 0,1 4-144 16,2 1 192-16,1 2-192 0,1 2 0 0,1 6 0 16,2 4 0-16,-1 1 0 0,4 5 256 0,0 6 64 15,2 1 0-15,1 1 0 0,0 2 448 0,3-6 112 16,-2-2 16-16,3-10 0 0,1-2-464 0,0-2-96 15,0-5-16-15,-4 1 0 16,1-5-320-16,-1-2 0 0,2 1 0 0,-5-3 0 0,-1-4-160 0,-2-2 0 16,-2 0 0-16,-2-4 0 15,0-2-400-15,-3-1-80 0,-1 0 0 0,-3 0-16 16,-2-3-96-16,0 0-16 0,-3 0 0 0,0-5 0 16,-2 1-2576-16,-6-3-528 0</inkml:trace>
  <inkml:trace contextRef="#ctx0" brushRef="#br0" timeOffset="-207831.02">19733 15315 40543 0,'4'-9'3600'0,"-1"2"-2880"0,3-2-576 0,2 3-144 0,1 0 2048 0,-3 2 384 0,5-2 80 0,6-6 16 16,13-4-1600-16,9-7-320 15,7-3-64-15,2-7-16 0,-2 1-1840 0,-1-9-368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32:50.0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9601 6227 1839 0,'-4'-1'160'0,"1"1"-160"0,1 0 0 0,1 0 0 0</inkml:trace>
  <inkml:trace contextRef="#ctx0" brushRef="#br0" timeOffset="785.18">9541 6255 2751 0,'-6'-3'256'0,"2"-1"-256"0,-1 2 0 0,2 2 0 0,0 0 2112 0,2 0 368 16,0-3 80-16,-3 3 0 0,0-1-1040 0,-3 1-224 15,-2-2-32-15,1-1-16 0,0 3-224 0,2-1-64 16,1 2 0-16,0-1 0 0,1 3-160 0,2-1-32 16,-1-1-16-16,1 2 0 0,1-1-80 0,-1 2-16 15,1-1 0-15,1 3 0 0,1 1-368 0,1 2-80 16,0 1-16-16,-1-3 0 15,2 2-560-15,-2-3-112 0,0-2-32 0,-1 2 0 0,0-4 192 0,-1 0 48 16,2 0 0-16,-1-2 0 0,0 0 272 0,0 0 272 16,0 0-48-16,2 0-16 0,-2 0 368 0,0 0 80 15,0 0 16-15,0 0 0 0,0 0-192 0,0 31-32 0,0-15-16 16,-2 3 0-16,2 3-176 0,0 4-16 0,0-1-16 0,0 3 0 16,2 2-32-16,0 3 0 0,3-3 0 0,-1 3 0 15,1 2-192-15,1 1 128 0,3 4-128 0,-1-1 0 16,1 2 128-16,-1 1-128 0,1 3 0 0,0 4 0 15,-2-1 0-15,-1-1 0 0,1 0 0 0,-1 0 0 16,1 0-160-16,-1-3-128 0,-3-3-32 0,1-1 0 16,1-6 320-16,-2 0-160 0,1-6 160 0,0 1-128 15,-1-6 128-15,2 2 144 0,0-1-16 0,1 0-128 16,1-2 240-16,-1 2-64 0,0-2-16 0,0 0 0 16,0 1-160-16,1 2 0 0,-1 1 0 0,-1 5 128 15,2 0-128-15,0 4 0 0,1 0 0 0,-1 4 0 16,-2 7 0-16,1 2 128 0,2 5-128 0,-2 4 0 0,0 1 128 0,-1-1-128 15,0-1 0-15,-2-2 128 0,-2-1-128 0,-1 2 128 16,0-2-128-16,-3-2 128 0,1 1-384 0,-2 0-64 16,-1-4-32-16,-1-1 0 0,0-3-32 0,0 1-16 15,0-2 0-15,-1-1 0 0,1-5 400 0,-1 2-128 16,-2-1 128-16,0-6 0 0,2-1 0 0,-2 0 272 16,1-3-32-16,0 4-16 0,0-3-32 0,-1 3 0 15,0-1 0-15,1 1 0 0,-1 0 16 0,2 3 0 16,0 0 0-16,0 2 0 0,1 7 176 0,2-2 48 15,-1 5 0-15,1-4 0 0,2 2-160 0,1-4-16 16,-1-3-16-16,0 3 0 0,3-3-240 0,-2-3 128 16,1 0-128-16,1-6 0 0,0 2 0 0,-1-2 0 15,2-3 0-15,-1 1 0 0,0-1 0 0,0 0-160 0,2 1 160 0,-3-1-192 32,0 0-208-32,-1 1-48 0,1-1-16 0,-5 0 0 0,1-1 304 0,-1-1 160 0,1 1-160 0,-1 1 160 15,0 0 144-15,-1 1 128 0,0 2 32 0,-1 3 0 16,-1 2 288-16,1 5 64 0,-1 5 16 0,1 1 0 15,2-4-400-15,-2-1-80 0,0 1 0 0,1-2-16 16,1-2-176-16,0-5 0 0,2-4 0 0,0-3 128 16,2-3-128-16,0-2 0 0,1-4 0 0,1-5 0 15,0-3-240-15,-1-5 32 0,-1 0 0 0,0-3 0 16,1 0 208-16,-2-3 0 0,1 2 0 0,-2-5 0 0,-1 0 224 16,0 2 144-16,-1-2 16 0,-1 1 16 0,-1 1 304 0,-2 4 64 15,1 0 16-15,0 0 0 0,-2 3-256 0,1 3-48 16,2 1-16-16,1 3 0 0,2 5-192 0,0 4-32 15,5 3-16-15,3 4-17600 16</inkml:trace>
  <inkml:trace contextRef="#ctx0" brushRef="#br0" timeOffset="3028.11">1527 12310 15663 0,'-6'-10'1392'0,"1"3"-1120"0,0 4-272 0,1 0 0 0,4 3 1856 0,-1 0 320 0,0 0 64 0,-2-3 16 0,0 1-1088 0,-1 0-208 0,-1-1-64 0,1 0 0 0,2 0-448 0,-1 0-80 15,1-1-32-15,-2 2 0 0,0-2 48 0,0-2 0 16,-1 2 0-16,1-2 0 0,0 4-64 0,2-2-16 15,0 1 0-15,2 1 0 0,3 1-304 0,3 1 0 16,4 1 0-16,2 1 0 0,4 5 0 0,1-1-192 16,-1 6 16-16,0 2 16 0,-1 4 160 0,-3 11-128 15,0 8 128-15,-3 9-128 0,-2 11 384 0,-2 8 96 16,-1 8 16-16,-2 0 0 0,-2 5 144 0,-1 5 16 16,-1 5 16-16,-1-3 0 0,0 0-352 0,0-8-64 15,-2-7 0-15,-1-7-128 0,0-7 0 0,0-8-320 0,-2-3 32 16,1-8-9504-16,-1-9-1888 0</inkml:trace>
  <inkml:trace contextRef="#ctx0" brushRef="#br0" timeOffset="3655.6">1084 12347 18431 0,'-19'-6'816'0,"4"2"160"0,2 2-784 0,6 1-192 0,5 1 0 0,0 0 0 0,1 0 2112 0,-3 0 368 0,-4 0 80 0,-1 0 0 15,-1 1-2064-15,2 1-496 0,-1 2 0 0,3 5 0 16,2-3 0-16,-1 0 0 0,-1 4-176 0,2 2 176 16,2 2-160-16,0 1 160 15,4 1-160-15,1-3 160 0,5 4 0 0,2-3 0 0,3 2 0 0,2-3 0 0,4-3 320 0,0-2-32 16,2-4-16-16,3-1 0 0,2-3 224 0,0 0 32 15,0-7 16-15,1 1 0 0,0-2 576 0,3-2 112 16,5 0 32-16,2-3 0 0,5 1-112 0,1-2 0 16,2 6-16-16,-1-2 0 0,-2 1-688 0,-2 3-128 15,-3 0-16-15,-1 0-16 0,-1-1-288 0,1 3 128 16,-1-1-128-16,1-2 0 0,2 1 0 0,3-1-256 16,5-3 32-16,3-2 0 15,-1-5-3248-15,2-1-656 0,-4-4-128 0,-1-7-32 0</inkml:trace>
  <inkml:trace contextRef="#ctx0" brushRef="#br0" timeOffset="4157.72">1279 13583 24879 0,'3'-7'2208'0,"2"1"-1760"0,1 0-448 0,2 0 0 0,1 2 1664 0,-2 2 256 0,5-2 64 0,6-2 0 0,10-4-960 0,9-5-192 0,8-1-48 0,-2 4 0 15,-1-1-464-15,-4 6-112 0,-8 1-16 0,0 3 0 16,-1 1-192-16,3 2 0 0,1-2 0 0,-4 5 0 16,0 1 0-16,-3-3 0 0,-3 1-128 0,-2 1 128 31,-1 1-576-31,-3-4-16 0,-3 2 0 0,-2-2-14496 0</inkml:trace>
  <inkml:trace contextRef="#ctx0" brushRef="#br0" timeOffset="4832.26">2603 13308 2751 0,'-5'-6'256'0,"0"0"-256"0,4 3 0 0,2 2 0 0,-1 2 6768 0,0-2 1296 0,-2-3 272 0,-3-2 48 16,0-3-6048-16,-4 3-1216 0,-1-1-240 0,0 2-48 16,-1 4-1632-16,-4 1-320 0,-2 3-64 0,-4 4-16 15,-4 2-1680-15,-2 1-320 0,0 5-80 0,-2-1-16 16,3 2 1792-16,3-1 352 0,2-2 80 0,2 0 16 0,2-3 1440 0,3 1 272 16,3-1 64-16,1-3 16 0,5 2 688 0,2-1 144 15,2-4 32-15,2 2 0 0,4 0-464 0,0-2-96 16,2 0-16-16,4 1 0 0,4-2-512 0,2 1-96 15,4 2-32-15,2 1 0 0,1-1 80 0,4 0 16 16,-2 4 0-16,-1-2 0 0,3 0-288 0,-4 4-48 16,0 1-16-16,-3 3 0 0,-1 0-128 0,-2 2 0 15,-4 1 0-15,-2-1 0 0,-3 6-144 0,-4-2-16 16,-3-1 0-16,-4 3 0 0,-3-1 160 0,-4-1 0 16,-1-2 128-16,-1 0-128 0,-2-1 560 0,-2-3 32 15,0-2 16-15,-1-1 0 0,-1-3 512 0,-3 0 96 0,-1-2 32 0,0-2 0 16,-3 1-320-16,1-1-64 0,-1-1-16 0,1-3 0 15,-1 1-416-15,1-3-96 0,3 0-16 0,0-3 0 32,0-3-1120-32,2-1-224 0,2-2-64 0,3-7 0 0</inkml:trace>
  <inkml:trace contextRef="#ctx0" brushRef="#br0" timeOffset="5302.76">3324 13479 19343 0,'-8'-6'1728'0,"2"-1"-1392"0,1 4-336 0,2-1 0 0,3 4 1536 0,0-1 256 0,-2-1 32 0,1 2 16 0,-1-3-1392 0,-2-2-288 0,-1 1-160 0,0 0 192 0,0-2-192 0,0 3 0 0,0-4 0 0,-1 1 0 16,-1 1 144-16,-2 1-144 0,0-2 160 0,-1 3-160 15,2 0 672-15,-5 2 32 0,1 1 16 0,-4 4 0 16,1 2 176-16,-3 1 48 0,-1 4 0 0,-1 3 0 16,3 4-496-16,-2 5-80 0,3-1-32 0,1 3 0 15,3 1-336-15,2 5 144 0,2-3-144 0,1 0 0 16,6 1 0-16,4-7 0 0,-1 0 0 0,3-2 0 16,4-5 176-16,1-3 80 0,1-2 0 0,0 0 16 15,4-4 256-15,-1-3 48 0,3 1 16 0,2-7 0 16,6-3-208-16,2-4-32 0,5-6-16 0,6-4 0 15,5-5-1536-15,5-9-304 0,5-11-64 0</inkml:trace>
  <inkml:trace contextRef="#ctx0" brushRef="#br0" timeOffset="5867.36">3446 12362 13823 0,'-2'0'1216'0,"2"0"-960"0,0 0-256 0,0 1 0 0,1 2 3008 0,0-2 544 0,2 2 112 0,0 3 32 0,4 0-2000 0,3 0-400 0,1 4-80 0,2-1 0 0,2 0-608 0,4 1-112 15,-2-1-32-15,0-3 0 0,2 0-224 0,1-1-48 16,-1 0-16-16,1-1 0 0,4-2 384 0,-2-2 80 0,-2 0 0 0,1 0 16 16,0 0 0-16,2-2 0 0,1-2 0 0,-1 2 0 15,1-4-832-15,-1-1-160 0,1 0-48 0,-1-2-10784 16,2-3-2160-16</inkml:trace>
  <inkml:trace contextRef="#ctx0" brushRef="#br0" timeOffset="6197.14">3316 12697 23439 0,'0'-2'1024'0,"4"2"240"0,0 0-1008 0,1 0-256 0,0 0 0 0,0 0 0 0,3 0 1312 0,5 0 224 0,8 0 32 0,7-4 16 0,9 4-432 0,0-2-64 0,2 2-32 0,-2-3 0 0,-1 2-288 0,1-2-64 16,-1 0-16-16,-2 4 0 0,1 1-400 0,-1 1-80 0,-3 3-16 0,-1 4 0 15,-1 2-192-15,-5 2-288 0,1 4 64 0,0-1-10352 16,-2 1-2080-16</inkml:trace>
  <inkml:trace contextRef="#ctx0" brushRef="#br0" timeOffset="7467.02">4939 11892 10127 0,'-5'-10'896'0,"1"4"-704"0,2 0-192 0,2 2 0 0,1 2 3600 0,0 1 688 0,0-2 144 0,2 1 32 0,2-2-3120 0,-2-2-640 0,4-3-112 0,1 2-16 0,-1 3-400 0,-1-2-176 0,0 3 160 0,-1 0-160 15,2 0 160-15,-2 3-160 0,0-2 160 0,-1 4-160 16,2-2 240-16,-2 3-48 0,1 0-16 0,-2 1 0 16,2 6 48-16,0 2 16 0,-1 7 0 0,-2 5 0 0,1 2-240 0,-3 12 0 15,-1 9 0-15,-5 9 0 0,-2 3 0 0,-3 6 0 16,-1-4 0-16,-1-1 0 15,2 2 0-15,4-11 0 0,2-3 0 0,2-5 144 0,5-7 80 0,2-4 16 16,1-7 0-16,3 0 0 0,3-7-240 0,1 2 0 16,4-8 0-16,4-2-13888 15</inkml:trace>
  <inkml:trace contextRef="#ctx0" brushRef="#br0" timeOffset="8100.04">5236 11937 5519 0,'-8'-4'496'0,"3"2"-496"0,4 0 0 0,3 2 0 0,0 0 4576 0,-2-2 816 0,0-1 176 0,-2-2 16 0,2-1-3664 0,4-5-720 15,1 4-160-15,3-6-16 0,4 3-272 0,3-2-48 16,0 3-16-16,2 2 0 0,3-3-240 0,1 1-64 16,1 3 0-16,3 0 0 0,-1 2-256 0,1-1-128 15,0 4 128-15,-3 2-128 0,2 4-144 0,-6-1-112 16,-1 5-32-16,-2 1 0 15,-2-1-416-15,-1 4-64 0,-2 3-32 0,-1 2 0 16,-1 1 288-16,0 3 64 0,0 2 16 0,0 1 0 0,0-1 960 0,-3 1 192 0,3 1 48 0,-6-4 0 16,1 3-32-16,-3 1 0 0,0 0 0 0,-3-1 0 15,0 1-240-15,-4 1-48 0,-1-1-16 0,-3 2 0 16,-2 3-240-16,-3 4-32 0,-2-3-16 0,-1-4 0 16,2-3-144-16,-3 3 0 0,-2-2 0 0,2-3 0 15,3-2 0-15,2-5-144 0,2-4 144 0,5-2-208 16,3-4 208-16,2-2 0 0,2-4 0 0,4 0 0 15,-1 0 240-15,3 0 32 0,1 0 16 0,3-3 0 16,1 2 800-16,1-1 176 0,1-1 16 0,4 2 16 16,2-4-80-16,1 1 0 0,2 1-16 0,4-3 0 15,1 3-736-15,2-1-144 0,1 1-16 0,1 0-16 0,1-1-288 16,2 1-224-16,4 0 32 0,5-3-13376 16,1 0-2672-16</inkml:trace>
  <inkml:trace contextRef="#ctx0" brushRef="#br0" timeOffset="8565.32">4695 13204 23951 0,'-7'-10'1056'0,"3"4"224"0,0 6-1024 0,3-2-256 0,1 0 0 0,1 2 0 0,3 4 1984 0,0-4 320 0,1 3 80 0,3-3 16 0,5 3-1824 0,4 1-384 0,4-2-64 0,3 1 0 0,4-2 96 0,4 2 32 16,4-2 0-16,4 1 0 0,0-2-96 0,2 0-16 15,0 3 0-15,-1-3 0 0,0-3-144 0,-1 1 0 16,-3 1 0-16,1-3 128 0,0 1-128 0,4-3 0 15,1 3 0-15,1-4 0 0,1 2 304 0,0 1-32 16,0-3 0-16,-3 5 0 0,0-7-272 0,-3 2 0 16,0-2 128-16,-3-1-10672 15,-2 0-2128-15</inkml:trace>
  <inkml:trace contextRef="#ctx0" brushRef="#br0" timeOffset="8863.43">5184 13731 40479 0,'2'-12'1792'0,"2"2"384"0,4 1-1744 0,1 0-432 0,-1 6 0 0,0-1 0 0,5-2 0 0,6 0-224 0,15-7 32 0,10 0 0 16,11-5-192-16,2 7-48 0,-1 3 0 0,-2 5 0 16,-1 8-2320-16,-6 1-480 0,-3 8-96 0,-3 2 0 15,-3 5-1152-15,-3-1-208 0</inkml:trace>
  <inkml:trace contextRef="#ctx0" brushRef="#br0" timeOffset="9145.93">5973 13808 4607 0,'0'0'400'0,"1"2"-400"0,0-2 0 0,1 1 0 0,5 6 4784 0,1 2 864 0,6 6 176 0,2 8 48 0,-1 1-3152 0,-2 2-624 0,-3 3-128 0,-5-1-32 0,-3-2-1056 0,-6-1-224 0,-2 0-32 15,-6-3-16-15,-4 0-416 0,-3 0-64 0,-5 3-128 0,-4-3 176 32,-3-3-608-32,-1-2-112 0,-3-1-32 0,2-1 0 0,-1-1 144 0,2-2 32 0,5 0 0 0,1-2 0 15,4-1 592-15,4-3 112 16,2-2 16-16,4-2 16 0,3 1 688 0,3-4 144 0,2-1 32 0,6 0 0 15,-2 1-96-15,0-2-16 0,1 3 0 0,1-4 0 16,4 2-352-16,1 0-80 0,1 0-16 0,5-4 0 16,3 2-480-16,6-2-160 0,3 0 0 0,3 0 0 15,3-3 160-15,7 2-160 0,6 1 128 0,1-3-128 16,4 5 0-16,-4-2 0 0,-1 0 0 0,-2 0 0 16,0-1-1152-16,-1-2-272 0,-1 0-48 0,1-3-10608 15,-2-2-2112-15</inkml:trace>
  <inkml:trace contextRef="#ctx0" brushRef="#br0" timeOffset="10212.98">7160 11781 4607 0,'-7'-12'400'0,"4"3"-400"0,0 1 0 0,3 2 0 0,0 3 5152 0,2 3 944 0,1-3 192 0,0-3 48 15,0-4-4256-15,4 0-848 0,-1-1-160 0,1 4-48 16,-1 0-672-16,1 4-144 0,-1 0-16 0,0 6-16 16,0 3-176-16,-1 1 160 0,-1 6-160 0,-2 3 160 15,1 5-160-15,-3 5 0 0,0 5 0 0,-2 4-176 16,-2 6 176-16,-1 6 0 0,-2 10 128 0,-1 0-128 16,-1 1 0-16,-1 2 128 0,2-7-128 0,0-3 0 15,3 1 128-15,0-4-128 0,2-2 128 0,0-10-128 16,3-1 240-16,0-2-32 0,4-6 0 0,-2-1 0 15,2-3-208-15,-3-3 0 0,2-3 0 0,-1 0 0 16,1-4-2800-16,-1 0-496 0,-1-4-96 0,1-3-32 0</inkml:trace>
  <inkml:trace contextRef="#ctx0" brushRef="#br0" timeOffset="10479.45">6785 12230 35935 0,'4'-10'3200'0,"-1"1"-2560"0,1 6-512 0,2-2-128 0,0 3 240 0,3 0 16 0,3-4 16 0,9-4 0 0,8-4-32 0,4 3-16 0,3 1 0 0,-1 6 0 15,-3 4-224-15,-2 4 0 0,-4 2 0 0,-3 3-160 32,-1 2-672-32,-3 1-144 0,1 3-32 0,-4 1 0 15,1 0-1072-15,0-1-224 0,4-4-32 0,7-2-16 0</inkml:trace>
  <inkml:trace contextRef="#ctx0" brushRef="#br0" timeOffset="10809.27">8657 11649 4607 0,'4'-7'400'0,"-2"1"-400"0,0 2 0 0,-1 2 0 0,0 1 1392 0,-1 1 192 0,1-3 32 0,0 3 16 0,1-3-1328 0,-1-4-304 16,0 2 0-16,-1-2 0 0,0 1 512 0,-1 0 112 15,0 0 16-15,-2-1 16 0,1 4 1488 0,-3-4 288 16,0 4 64-16,0 0 16 0,0 0-224 0,0 0-48 16,0 3-16-16,0 0 0 0,1 3-688 0,1-2-128 15,-1 4-16-15,0 1-16 16,2 4-912-16,-2 3-176 0,-1 6-32 0,1 3-16 0,0 7-240 0,-1 2 0 0,0 3 0 0,0 5-160 16,0-1 160-16,0 6 0 0,-1 7-144 0,1 5 144 15,-2 1-208-15,3-3 16 0,0-1 16 0,0-8 0 31,5-7-400-31,1-10-64 0,1 1-32 0,0-9 0 16,2 1 32-16,1-3 16 0,0-4 0 0,3 1 0 16,-1-5-272-16,1 0-48 0,2-2-16 0,0-2-11360 0</inkml:trace>
  <inkml:trace contextRef="#ctx0" brushRef="#br0" timeOffset="11279.71">9068 11697 28559 0,'-4'-24'1264'0,"1"8"272"0,0-1-1232 0,3 6-304 0,0 5 0 0,1 3 0 0,0-3 1472 0,-1-4 224 0,1-5 48 0,1-1 16 16,-1 0-1248-16,0 2-256 0,-3 6-64 0,-1 4 0 0,-2 4-384 0,-2 4-64 15,-3 6-32-15,-2 5 0 16,-4 4-672-16,-2 6-144 0,1 1-32 0,0 1 0 0,-1 2 688 0,6-3 128 0,2-4 16 0,3 4 16 16,0 5 288-16,2 0 0 0,3 1 0 0,1 2 0 15,2 5 224-15,0-1 96 0,2 5 32 0,0-2 0 16,2-1 32-16,2-3 16 0,1-2 0 0,2-5 0 16,2-1-208-16,3-3-32 0,1-4-16 0,3-3 0 15,3-1-16-15,3-7 0 0,2-2 0 0,0-7 0 16,2-2 16-16,-1-4 0 0,1-4 0 0,-1-7 0 15,1-2 240-15,-2-4 32 0,-1-1 16 0,-3-1 0 16,-2 1-144-16,0-5-32 0,-2 0 0 0,-2-4 0 16,-2-8 272-16,-1-1 48 0,-2-7 16 0,-3 0 0 15,-1 0 240-15,-4 5 64 16,-3 5 0-16,-6 2 0 0,-3 2-128 0,-7 4 0 0,-5 4-16 0,-2 4 0 16,-4 4-1760-16,-4 1-336 0,-3 1-80 0,-4 6-16768 15</inkml:trace>
  <inkml:trace contextRef="#ctx0" brushRef="#br0" timeOffset="11844.74">7742 12995 41471 0,'-7'-10'3680'0,"4"2"-2944"0,3 6-592 0,1 2-144 0,4 0-592 0,-3-2-160 0,0-2-16 0,1-4-16 0,0-5 64 0,3 3 16 0,3 0 0 0,1 4 0 15,1 3 112-15,3 0 16 0,-1 3 16 0,3 3 0 16,3 0 16-16,1 0 0 0,1 4 0 0,3-1 0 0,5 1 224 0,3 1 64 16,6 0 0-16,3-5 0 0,4 2 640 0,2-5 128 0,2 0 16 0,6 0 16 15,4-6 32-15,4 0 0 0,-6 0 0 0,6 0 0 16,6-1-80-16,2 4-16 0,-5-4 0 0,2 1 0 15,2 0-96-15,3 2-32 0,2-1 0 0,2 2 0 16,-2-1-96-16,-3 0 0 0,-4-1-16 0,-1-1 0 16,-1 2-240-16,-2 1 0 0,-3 3 0 0,-5-3 0 31,-5 3-1504-31,-6 0-240 0,-6-6-48 0</inkml:trace>
  <inkml:trace contextRef="#ctx0" brushRef="#br0" timeOffset="12487.4">8817 13213 27647 0,'1'-6'2448'0,"-1"2"-1952"0,2 4-496 0,1 0 0 0,-1 0 1408 0,2 1 192 0,3-2 48 0,5 1 0 0,2-3-1424 0,4 3-224 0,1 3-160 0,2-2 32 16,3 5-128-16,-1 3 0 0,2 1-16 0,0 2 0 15,0 1 0-15,-2-2 0 0,-1 4 0 0,-3 1 0 16,0-4 128-16,-5 2 144 0,1 1-208 0,-2-2 80 16,-4 2 256-16,0-1 64 0,-4 3 16 0,0-1 0 15,-3 1 96-15,-2 7 16 0,-1-1 0 0,-2 4 0 16,-5-1-160-16,-2 3-32 0,-3-1 0 0,-6 3 0 0,-3-1-128 0,-3-2 192 15,-2 0-192-15,-3-6 192 0,1 0-192 0,-1-3 0 16,-1-3 0-16,1 0 128 0,4-4-128 0,3-2 128 16,1 0-128-16,2-4 128 0,-1 0 0 0,3-2 0 15,2 0 0-15,1-3 0 0,2 3 192 0,2-4 16 16,2 0 16-16,0 0 0 0,5 0 240 0,-1 0 48 16,1 0 16-16,3 0 0 0,1 0-144 0,0 0-48 15,1 0 0-15,3 1 0 0,2 1-464 0,1-2 0 16,2 0 0-16,3 0 0 0,5 0 224 0,3-3 48 15,5-1 16-15,5 1 0 0,3-3-16 0,5 0 0 16,2 0 0-16,3-3 0 0,7 2-112 0,-2-3-32 16,1-2 0-16,-3 2 0 0,-3-1 208 0,-3 3 48 0,-3-1 0 15,-1 6 0-15,-1-1-128 0,-1 2 0 0,0-1-16 16,-1 3 0-16,0 3-240 0,0-1-128 0,0 2 128 0,-1-1-13120 16,-1 6-2512-16</inkml:trace>
  <inkml:trace contextRef="#ctx0" brushRef="#br0" timeOffset="23339.13">6707 5832 16575 0,'0'-10'736'0,"0"1"160"0,0 3-720 0,0 2-176 0,1 0 0 0,1 2 0 0,-2 2 1792 0,1-4 320 0,1-1 64 0,1-1 0 0,0 1-1360 0,0-1-288 16,-1 1-48-16,-2 1-16 0,3 2-464 0,-1 1 0 15,1-2 0-15,2-1 0 0,0 4 0 0,1-3 0 16,0 0 0-16,0 3 0 0,3 0 0 0,0-3 0 15,0 3 0-15,0 0 0 0,1 3 0 0,-3 0 0 16,5 0-192-16,-3 4 192 0,3-1 0 0,-3 0 0 16,3 4 0-16,-3-3 0 15,3 4 0-15,0-3 0 0,2 1 0 0,2 0 0 0,3 0-176 0,6-4 176 16,6 0-160-16,2-5 160 0,5-5 128 0,1 0 128 16,-1-6 32-16,2-1 0 0,1-2-32 0,1 2 0 15,-3-1 0-15,-3 3 0 0,-1 3-256 0,-2 1 0 16,-1 0 128-16,1-1-128 0,-2 2 0 0,-2 4 0 0,0-2 128 15,-3 0-128-15,-3 3 0 0,-2 0 0 16,-4 1 0-16,-2 1 0 0,-4 1 0 0,-2 1 0 0,-3 5 0 0,-2-3 0 16,-2-1 0-16,-3 3 0 0,0 1 0 0,-4 1 0 15,-2 2 128-15,-1-2 80 0,-2 3 16 0,3-4 0 16,-1-2 32-16,3-1 16 0,3 0 0 0,1-5 0 16,2 4 112-16,1-5 0 0,0 4 16 0,-1-2 0 15,0-2-32-15,-1 4-16 0,-1-1 0 0,-2-3 0 16,1 3-176-16,-3-2-48 0,-2 4 0 0,-2-1 0 15,0-1 256-15,-1 3 64 0,-2-2 0 0,-3 2 0 16,-2 1-112-16,-4 2-16 0,-1-1 0 0,-2 4 0 16,2 0-32-16,-2 3-16 0,0 1 0 0,-5 6 0 0,0 0-128 15,0 3-16-15,1 1-128 0,2-4 192 0,2 1 80 0,3-2 16 16,3-4 0-16,2 0 0 0,3-1-160 0,1-3-128 16,2 0 192-16,0 0-192 15,1-6 0-15,3 2 0 0,0-1 0 0,0-1 0 0,0-4 0 0,1 1 0 16,1 2-144-16,2-3 144 0,-2 0-192 0,0 1 32 15,0-1 16-15,1-1 0 0,-1 3-48 0,-1 1-16 16,-2 3 0-16,0 3 0 16,-1 2-2480-16,-5 2-480 0,0 5-96 0,-2 4-9616 0</inkml:trace>
  <inkml:trace contextRef="#ctx0" brushRef="#br0" timeOffset="24441.55">7680 4611 22111 0,'-7'-5'1968'0,"2"1"-1584"0,4 3-384 0,1 2 0 0,1-1 1856 0,-1 0 304 0,-1-1 48 0,-2 1 16 0,-1-2-1680 0,1-1-336 16,0 3-64-16,2 3-16 0,1-3-128 0,0 6-144 16,1 0 144-16,0 4-208 0,2 2 64 0,-2 4 16 15,3 7 0-15,-4 1 0 0,1 0-32 0,-1 7 0 16,-1 6 0-16,0 1 0 0,1 9 160 0,-3 1 0 16,1 3 0-16,-1 2 128 0,1-2 80 0,1 2 32 15,-2-5 0-15,3-4 0 0,3-6-240 0,-1-9 0 16,2-4 0-16,1-6 0 15,0 0-1216-15,1-7-224 0,-2 2-48 0,-1-6-16 0</inkml:trace>
  <inkml:trace contextRef="#ctx0" brushRef="#br0" timeOffset="25080.56">7102 4720 911 0,'-5'-1'0'0,"1"-3"0"0,1-1 0 0,2 4 0 0,1 1 3888 0,0-3 688 0,1 3 144 0,-1-3 16 16,0 0-3472-16,2-1-704 0,-1-1-144 0,1 4-32 16,2-1-384-16,0 2 0 0,-1 2 0 0,2-2 0 0,2 4 208 0,0-2-32 15,2 2-16-15,1-1 0 0,2 0 304 0,0 0 64 16,2-3 16-16,-1 1 0 0,2 2 96 0,0-3 0 16,0 2 16-16,0-2 0 0,1 1-304 0,1 2-64 15,2-2-16-15,1 1 0 0,2-2-80 0,3 3 0 16,2-3-16-16,5 0 0 0,4 0 432 0,3-3 96 15,5-4 0-15,1-2 16 0,2 1-80 0,2-2-32 16,-1 0 0-16,0 0 0 0,1 0-160 0,1 1-48 16,-2 3 0-16,0 0 0 0,1 4-400 0,-1 0-272 15,-2 2 32-15,-4-3-9152 16,-3 0-1824-16</inkml:trace>
  <inkml:trace contextRef="#ctx0" brushRef="#br0" timeOffset="25613.39">7470 5250 35071 0,'-4'-9'1552'0,"1"0"320"0,0 3-1488 0,2 1-384 0,2 5 0 0,0-3 0 0,1 3 320 0,-1-2 0 0,3-2 0 0,0 0 0 0,4-1-320 0,1 4-160 0,0-1 16 0,5 2 0 16,1 0 144-16,2 2-192 0,3-1 192 0,2 2-192 16,5-3 192-16,2 2-160 0,1-2 160 0,0 4-160 15,3-1-48-15,-2 0-16 0,1 3 0 0,0-2 0 32,2 2-2400-32,4 3-464 0,-1-3-112 0,2 2-5008 0,5-2-1008 0</inkml:trace>
  <inkml:trace contextRef="#ctx0" brushRef="#br0" timeOffset="26507.82">8965 4999 21183 0,'1'-8'944'0,"-2"-1"192"0,0 3-912 0,1 1-224 0,0 4 0 0,0-1 0 0,-1 2 1664 0,-1-3 304 0,1 0 48 0,-1-3 16 0,-2 0-1424 0,0 0-288 0,0 2-48 0,1-2-16 16,-2 2-128-16,0 2-128 0,-1-1 144 0,-1 2-144 16,1-2 0-16,-1 1-128 0,-3 2-16 0,-5 2 0 15,-2 1-48-15,-5 1 0 0,-3 2 0 0,-2 1 0 16,-6 4 192-16,-2 3-208 0,-4 1 80 0,-3 2 128 15,0 2 0-15,-1-1 336 0,1 1-32 0,5-1-16 16,3-2 480-16,5 1 112 0,3-1 16 0,2-2 0 16,6 6-448-16,3-4-64 0,3-3-32 0,2 0 0 15,2 2-352-15,1 1 0 0,4-3 0 0,1-1 0 16,1 0-224-16,2 1-64 0,1-2-16 0,6 0 0 16,0-1-304-16,5-3-64 0,4 2-16 0,5-3 0 15,2-2 0-15,3-2 0 0,3-1 0 0,4-2 0 16,3 1-2688-16,3-5-528 0,-2 0-128 0,-1-1 0 15,-3 1 1184-15,-5 1 240 0,0 2 48 0,-6 1 16 0,1 1 2544 0,-4 0 320 16,-3 3 144-16,-2 1 48 0,-3 5 2928 0,-3-3 592 16,-3 1 112-16,-3 2 16 0,-1 1-1840 0,-3 2-368 15,-3 1-80-15,-2-1-16 0,0 0-560 0,-2 2-112 16,-2 1-32-16,-2-1 0 0,0 2-560 0,-2-2-112 16,0-1-32-16,-2-2 0 0,0 0-448 0,-2-4 128 15,-3 2-128-15,-3-3 0 16,-2-2-1264-16,-5 0-288 0</inkml:trace>
  <inkml:trace contextRef="#ctx0" brushRef="#br0" timeOffset="27072.31">9333 5231 21183 0,'-1'-7'944'0,"0"1"192"0,0 3-912 0,1 0-224 0,1 1 0 16,-1 0 0-16,0 2 2384 0,-1-2 432 0,0-2 96 0,-3-2 16 0,0 0-2048 0,-3 0-416 0,-2-1-80 0,-2-1 0 15,-1 3-384-15,-5 0 0 0,-1 4 0 0,-4 2 0 16,-3 1-144-16,-3 6-48 0,-5 4-16 0,-4 3 0 16,-2 7 208-16,-1 1 0 0,4 2-160 0,2 3 160 15,0 4 0-15,2 2 192 0,2 11-32 0,3 0 0 16,4 5 160-16,7 0 16 0,6-5 16 0,9-1 0 15,4-8-224-15,8-3-128 0,7-7 160 0,6-5-160 16,6-1-128-16,3-8-128 16,5-4-32-16,4-6-9680 0,6-8-1936 0</inkml:trace>
  <inkml:trace contextRef="#ctx0" brushRef="#br0" timeOffset="29050.81">5888 8079 26607 0,'-8'-5'1168'0,"2"3"256"0,2 0-1136 0,1-1-288 0,3 3 0 0,0 0 0 0,-1 0 816 0,1 0 96 0,-2 0 32 0,-2 3 0 0,-1-3-672 0,-1 4-128 0,-3 2-16 0,1 2-128 0,-2 5 0 0,-1 0-192 16,-1 3 0-16,-1 5 0 0,-2 2-128 0,1 3 0 15,1 0-16-15,-1 1 0 0,4-1 160 0,0 5 48 0,1-3 0 0,-1 1 0 16,1-1 128-16,2 2 0 15,-2 1 0-15,1-3 0 16,1 1 0-16,1-5 0 0,3-1 0 0,0-5 128 16,1-2 0-16,1 0 16 0,2-2 0 0,1-3 0 15,-1 0-16-15,1-2 0 0,0-1 0 0,-1 0 0 16,0-2-128-16,0-2 0 0,2 1 0 0,-1-5 128 31,0 1-432-31,-1 1-80 0,0-4-32 0,0-2 0 16,-1 1-480-16,1-7-80 0,-1 1-32 0,2-3 0 15,-2-2-32-15,0-3-16 0,-2 1 0 0,1 0 0 0,0 2 1056 0,1-3 0 0,-1 3 128 0,2-1 16 16,1-2 704-16,1 1 144 0,1-3 32 0,1 1 0 16,0 4-384-16,1-3-64 0,0 1 0 0,1 0-16 15,2-3 32-15,0 2 16 0,-1-2 0 0,1-2 0 0,2-1-336 16,1 2-64-16,1-1-16 0,-1 1 0 0,1 2 0 0,0 2-16 16,0 2 0-16,-1-1 0 0,1 2 0 0,-1 0 0 15,0 2 0-15,-3 6 0 0,1-1-176 0,-2 4 128 16,0-1-128-16,-3 2 128 0,1 5-384 0,-3-2-64 15,2 2-32-15,0 2 0 16,-1 0-208-16,0 0-32 0,1 0-16 0,1 2 0 0,1-2 608 0,3 0 0 16,0 3 144-16,0-2-16 0,1 2 448 0,0 3 112 15,0 1 16-15,0 3 0 0,1 0 160 0,-1 2 32 16,1 0 16-16,-3-1 0 0,-2 0-208 0,2 4-32 16,-2 8-16-16,2 3 0 0,0 6-320 0,-2 3-64 15,-1 0-16-15,0-3 0 0,-2-1-96 0,0-4-32 0,-2-3 0 16,2-1 0-16,0-1 64 0,-1-5 0 0,4-6 0 0,0 0 0 15,3-3-192-15,0-4-176 0,0-2 48 0,-3-1-11120 16,0-1-2208-16</inkml:trace>
  <inkml:trace contextRef="#ctx0" brushRef="#br0" timeOffset="29652.09">6376 8072 28559 0,'-9'-6'2544'0,"2"1"-2032"0,2 1-512 0,3 4 0 0,1 0 1520 0,-1-2 208 0,-3-2 32 0,-3 1 16 15,-2-4-864-15,2 1-160 0,0 0-48 0,7 2 0 16,2 2-704-16,7 1-160 0,4 1-32 0,3 0 0 15,5 3-192-15,3 1-32 0,4 0-16 0,3 4 0 16,7 1-80-16,-2 1-32 0,-2 4 0 0,1 2 0 0,-3 5 384 0,-3 2 160 16,-2 4-128-16,-5 8 128 0,-2 3-240 0,-8 9 48 15,-5 2 0-15,-5 6 0 16,-7 6-448-16,-4 2-96 0,-4 0-16 0,-4-5 0 16,-2-5-272-16,2-8-64 0,1-4-16 0,6-11 0 0,5-4 784 0,5-7 176 15,5-5 144-15,3-6-208 16,5-2-1840-16,4-6-352 0,-1-2-80 0,3-8-16 0</inkml:trace>
  <inkml:trace contextRef="#ctx0" brushRef="#br0" timeOffset="30114.93">6305 8088 27519 0,'-6'0'1216'0,"4"0"256"0,-1 0-1168 0,2 0-304 0,1 0 0 0,1 0 0 0,0 0 768 0,3 0 112 0,0 0 16 0,3-2 0 0,4 4 0 0,4-4 16 0,6-1 0 0,4 2 0 0,3-5-272 0,8-3-48 0,6-1-16 16,4-3 0-16,3-6-352 0,5-2-80 0,0-2-16 0,0-2 0 15,-5 3-416-15,-1 0-96 0,0-3 0 0,0 3-16 32,-4-1-880-32,-5 4-160 0,-2 0-32 0,-6 0-16 15,-2 3 688-15,-6-2 144 0,-2 2 16 0,-1-4-11968 0</inkml:trace>
  <inkml:trace contextRef="#ctx0" brushRef="#br0" timeOffset="30679.56">6425 8931 35935 0,'-15'-2'3200'0,"5"2"-2560"0,5 0-512 0,5 0-128 0,2 2-320 0,-5-2-96 0,-2 0-16 0,-3-2 0 0,-2 2 432 0,-1-2-160 0,3 2 160 0,3-4 0 0,4 0-208 0,5-1 64 16,4 2 16-16,3-3 0 0,6-4 0 0,1 3 0 16,2-2 0-16,5 0 0 0,3-1 128 0,0 4 176 15,5 0-48-15,0-3 0 0,0 2-304 0,6 0-64 16,-2-1-16-16,4 0 0 15,-1-2-2896-15,4 2-592 0,4-1-112 0,-1-1-32 0</inkml:trace>
  <inkml:trace contextRef="#ctx0" brushRef="#br0" timeOffset="31118.72">7357 9141 26543 0,'-18'3'1168'0,"6"-3"256"0,0 4-1136 0,5-1-288 0,3-3 0 0,1 1 0 0,0 1 1376 0,-3 2 224 0,-4 1 32 0,-5 5 16 0,-1 2-624 0,-1 4-112 16,2 7-16-16,0-1-16 0,2 4-544 0,3 5-96 15,0 6-32-15,2 7 0 0,3 7-208 0,2 3 0 16,3 7 0-16,0 2 0 0,3 4-128 0,0-2 128 0,1-1 0 16,-2-4 0-1,2-1-1344-15,1 2-144 0</inkml:trace>
  <inkml:trace contextRef="#ctx0" brushRef="#br0" timeOffset="32561.99">3616 8114 22623 0,'-3'-6'1008'0,"1"2"208"0,0-2-976 0,1 4-240 0,2 1 0 0,-1-2 0 0,0 1 1024 0,0-2 144 0,-1-3 48 0,1-2 0 0,-1-4-272 0,-1 1-48 16,0 2-16-16,1 0 0 0,1 0-448 0,-1 4-96 15,0 0-16-15,1 0 0 0,0 0-320 0,0 0 0 16,-2-1 0-16,1 1 0 0,-1 2 0 0,0 1 0 16,-1 0 0-16,-1 1 0 0,-1 2 0 0,0 0 0 15,0 2 0-15,0 2 0 16,0 5-384-16,-2 3-112 0,-1 2-16 0,-3 7 0 16,-2 7 0-16,-5 1-16 0,0 9 0 0,-4 0 0 0,-1 3 528 0,4-5 0 15,0 1 0-15,3-2 144 0,0-3 496 0,3-1 112 16,5-5 16-16,-1 2 0 0,4 0-128 0,-1-3 0 0,4 0-16 0,-1-2 0 31,3-2-368-31,-1-1-64 0,3-5 0 0,1-1-16 0,1-2-176 0,-2-3 0 0,2 1 0 0,-1-4 0 16,0 1-144-16,1-2-64 0,-2 0-16 0,1 0 0 31,-1 1-240-31,-1-2-48 0,0-2-16 0,1 2 0 16,-4 0-16-16,0-2 0 0,1 2 0 0,-2-1 0 0,2 0 544 0,-1-3 0 0,0 0 0 0,2 0 0 15,0 0 192-15,3-2 32 16,-1 1 16-16,2-6 0 0,0-1 176 0,-1-2 32 0,4-4 16 0,-1-3 0 15,2 0-160-15,0-7-48 0,2 1 0 0,-2-6 0 16,2 1-256-16,1-4 0 0,-1 3-176 0,1-2 176 0,3 0 0 16,0 2 0-16,-2-2 0 0,2 2 0 0,-4 1 0 0,-2 2 0 15,0 1 0-15,-2 3 0 0,0 1 0 0,-2 5 0 16,-1 2 0-16,1 4 0 0,-1 2 576 0,0-1 32 16,1 1 0-16,0 2 0 0,3 0-160 0,-1 0-48 15,0-1 0-15,2-2 0 0,1 3-400 0,-2-4 0 16,3 1 128-16,-4 2-128 0,1 1 0 0,1-1 0 15,-1 1 0-15,1 4 0 0,-1 2 0 0,-1 5 0 16,1-2 0-16,-1 7 0 0,-1 3 0 0,0 0 0 16,-2 6 0-16,1 2 0 0,0-1 0 0,-2 4 0 15,2 2 0-15,-3 3 0 16,3 2 176-16,1-3 0 0,1-2 0 0,3 2 0 0,1-2-48 0,3 2 0 16,3-2 0-16,3-2 0 0,-1 1 0 0,2 1 0 15,2 2 0-15,1 1 0 0,-1-1-128 0,0 2 128 0,2-3-128 16,-2 2 128-16,1-1-128 0,0 1 0 0,-2 3 144 0,2-4-144 15,-1 3 0-15,-2-2-240 0,1-1 48 0,-1-2 0 16</inkml:trace>
  <inkml:trace contextRef="#ctx0" brushRef="#br0" timeOffset="33095.36">4511 7759 31439 0,'6'-12'1392'0,"-1"2"288"0,0 2-1344 0,-3 1-336 0,1 4 0 0,-3 3 0 0,1-3 624 0,0 2 48 0,3-5 16 0,-1 0 0 15,-2 3-512-15,-1 3-176 0,-1 6 0 0,-2 4 144 16,-2 9-992-16,1 3-208 0,-2 6-32 0,-1 5-16 15,-3 4 368-15,1 1 80 0,1 0 16 0,-1 7 0 0,-2 4 464 0,1 0 176 16,0-2 0-16,1-4-144 0,2-1 144 0,-2-5 224 16,3-4-48-16,0-2-16 0,1-2 240 0,0-3 48 15,1 1 16-15,1-2 0 0,-1-2-256 0,0 2-48 16,1 0-16-16,0-6-9088 16,2 2-1808-16</inkml:trace>
  <inkml:trace contextRef="#ctx0" brushRef="#br0" timeOffset="33460.51">3980 7889 31039 0,'-9'-6'1376'0,"4"2"288"0,2-1-1344 0,2 4-320 0,2-1 0 0,0 2 0 0,2-3 256 0,2 0 0 0,2-1-16 0,4-1 0 0,4-2-96 0,5 0-16 0,1 1 0 0,1-3 0 0,4 5 240 0,0-3 32 15,1 1 16-15,2 4 0 0,-2-2-96 0,0 0 0 16,2 3-16-16,-1 0 0 0,1 1-304 0,1 0 0 16,1 0 128-16,4-4-128 0,5 2 0 0,2-5 0 15,2-2 0-15,1-6-144 16,0-1-1984-16,-1-4-400 0,-2-2-80 0</inkml:trace>
  <inkml:trace contextRef="#ctx0" brushRef="#br0" timeOffset="33864.32">4152 8521 23039 0,'-16'-6'1024'0,"5"0"192"0,2 3-960 0,5 0-256 0,1 3 0 0,1-3 0 0,-1 2 1088 0,-1-2 160 0,-1-3 32 0,-2 3 16 0,0-4-784 0,2 1-176 0,3 3-16 0,6-4-16 0,2 1 272 0,7 0 64 16,3-3 16-16,7 2 0 0,2-5-80 0,6 2-32 15,2-3 0-15,7-2 0 0,-1 3-112 0,5 0-32 16,4 1 0-16,3 2 0 16,4-1-704-16,1-2-144 0,-2-2-16 0,-3 2-16 15,-3-3-1088-15,-1 2-224 0,0 1-32 0,-2 5-16 16,-4 1 480-16,-2-1 80 0,-2 4 32 0,-1 0-5776 16,-3 1-1152-16</inkml:trace>
  <inkml:trace contextRef="#ctx0" brushRef="#br0" timeOffset="34569.91">4460 8762 25455 0,'-3'-3'1120'0,"1"0"240"0,4-1-1088 0,1 2-272 0,2 1 0 15,0-2 0-15,3 1 256 0,5-2-16 0,6-2 0 0,9-4 0 0,7-5 80 0,2 2 0 0,4-2 16 0,-2 1 0 0,1-2-64 0,1 1-16 0,-1 2 0 0,0 0 0 16,1 1 304-16,-3 6 48 0,-2 0 16 0,-4 4 0 16,-3 6-320-16,-3 0-64 0,-5 2-16 0,-2 0 0 15,-1 4-384-15,-6-1-80 0,-1 3-16 0,-3-2 0 16,-2 0-336-16,-6 2-80 0,-3-2-16 0,-3 2 0 15,-4 1 368-15,-2 0 80 0,-4 2 16 0,-3 1 0 16,-2 0 944-16,-5 0 192 0,-3 5 48 0,-2-1 0 0,2-1-336 0,-2 1-64 16,-2 2-16-16,-4 3 0 0,-2-1-352 15,1 2-64-15,0 3 0 0,-2-5-128 0,1 0-128 0,2-3-144 16,2-2-32-16,3-3 0 0,0-4 128 0,4-2 32 16,5-3 0-16,7-2 0 0,6-4 464 0,6-1 112 15,3 0 16-15,6-3 0 0,6-1 448 0,6-2 112 16,8-4 16-16,9-2 0 0,10-7-624 0,13-6-112 15,16-4-32-15,18-6 0 0,23-6 0 0,14-3 0 16,9-3 0-16,14 2-17280 0</inkml:trace>
  <inkml:trace contextRef="#ctx0" brushRef="#br0" timeOffset="47185.08">1269 14585 23663 0,'-6'-13'1040'0,"2"4"240"0,1-1-1024 0,2 4-256 0,2 2 0 0,-1 2 0 0,0-2 512 0,2-2 48 0,-2-4 16 0,1-2 0 0,0-4 16 0,0 1 16 0,1 1 0 0,0 3 0 16,-1 1-384-16,0 3-80 0,1 1-16 0,-1-1 0 31,-1 3-128-31,0 2 0 0,0 0 0 0,-1-1 128 0,1 2-128 0,0 1 0 0,0 0 0 0,0 0 0 16,1 0 0-16,1 4 0 0,1-2 0 0,-3-2 0 15,0 0-176-15,0 0 48 0,11 24 0 0,-10-12 0 16,2 4 128-16,-3 5 0 0,1 2 0 0,-2 2 0 15,-2 6 176-15,1 0-48 0,-1 4 0 0,-2 1 0 16,0 2 0-16,0 5 0 0,1-2 0 0,0 1 0 16,0 5-128-16,2 1 0 0,-1 6 0 0,-2-1 0 0,0 1 0 0,-2-1 0 15,1-4-192-15,-2-2 192 0,2 1 0 0,1 1 0 16,3-8 0-16,2-1 0 0,2 1 0 0,4-2 0 16,3-6-144-16,2 1 144 0,3-6 0 0,-1-2 0 15,2-1 0-15,0-3 0 0,1-2 0 0,-1-1 0 16,-2-1 0-16,2-2 0 0,0-1 0 0,-1 1 0 15,-1-3 0-15,0-2 0 0,-2 0 0 0,1-1 0 16,-1-4 0-16,0 0 0 0,-1-2 0 0,1-2 0 16,1-2 0-16,-2 0 0 0,1-6 352 0,1-3-32 15,0-1 0-15,1-8 0 0,3-4 304 0,-1-7 48 16,2-8 16-16,0-5 0 0,3-9-112 0,0-5 0 16,1-5-16-16,4-12 0 0,3-5 80 0,3-4 0 15,1 3 16-15,-2-1 0 16,-2 2-144-16,1 1-48 0,-1 4 0 0,-2 10 0 0,-4 14-144 0,-7 13-16 0,-2 8-16 0,-6 5 0 15,-1 7 112-15,-1 4 32 0,1 1 0 0,2 3-12384 16,4 2-2464-16</inkml:trace>
  <inkml:trace contextRef="#ctx0" brushRef="#br0" timeOffset="47891.18">2233 15372 26719 0,'-8'-12'2368'0,"1"2"-1888"0,4 4-480 0,3 3 0 0,-2 3 0 0,0-4-192 0,-4-6 16 0,-4-4 0 0,-2-5 1056 0,-2 3 208 0,0 2 32 0,2 2 16 0,2 6-160 0,0 2-16 15,3 4-16-15,-1 6 0 0,1 2-784 0,-1 4-160 16,-1 4 0-16,-3 6 0 16,0 6-496-16,-2 7-48 0,0 4-16 0,-5 8 0 15,-1 10-80-15,-1 2 0 0,-1 8-16 0,0 0 0 0,3-2 288 0,2 4 64 16,2 6 16-16,5-2 0 16,3-8 288-16,4-2-160 15,5-3 160-15,2-9-128 0,5-4 128 0,1-5 0 16,4-2 0-16,2-5 0 0,-1-3 0 0,2-4 176 15,0-5-48-15,0-5 0 0,0-4 0 0,-3-6 0 16,0-4 0-16,0-4 0 0,-1-7 288 0,-2 0 48 16,0-1 16-16,-1-8 0 0,3-9 240 0,2-5 48 15,-4-3 16-15,0-3 0 0,-1-2-272 0,-3-2-64 16,-2-1-16-16,-4 2 0 0,-1 2-192 0,-2-2-48 0,-2 7 0 0,-2 1 0 16,0 5-192-16,0 3 144 0,-2 3-144 0,1 1 128 15,-2 3 64-15,-1 4 0 0,-2 2 0 0,-3 0 0 16,-1 7-192-16,-3-2-272 0,-3 3 64 0</inkml:trace>
  <inkml:trace contextRef="#ctx0" brushRef="#br0" timeOffset="48597.24">2997 15583 23951 0,'-7'-12'2128'0,"2"2"-1696"0,0 2-432 0,3 4 0 0,2 1 1360 0,-2 1 192 0,2-2 48 0,-1 0 0 0,0-2-576 0,-2 0-96 0,0-3-32 0,0 2 0 0,0 2-528 0,-1 1-112 16,0 3-32-16,-1-1 0 0,-3 2 112 0,-4 6 32 15,-2 1 0-15,-7 8 0 0,-3 4-368 0,-4 7-320 16,-8 8 64-16,-4 5 16 0,-4 8 32 0,-3 1 0 16,1 9 0-16,-1 0 0 0,1 2 48 0,3 0 16 15,6-11 0-15,3 3 0 0,3-1 144 0,6-6 0 16,4-4 0-16,6-3-128 0,5-3 128 0,1-3 0 15,4-2 128-15,4 0-128 0,2 2 128 0,5 0-128 16,2-2 128-16,5-1-128 0,5 1 208 0,4-3-16 0,4-2-16 0,6-4 0 16,5-1-48-16,3-1 0 0,-1-4 0 0,3-4 0 31,-1 0-1088-31,1-5-240 0,3-5-32 0,3-4-12800 0</inkml:trace>
  <inkml:trace contextRef="#ctx0" brushRef="#br0" timeOffset="49067.57">3517 15442 40719 0,'-8'-9'1792'0,"5"2"384"0,3 4-1728 0,2-1-448 0,2 1 0 0,1 1 0 0,1-2 0 0,5 1-224 0,8-4 32 0,5-2 0 0,6-3 192 0,2 2 0 0,0 1 0 0,-1 2 0 15,4 4-176-15,-3-2 16 0,1 4 0 0,1-2 0 16,0 3-560-16,1 0-112 0,-2 0-32 0,1 0 0 16,-1 3-64-16,-2-3-16 0,0 0 0 0</inkml:trace>
  <inkml:trace contextRef="#ctx0" brushRef="#br0" timeOffset="49365.68">3748 15587 29311 0,'-7'0'1296'0,"2"-2"272"0,1 2-1248 0,3-2-320 0,2 2 0 0,3 2 0 16,-2-2-432-16,3 0-144 0,5 0-16 0,6 0-16 0,8-2 288 0,5 2 48 0,6-5 16 0,7 2 0 16,5-1 256-16,4-1 0 0,2 1 0 0,-1 1 0 31,-2 3-1184-31,0-4-176 0,-2-1-48 0,-2 1-5504 0,-3 1-1120 0</inkml:trace>
  <inkml:trace contextRef="#ctx0" brushRef="#br0" timeOffset="49773.59">5618 14778 33167 0,'-7'-7'2944'0,"3"5"-2352"0,4 2-464 0,0 2-128 0,1-2 1584 0,-1 0 288 0,-1 1 64 0,-2 3 16 16,-1 2-1632-16,-1 5-320 0,0 7 0 0,1 3 0 16,-3 3-272-16,1 5 64 0,1 4 16 0,-2 7 0 15,1 4-464-15,-3 3-96 0,-2 1-16 0,0 3 0 16,0-3 224-16,-2-1 32 0,3 0 16 0,2-3 0 16,1-5 304-16,3 1 192 15,0 2-208-15,1 1 80 0,3-5 128 0,0 1 0 0,0-5 0 0,2-3 0 16,-1-5-1712-16,0-1-304 0,0-8-64 0</inkml:trace>
  <inkml:trace contextRef="#ctx0" brushRef="#br0" timeOffset="50235.37">4973 14775 5519 0,'-7'-4'496'0,"2"-2"-496"0,0 3 0 0,3 0 0 0,2 3 6288 0,1 0 1168 0,0-3 224 0,0 1 64 0,1-3-5344 0,0 0-1056 0,4-1-224 0,3-1-32 0,2 1-464 0,4 1-96 0,3 3-16 0,5-2 0 0,3 2-512 16,2-1 0-16,5 2 0 0,5-2 0 0,2 1 0 0,4 2 0 15,1 2 0-15,4-2-144 0,4 3 144 0,-1 1-208 16,-2 2 80-16,-1 0 128 0,-5-2-336 0,-1-2 48 15,-1-2 16-15,2 0 0 0,0-2 80 0,0-2 0 16,1-1 16-16,1 1 0 0,4 1 176 0,1-4-192 16,4-1 192-16,-1-2-192 15,-3-2-1488-15,1-2-304 0,-1-1-64 0,-2-2-16 0</inkml:trace>
  <inkml:trace contextRef="#ctx0" brushRef="#br0" timeOffset="50637.43">5206 15800 34095 0,'-4'-10'3024'0,"3"3"-2416"0,2 0-480 0,2 2-128 0,2 4 1440 0,1-1 272 0,2 2 48 0,7-4 16 0,10-2-1424 0,10 0-352 15,12-1 0-15,7 4 0 0,4-2 0 0,-1 4-128 16,1-2 0-16,-3-1 0 16,-4 4-1472-16,-2-3-272 0,-5 3-64 0,-2-3-16 15,-2 3 544-15,-3 3 128 0,1-3 0 0,-2 0-7744 0,-1 1-1536 16</inkml:trace>
  <inkml:trace contextRef="#ctx0" brushRef="#br0" timeOffset="51265.38">6784 15638 35535 0,'-16'-13'1568'0,"5"4"336"0,1 2-1520 0,3 1-384 0,4 2 0 0,0 4 0 0,-2-2 240 0,-5 0-32 0,-7-2 0 0,-6-2 0 16,-7 4-800-16,-5 4-176 0,-2 4-16 0,-4 0-16 15,-1 3-784-15,-1 1-144 0,1 6-48 0,0-3 0 16,1 5 160-16,0-1 16 0,3 0 16 0,3 3 0 0,5-4 1904 0,2 3 384 0,4-3 80 0,1 3 16 15,5 2 320-15,-1-2 64 16,3 1 16-16,1 0 0 0,2 1-912 0,3-2-288 0,4 2 160 0,2-1-160 16,1 2 128-16,5 1-128 0,3-5 128 0,5 1-128 15,4-1 0-15,5 0 0 0,4 0 0 0,3-2 0 16,3 2-304-16,0-8-144 0,1-1-16 0,4-2-16 16,-1-1-768-16,0 0-160 0,2 0-16 0,-3-2-16 15,-2 0 672-15,-3 2 128 16,-5 2 16-16,-2-1 16 0,-3-1 608 0,-3-1 0 0,-2 1 144 0,-3 0-16 0,-2-1 976 15,-2 1 208-15,-1-1 32 0,-1 0 16 0,-3 1 576 0,-2-2 112 16,-1 2 32-16,-4 0 0 0,-1 1-848 0,-3-1-160 16,-3-3-48-16,-3 1 0 0,-7 1-224 0,-2-1-48 15,-3-2-16-15,-5 2 0 0,4-3-96 0,-3 4 0 16,-4-4-16-16,-1 2 0 0,-1-1-480 0,2-2-144 31,1 0 0-31,1-2-12160 0,0-7-2528 0</inkml:trace>
  <inkml:trace contextRef="#ctx0" brushRef="#br0" timeOffset="51738.3">7239 15847 1839 0,'-24'-8'0'0,"6"2"160"0,-1 0-160 0,7 1 0 0,4 4 0 0,3-4 0 0,-3 1 6384 0,-8-3 1232 0,-9-2 256 0,-7-7 64 0,-4 4-5648 0,4-1-1136 0,3 6-208 0,3-2-48 0,4 6-208 0,-1 3-48 15,0 1 0-15,1 4 0 0,1 5-352 0,0 2-80 16,-1 4-16-16,-2 3 0 0,0 4-192 0,-1 4 0 15,-2 5 0-15,-1 3-160 0,4 3 160 0,0 3-160 0,4 1 160 16,4 2-160-16,7 0 32 0,4-3 0 0,6 0 0 0,5-7 0 16,5 2-64-16,6-5-16 0,3-2 0 0,4-5 0 15,3-2 208-15,3-2 0 0,3-1 0 0,-1-3 0 16,-1-4 320-16,2-2 48 0,6-6 16 0,0-4 0 16,5-4-384-16,4-9 0 0,6-10-192 0</inkml:trace>
  <inkml:trace contextRef="#ctx0" brushRef="#br0" timeOffset="52944.04">7545 14443 30399 0,'-6'-7'2704'0,"1"1"-2160"0,4 6-544 0,2 0 0 0,-1 0 1104 0,0 0 112 0,-1-3 32 0,-1-1 0 15,-2 0-1248-15,1 2 0 0,3 4-176 0,2 4 0 16,1 5-320-16,1 5-64 0,2 6-16 0,2 4 0 16,-1 5 240-16,-1 7 32 0,0 7 16 0,-4 3 0 0,-5 5 288 0,-4 3 0 15,-4 1-128-15,-3 3 128 0,-2 1 160 0,-4 0 96 16,-1 4 0-16,-1-5 16 0,2-6-272 0,3-10 128 15,4-5-128-15,5-8 0 0,2-7 0 0,3-6-144 16,2-1-16-16,1-10-9280 16,1 0-1856-16</inkml:trace>
  <inkml:trace contextRef="#ctx0" brushRef="#br0" timeOffset="53399.24">7660 14193 27647 0,'5'-8'2448'0,"0"3"-1952"0,0 0-496 0,-1 4 0 0,1 1 1392 0,1-3 176 0,5-3 32 0,7-1 16 0,4-2-1152 0,4-1-224 0,-1 5-48 0,-2 4-16 16,-2 2-480-16,-2 2-80 0,-5 3-32 0,0 2 0 16,-3 6-768-16,-2 2-160 0,-4 3-16 0,-2-1-16 15,-3 2 720-15,-1 1 144 0,-2 1 16 0,-4 1 16 16,1 0 832-16,-1 1 160 0,-2 2 48 0,-2-4 0 0,1 2 192 0,-1 0 32 16,-1 3 16-16,-3 2 0 0,-3-1-160 0,-3 1-16 15,-1-1-16-15,-3 2 0 0,2 1-256 0,-2-5-48 16,-1 1-16-16,0 1 0 0,0-2-160 0,-1-1-128 15,-1 1 192-15,2-1-192 0,0-1 0 0,2 2-224 16,1 3 16-16,3-1 0 0,4 1-48 0,2-3-16 16,3-2 0-16,4 2 0 0,-1 1 272 0,5-4 0 15,0-1 0-15,3 0 0 0,1 1 0 0,2-1 0 16,1 2 0-16,2-4 0 0,1 5 384 0,2 0 128 16,1 3 16-16,0 2 16 0,1 4 96 0,0 4 0 15,0-4 16-15,1 6 0 0,2-1-368 0,1 1-80 16,3-3-16-16,2 0 0 0,2-1-192 0,1-4 0 0,0-5 0 15,2-8-16768-15</inkml:trace>
  <inkml:trace contextRef="#ctx0" brushRef="#br0" timeOffset="54074.06">8050 16040 15663 0,'-1'0'1392'0,"-1"-4"-1120"0,2 2-272 0,-1 0 0 0,5 2 4896 0,-2 0 928 0,3-2 176 0,2-2 32 0,2-2-4896 0,8-3-992 0,2-7-144 0,5 0 0 16,2-5-544-16,0-2 16 0,1-2 0 0,0-4 0 0,0 1-624 0,-3-3-128 16,1 1-32-16,-3-1 0 0,-2 3 752 0,-2-3 160 0,-1 1 16 0,-2 0 16 15,-2 0 1296-15,-2-1 256 0,-3 3 48 0,-1-1 16 16,-2 7 64-16,-3-3 16 0,-2 5 0 0,0-2 0 15,-2 3-496-15,-2 3-112 0,-1 4-16 0,-1 2 0 16,0 1-544-16,-2 6-160 0,1-1 0 0,-1 4 0 31,2 0-560-31,-3 1-176 0,0 8-32 0,-4 1-16 0,0 6-816 0,-2 4-144 0,1 1-48 0,-1 1 0 16,-1 4 480-16,0 1 96 0,0 3 0 0,1 1 16 0,0 3 1472 0,2 1 304 16,3 0 48-16,1 0 16 0,4 3 448 0,2 0 80 15,3-1 32-15,1 1 0 0,3 3-240 0,1-2-64 16,2-7 0-16,0 0 0 0,3-1-320 0,3-3-64 15,1-6 0-15,1-1-16 0,3-4-272 0,-1-8-48 16,3 1-16-16,2-6-11824 16,3-8-2368-16</inkml:trace>
  <inkml:trace contextRef="#ctx0" brushRef="#br0" timeOffset="54780.08">9352 15470 13823 0,'-4'-13'1216'0,"-1"1"-960"0,-1 0-256 0,2 2 0 0,2 5 2688 0,1 1 512 0,-2 0 80 0,-2-6 32 0,-3-6-2128 0,-5-2-416 0,0-4-96 0,-1 3-16 15,3 0-256-15,-1 6-48 0,3 0-16 0,0 4 0 16,3 2-336-16,0 1-160 0,0 0 16 0,-2 2 0 16,2-2-320-16,-1 4-64 0,-1-2-16 0,2-1 0 15,-1 1 544-15,-2 1 0 0,0-1 0 0,1 1 0 16,-1 3 288-16,0-2 160 0,1 4 48 0,-2-2 0 0,-2 3 240 0,-2 1 48 16,-2 3 16-16,-1 2 0 0,-3 1-416 0,1 2-96 15,2-2-16-15,2 5 0 0,1-2-272 0,2 6 0 31,2-1 0-31,3 5 0 0,2 3 0 0,2 1 0 0,5 5 0 0,-1 0 0 0,5 5 368 0,1 2 16 16,3-1 0-16,0 3 0 0,3 1-80 0,-5 3-16 16,1 0 0-16,-3 3 0 0,-3 3-288 0,-5 2 0 15,0 4 0-15,-4 0 0 0,-3 0-176 0,-2 0-32 16,-3-7-16-16,-2-1 0 16,-1-4-656-16,-3 1-128 0,2-1-16 0,0-5-8448 15,2-3-1664-15</inkml:trace>
  <inkml:trace contextRef="#ctx0" brushRef="#br0" timeOffset="55172.39">8730 16089 19343 0,'-16'5'848'0,"5"-2"192"0,2-1-832 0,5-2-208 0,3 1 0 0,2-1 0 0,-1-1 2672 0,0 1 480 0,2 0 112 0,0 0 0 0,3-2-2240 0,5-2-448 16,2 0-80-16,4-2-32 0,4 0 432 0,3-3 96 16,4 2 16-16,2-2 0 0,4-1-176 0,1 4-48 15,1 0 0-15,2-3 0 0,1 3-592 0,2-1-192 16,1-3 0-16,1-3 0 15,1 3-1984-15,-2-2-496 0,-5 0-96 0,4-1-12336 0</inkml:trace>
  <inkml:trace contextRef="#ctx0" brushRef="#br0" timeOffset="55705.73">10231 15268 13823 0,'-11'-10'1216'0,"2"0"-960"0,2 4-256 0,2 0 0 0,1 1 3520 0,2 4 640 0,-3-4 144 0,-1 0 32 0,-5-6-3120 0,-7 1-608 0,-1-4-128 0,-5 2-32 31,-2 0-736-31,0 2-160 0,1 3-16 0,2 2-16 15,-1 5-192-15,1 2-32 0,2 1-16 0,0 4 0 0,-1 3 720 0,-1-1 0 0,2 4 128 0,-1-1-128 16,1 0 624-16,1 1 16 0,2 3 0 0,0 0 0 16,5 3-160-16,0 3-32 0,2 0 0 0,1 2 0 15,3 3-224-15,1 1-48 0,1 4-16 0,1 5 0 16,-1 2 160-16,1 5 48 0,2-2 0 0,0 4 0 16,0-4-176-16,0 3-48 0,-1 2 0 0,0 0 0 15,-2 1-144-15,-1 1 160 0,1 2-160 0,1 1 160 16,0 1-160-16,0 2 0 0,2 0 0 0,1-4 128 15,3 0-128-15,1-7 0 0,0 3 0 0,5-5 0 0,0 3-176 16,1-8-64-16,2-3-16 0,0-5 0 16,1-4-2800-16,-4-6-560 0</inkml:trace>
  <inkml:trace contextRef="#ctx0" brushRef="#br0" timeOffset="56003.34">9484 15904 41983 0,'7'-13'1856'0,"0"6"384"0,2 4-1792 0,-1 0-448 0,1 0 0 0,0 3 0 0,3-2 704 0,9 1 32 0,15-4 16 0,16 0 0 0,11 2-560 0,12-3-192 0,8 2 144 0,11-1-13408 16,7-2-2688-16</inkml:trace>
  <inkml:trace contextRef="#ctx0" brushRef="#br0" timeOffset="60291.29">4396 17237 24879 0,'-9'-13'2208'0,"2"5"-1760"0,3 4-448 0,3 4 0 0,0 0 2416 0,-1-4 400 0,-1-2 64 16,-3-3 32-16,-3-4-2288 0,-1 1-464 0,1-3-160 0,4 5 0 0,0 1 160 0,2 3-160 16,-1 1 128-16,0 3-128 15,1-1-256-15,0 2-128 0,1-2-16 0,-1 3-16 16,-1 3-128-16,1-2-32 0,-1 2 0 0,2 0 0 0,-2 2 352 0,1 3 64 15,-2 0 16-15,1 2 0 16,-1 3 144-16,0 4 0 0,0 6 0 0,1 0 0 0,0 0 336 0,-1 10 160 16,0 12 16-16,-2 9 16 0,-2 12-16 0,4 1-16 15,0 6 0-15,3-3 0 0,3-1-304 0,2-3-64 16,0 1-128-16,2-7 192 0,5-3-192 0,-1-4 0 16,1-6-144-16,1-11 144 15,1-5-1152-15,-1-6-128 0,-1-7-16 0,-4-4-16 16,2 0-2000-16,-3-6-400 0,1 1-64 0,1-9-6064 0</inkml:trace>
  <inkml:trace contextRef="#ctx0" brushRef="#br0" timeOffset="60887.52">4537 17013 37839 0,'-10'-12'1664'0,"4"2"368"0,1 0-1632 0,4 5-400 0,2 1 0 0,1 2 0 0,3-2-256 0,3-3-128 0,3-2-16 0,9-7-16 0,6-3 160 0,5-1 16 0,2 6 16 0,2 0 0 0,-1 2 224 0,1 2 0 16,-1 4 0-16,0-1-144 0,-2 5-16 0,-2 2 0 15,-3 2 0-15,-4 5 0 0,-3-1 32 0,-5-1 0 16,-3 6 0-16,-2-1 0 0,-2 2 128 0,-5 0-192 16,-1 0 192-16,-5 2-192 0,-3 2-32 0,-4 6-16 0,-4 0 0 15,-3 0 0-15,1 0 240 0,-7 4 0 0,-7 5 0 0,-6 1 0 16,-5 3-256-16,-1 0 32 0,-1 3 16 0,1-1 0 15,1-2-144-15,5-6-32 16,3-1 0-16,4-6 0 0,6 0 384 0,3-6 0 0,3-2 0 0,2-2 0 16,1 0 0-16,3 1 160 0,1-3-16 0,0-2 0 15,0 2 240-15,2-4 64 0,2 1 0 0,-1 0 0 16,3 2 64-16,-3-3 0 0,5 0 16 0,-1 0 0 16,3 2-224-16,0 0-48 0,4 0-16 0,0 0 0 15,2 1-240-15,1 1 0 0,3-3 0 0,3 2 0 16,-1 3-368-16,2-2 48 0,2 3 0 0,1-1 0 15,3 4-160-15,-2 0-32 0,3 0 0 0,-2 4 0 16,-3-1 304-16,0-1 48 0,0 1 16 0,-1-3 0 0,-1 0 144 0,-1-1 0 16,0-4 0-16,0 4 128 0,-2-3 256 0,-1-2 64 15,0 2 16-15,0-2 0 0,0 0-144 0,2-1-16 16,1 1-16-16,3-4 0 16,2 2-800-16,2-3-176 0,3 0-16 0</inkml:trace>
  <inkml:trace contextRef="#ctx0" brushRef="#br0" timeOffset="62562.14">5189 17958 29023 0,'1'-3'1280'0,"0"3"272"0,3 0-1232 0,-2 0-320 0,2 0 0 0,-2 0 0 0,3 3 416 0,3-3 32 0,3 0 0 0,5 1 0 0,3-2-256 0,2-4-64 0,2-1 0 0,-1-2 0 16,1-4-464-16,-2-4-112 0,0-3 0 0,-3-1-16 16,-1-2-800-16,-2-3-144 0,-2-1-48 0,-2 2 0 0,-4-1 912 0,-1-1 176 15,-1 4 48-15,-2-3 0 0,-2 5 1744 0,0-3 368 16,-1 0 64-16,-1 1 0 0,0 2-160 0,0-2-32 16,-2 1-16-16,1 1 0 0,-1 4-800 0,-1 0-144 15,1 4-48-15,0 2 0 0,0 1-80 0,-1 2-32 0,1 4 0 0,1-3 0 16,-2 6-288-16,2-2-48 0,-1 2-16 0,-2 2 0 31,0 1-624-31,-2 0-128 0,1 4-16 0,-3 0-16 16,-1 4-368-16,-2 5-64 0,-2 6 0 0,-1 1-16 15,2 6 416-15,-3 5 96 0,1-2 16 0,0 5 0 0,0 3 512 0,4 3 0 0,0 4 192 0,2 0-48 16,4 4 176-16,4-1 16 0,4-5 16 0,5-3 0 16,6-1-32-16,4-9 0 0,5-1 0 0,3-7 0 15,2-5-64-15,0-3 0 0,2-2-16 0,-3-4 0 16,3-6-1008-16,-4-4-192 0,0-2-32 0,-1-8-16 15,-1-2-1760-15,1-8-368 16,1-7-64-16,0-2 0 0</inkml:trace>
  <inkml:trace contextRef="#ctx0" brushRef="#br0" timeOffset="63100.01">6267 17747 4607 0,'2'-4'400'0,"1"-3"-400"0,-2 2 0 0,-1 2 0 0,1 0 1456 0,2-1 208 0,-1-5 32 0,3-4 16 0,1-5-464 0,2-2-96 0,-2-1 0 0,-4-1-16 0,2 2-288 0,-3 0-48 0,1 3-16 0,-5-1 0 15,-3 4 448-15,-1-2 96 0,-2-1 16 0,-2 1 0 0,-2-1-224 0,-1 3-32 16,-1-2-16-16,-1 2 0 0,2 0-272 0,-1 2-48 15,4-2-16-15,-1-1 0 0,-1 5-224 0,2 0-32 16,0 2-16-16,1-2 0 0,2 0 112 0,-1-1 0 16,1 0 16-16,0 0 0 0,-1-2-272 0,0 2-48 15,0 2-16-15,-1-1 0 0,-1 4-256 0,1 0 0 16,-1 2 0-16,1 2 0 0,1-1 0 0,0 6 0 16,2-3 128-16,-2 9-128 0,-1 4 0 0,0 8 0 15,1 1 0-15,-1 7 0 0,1 1 0 0,2 7 0 16,2 10-240-16,1 1 80 0,3 3 160 0,-1-2 0 15,6 5 0-15,2 0 0 0,3-4 208 0,2 2 80 16,2 4 16-16,0 1 0 0,2 3 176 0,1 0 32 0,1-3 16 16,1 0 0-16,-2-6-256 0,-4 3-48 15,-1-4-16-15,-2 4 0 0,-4-4-352 0,-1 1-80 0,-4 0-16 0,0-1-10624 16,-4-9-2128-16</inkml:trace>
  <inkml:trace contextRef="#ctx0" brushRef="#br0" timeOffset="63429.16">5960 18041 42847 0,'-8'-3'1904'0,"4"3"384"0,4 3-1840 0,2-1-448 0,2-1 0 0,0 2 0 0,2-3-384 0,5 2-192 0,8 2-16 0,7 0-16 0,7-2 96 0,5-2 0 0,3-5 16 0,4-5 0 15,3 0-1712-15,2-9-352 0,5-9-64 0,-1-1-12016 0</inkml:trace>
  <inkml:trace contextRef="#ctx0" brushRef="#br0" timeOffset="63726.78">6723 17703 5519 0,'62'-67'496'0,"-51"55"-496"0,-8 11 0 0,-3 1 0 0,2-7 4928 0,5-4 880 0,7-11 176 0,7-14 32 0,5-8-3040 0,1-7-608 0,-2 4-128 0,-5 6-32 16,-5 6-1264-16,-7 7-256 0,-2 6-48 0,-4 2-16 15,-4 5-480-15,-3 3-144 0,1 4 0 0,-6 0 0 16,-4 4 0-16,-1-2-176 0,-2 2 0 0,-2 4 0 15,0 0-112-15,-1 4-32 0,0-2 0 0,1 2 0 16,2 2-48-16,0 0-16 0,1 1 0 0,1 0 0 31,-1 3-112-31,1-1-16 0,1-1-16 0,2 0 0 0,2 0 528 0,1-2 0 0,2 4 0 0,1 0 0 0,5 3 448 0,-3 3 208 16,4 2 48-16,-1 4 0 0,-1 4-320 0,-1 9-64 16,-1 8-16-16,-2 6 0 0,-3 4 0 0,-1 1 0 15,0 6 0-15,-1 0 0 0,0 3-48 0,3 3-16 16,-1 1 0-16,0-4 0 0,5 0-112 0,1-6 0 15,2-3-128-15,2-3 192 0,2-7-192 0,2-3 0 16,0-6 128-16,2 0-128 16,-2 3-1088-16,1-4-272 0,0-2-48 0,1-4-16 15,2-6 464-15,2-2 80 0,0-6 32 0,2 2 0 0,-1-2 464 0,3-2 80 16,0 1 32-16,1-3 0 0,-3 2 128 0,1-5 144 16,-1 2-208-16</inkml:trace>
  <inkml:trace contextRef="#ctx0" brushRef="#br0" timeOffset="64024.9">6574 17935 34207 0,'-13'-6'1520'0,"7"4"304"0,2-2-1456 0,3 2-368 0,0-1 0 0,2 2 0 0,0 1 384 0,3-3 0 0,1 1 0 0,1-3 0 0,4 3 0 0,4-2 0 0,2-1 0 0,2 4 0 0,3-2 48 0,1-1 16 15,2 4 0-15,1 2 0 0,2 0-144 0,1 4-32 16,3-2 0-16,1 1 0 15,4 1-1024-15,3-1-208 0,4 0-32 0</inkml:trace>
  <inkml:trace contextRef="#ctx0" brushRef="#br0" timeOffset="64401.56">7940 17399 24879 0,'-10'-4'2208'0,"3"-1"-1760"0,4 4-448 0,3 1 0 0,0 0 576 0,-1 0 48 0,-2-3 0 0,-3 1 0 0,0 1 848 0,1-3 160 16,3 4 32-16,2-3 16 0,5 6-608 0,2 1-128 16,4 2-32-16,4 0 0 0,3 1-320 0,5 3-64 15,1 1-16-15,2-3 0 0,2 1-320 0,0 0-192 16,-2-2 192-16,1-4-192 16,-1 1-336-16,1-4-176 0,-1 0-48 0,0-1 0 15,3-3-1424-15,3-2-272 0,1-3-64 0</inkml:trace>
  <inkml:trace contextRef="#ctx0" brushRef="#br0" timeOffset="64699.69">7761 17731 21183 0,'-8'-3'1888'0,"3"-1"-1504"0,2 1-384 0,1 1 0 0,5 1 5232 0,2 1 976 0,1 0 192 0,3-3 32 16,5 2-5328-16,7-4-1104 0,9 1-128 0,6-2-80 16,5 0-816-16,2-1-176 0,3 0-16 0,0-1-16 15,1-2-1648-15,-3 1-320 0,2 2-64 0,-4 1 0 16,0-1-1200-16,-3 4-224 0,1-2-48 0,3 4-16 0,3-2 4176 0,6-1 832 15,0 4 160-15,1-2 32 0,1-1-48 16,-2 0-16-16</inkml:trace>
  <inkml:trace contextRef="#ctx0" brushRef="#br0" timeOffset="65138.85">9887 17004 24879 0,'-13'-20'1088'0,"3"8"256"0,1-1-1088 0,3 4-256 0,4 5 0 0,0 2 0 0,2-1 2816 0,-5-1 512 0,-1-5 112 0,-5-1 16 0,0 4-2432 0,-1 1-496 0,1 7-80 0,-2 4-32 16,0 7-640-16,-1 3-128 0,-2 6-32 0,-3 3 0 15,0 7 80-15,-4 2 16 0,0 4 0 0,-2 1 0 16,0 1 288-16,2-4 0 0,-1 1-128 0,5-3 128 16,1 1 0-16,5-3 176 0,2-7-32 0,2 7 0 15,1 6 112-15,5-1 32 0,4-2 0 0,3 0 0 16,4-2-128-16,3-2-32 0,4-3 0 0,3-3 0 0,4-3-128 0,3-6 0 16,3-2 0-16,2-3 0 0,1-5-272 0,-2-2-48 15,0-4 0-15,-3-4 0 0,0-1 32 0,-2-2 0 16,0-3 0-16,-4-1 0 0,-4-1 288 0,0-2 0 15,-4-2 0-15,-2-6 144 0,-1-3 368 0,-3-4 64 16,-2-6 0-16,-4-2 16 0,-4-8-16 0,-2 0 0 16,-5 2 0-16,-3 1 0 15,-1 3-256-15,-1 3-48 0,0 1-16 0,-1 3 0 0,1 4 384 0,-2 3 64 16,4-1 0-16,-1 4 16 0,0 1-368 0,2 4-80 16,-1-1-16-16,0 4 0 15,2 3-1152-15,1 1-224 0,1 7-48 0</inkml:trace>
  <inkml:trace contextRef="#ctx0" brushRef="#br0" timeOffset="65405.74">10210 17208 43311 0,'-8'-6'3840'0,"3"1"-3072"0,3 4-608 0,2 2-160 0,2 2 1408 0,-4-6 240 0,0 2 48 0,-4 1 16 0,-2 0-3232 0,0 1-640 0,-1 5-128 0</inkml:trace>
  <inkml:trace contextRef="#ctx0" brushRef="#br0" timeOffset="66002.03">11397 16688 43311 0,'-1'-14'3840'0,"2"2"-3072"0,2 6-608 15,-1 3-160-15,-1 2 0 0,-1-4 0 0,0-7-160 0,-1-6 160 16,-2-3-1424-16,-7-4-192 0,-6 6-48 0,-9 3 0 0,-6 6-2944 0,-9 7-576 0,-8 7-128 0,-6 8-32 16,-7 4 1392-16,2 7 288 0,1 4 48 0,2 1 16 0,3 1 4016 0,3-1 800 15,6 1 176-15,8 0 16 0,5 2 960 0,8-2 176 16,5 2 32-16,6-5 16 0,7-2-560 0,4-1-112 16,2-4-32-16,4 4 0 0,4 1-768 0,3-1-160 15,2-4-16-15,2 2-16 0,0 2-160 0,3-1-48 16,2 3 0-16,5-2 0 0,4 4-400 0,4-1-64 15,1-1-32-15,4 3 0 0,3 1-224 0,0-1 176 16,-1-2-176-16,-3-1 160 0,-2 0-160 0,-4 1 0 16,-4-6 0-16,-4-2 0 15,-4-3-512-15,-5-1 32 0,-4-2 0 0,-4-3 0 0,-2-2 256 0,-4-1 48 16,-1 0 16-16,-1-3 0 0,0 1 512 0,-3-1 96 16,2 0 32-16,-2-1 0 0,-1-1 656 0,-1 2 128 0,-4-3 16 15,-4 1 16-15,-2-1-464 0,-2-1-112 0,-2 1-16 0,-2-6 0 16,-1 0-208-16,1-4-48 0,2-2-16 0,3-1 0 15,1-6 128-15,2 1 16 0,3-4 16 0,1-2 0 16,3-1-128-16,2-1-16 0,1-2-16 0,0-3 0 16,2 0-208-16,0-1-32 0,2 3-16 0,-2-3 0 15,5 1-176-15,2-1 0 0,1-5-192 0,4-1 192 32,3-4-528-32,7-5 16 0,7 0 0 0,7-8 0 0,5-1-208 0,8-6-48 15,4-1 0-15,7-12 0 0</inkml:trace>
  <inkml:trace contextRef="#ctx0" brushRef="#br0" timeOffset="67131.14">11737 17380 13535 0,'-5'3'288'0,"-3"-3"64"0,0 3 16 0,3-3 16 0,3 0-384 0,1 0 0 0,-3 3 0 0,0-3 0 0,-2 0 2496 0,-1 1 432 0,0-1 80 0,5 0 0 16,4 0-256-16,5-1-48 0,4 1-16 0,4-3 0 15,3 3-640-15,4-3-128 0,7 3-16 0,5-4-16 16,6 1-864-16,5 0-160 0,2-2-32 0,2 1-16 16,3-2-688-16,2-1-128 0,2-2 0 0,-4-4 0 15,-3 0-576-15,-3 1-64 0,-3-1 0 0,-1 3-16 16,2-2 432-16,-2 3 96 0,-3 3 128 0,0 2-208 0,-2 1 208 16,-6 3 0-16,-5-3 0 0,-4 3 0 0,-5 0 0 0,-2 0 0 15,-4 3 0-15,-2-3 0 16,-3 0-816-16,-2 1-112 0,-4-1-32 0,-3 0 0 15,0 2-560-15,-5 1-112 0,-4-2-32 0,-4 2 0 16,-4-1-96-16,-5-2-32 0,-4 0 0 0,-4-2 0 16,-1-5 768-16,2-1 160 0,2-2 32 0,1-3 0 0,4-3 1728 0,1 0 368 15,5-3 64-15,3-6 16 0,4-1 1072 0,1-3 208 16,1-2 64-16,3-3 0 0,2-5-880 0,1 1-160 16,0-3-48-16,2 3 0 0,1 3-896 0,-1 1-176 15,1 3-32-15,2 1-16 0,1 3-480 0,0 1 0 16,4 4 0-16,2-3 0 15,0 3-432-15,3-1-128 0,2 2-16 0,2 2-16 16,2 0-304-16,4 1-48 0,1 2-16 0,5-1 0 16,6 5 304-16,2 2 48 0,4 3 16 0,3 4 0 0,5 0 720 0,-1 6 160 0,-6 0 32 0,5 2 0 15,4 6 224-15,2 2 48 0,0 4 16 0,-3 1 0 16,-4 3-208-16,-3 1-32 16,-4 4-16-16,-5 3 0 0,-4-1-352 0,-4 1 0 0,-4 2 0 0,-4 1 0 15,-2 0 0-15,-8 2 0 0,-3 4 0 0,-5 0 0 16,-3-3-240-16,-5 3 48 0,-2 3 0 0,-4-1 0 15,-3 0 192-15,2-3-144 0,2 4 144 0,0-6-128 16,2-1 128-16,1-5 0 0,4-1 128 0,2-2-128 16,3 2 368-16,6-3 0 0,4 0 0 0,7-3 0 15,2-2 576-15,10 2 112 0,14 4 32 0,11-1 0 0,13-3 192 16,17-3 32-16,16-3 16 0,15-4 0 0,14-6-496 0,18-6-112 16,15-6-16-16,14-14-15952 15,9-10-3200-15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36:00.1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5864 7209 1775 0,'-4'4'0'0,"2"-4"0"0,0 0 0 0,1 0 160 0</inkml:trace>
  <inkml:trace contextRef="#ctx0" brushRef="#br0" timeOffset="376.72">5838 7168 16063 0,'-8'-2'704'0,"2"2"160"0,1 0-688 0,2-3-176 15,0 2 0-15,1 1 0 0,-1 0 1280 0,1-2 240 16,-3 2 32-16,-3-4 16 0,0-2-352 0,-4-3-80 15,3 2-16-15,0-2 0 0,3 2-288 0,-2-4-48 16,1-1-16-16,2 4 0 0,1-2-224 0,1 0-48 16,-1-1-16-16,1 3 0 0,2 0-288 0,1 0-48 15,1 0-16-15,1-2 0 0,-1 4-128 0,1-1 0 16,2-1 0-16,1 0 0 0,2-2 0 0,0 4 0 16,0-4-144-16,-1 2 144 0,0 2 0 0,-1-1 0 15,-1 0 0-15,-2 1 0 0,2 1 0 0,-1 1 0 16,-2-2 0-16,1 2 0 0,0 2 0 0,-1 1 0 0,0-2 0 0,0 1 0 15,1 0-160-15,-1 2 160 0,1 0-128 0,1 0 128 16,0 0 0-16,0 0-160 0,1 2 160 0,-1 0 0 16,1 1-128-16,0-3 128 0,-1 3 0 0,0-3 0 15,1 4-128-15,-1-2 128 0,0 2 0 0,-2 0 0 16,2 1 0-16,-3 0 0 0,1 3 0 0,-1 5 0 16,-3-1 0-16,0 7 192 0,-2 7 0 0,-4 2 0 15,2 8 224-15,-3 3 32 0,-3 6 16 0,2 2 0 16,4-1-240-16,-3 9-48 0,0 6-16 0,3 5 0 15,3 2-160-15,3-7 0 0,4-6 0 0,2-12 0 16,3-11 0-16,-1-10-176 0,2-5 48 0,-2-8 0 16,2 0-368-16,-2-3-64 0,2-2-16 0,-5-2-13184 15</inkml:trace>
  <inkml:trace contextRef="#ctx0" brushRef="#br0" timeOffset="988.65">5689 7052 16991 0,'-2'-2'752'0,"1"0"144"0,-2 0-704 0,1 2-192 0,0 2 0 0,1-2 0 0,-1 2-176 0,-3 0-64 0,-3 1-16 0,-4 0 0 0,-2 4-208 0,-3-1-48 0,1 1-16 0,0 2 0 0,-1-3 736 0,2 1 160 15,0 4 16-15,1-1 16 0,2-2 240 0,1 0 64 16,3-1 0-16,0-1 0 0,0 0 224 0,3 0 48 15,2 0 16-15,-1-2 0 0,3-1 96 0,1-2 0 16,1 1 16-16,-1-2 0 0,1 0 48 0,2 0 16 16,-1-3 0-16,2 0 0 0,1 1 32 0,2-2 0 15,2-2 0-15,2-2 0 0,1 0-512 0,5-2-112 16,0 0 0-16,5-1-16 0,5-3-368 0,5-4-192 0,4-2 192 0,3-2-192 16,-1 1 160-16,6-2-160 0,6 1 128 0,1 0-128 15,1 2 0-15,-4 5-256 0,-4 2 48 0,-4 0 0 31,-5 2-592-31,-6 1-112 0,0 0-32 0,-3 2 0 16,0 0-288-16,-3-2-64 0,1 4-16 0,-3 0-11888 0</inkml:trace>
  <inkml:trace contextRef="#ctx0" brushRef="#br0" timeOffset="1522.05">5677 7845 5519 0,'-5'-3'240'0,"1"0"64"0,3 0-304 0,0 3 0 0,1-2 0 0,1 2 0 0,0-2 4448 0,1 2 832 0,-1-2 160 0,0-1 48 15,2 2-3808-15,-1-2-752 0,0 0-160 0,0 1-16 16,0 2-16-16,-1-2 0 0,1 2 0 0,0 0 0 0,2 2-464 0,2 0-80 16,1-2-32-16,3 3 0 0,3-3-160 0,3 0 0 15,1-3 0-15,4 1 0 0,3-2 256 0,4 0 32 16,3-2 0-16,5-4 0 0,5 1-16 0,-2 0 0 15,1 0 0-15,-1 1 0 0,-2-3-272 0,2 4 0 16,-3-3 128-16,-1 1-128 16,3-1-2240-16,-1 1-496 0</inkml:trace>
  <inkml:trace contextRef="#ctx0" brushRef="#br0" timeOffset="2259.31">6757 7182 27647 0,'-9'-6'2448'0,"4"2"-1952"0,2 2-496 0,1 0 0 0,3 0 0 0,-1 2 0 0,0 0 0 0,0 0 0 0,1 0 0 0,-1 0-192 0,2-3 48 0,-2 3 0 15,-2 3-176-15,0-3-48 0,2 0 0 0,0 0 0 0,0 0 368 16,0 0 0-16,0 0 0 0,-17 15 0 0,14-12 0 0,1 1 256 16,2-1-32-16,2-2-16 0,3 1 272 0,3 1 48 15,4-3 16-15,3 0 0 0,5 0-144 0,3-3-16 16,3-3-16-16,6 0 0 0,5-1 80 0,5-6 32 16,5 1 0-16,-2-3 0 0,-3 1 80 0,-3 0 16 15,1 0 0-15,-3-1 0 0,-4 4-368 0,-3 0-64 16,-1 1-16-16,-3 3 0 15,-4-2-128-15,-2 5-256 0,-3-1 64 0,-1 4-14768 0</inkml:trace>
  <inkml:trace contextRef="#ctx0" brushRef="#br0" timeOffset="2824.31">6817 7428 13823 0,'-1'-10'608'0,"1"4"128"0,0 1-592 0,0 1-144 0,1 3 0 0,0-1 0 0,1-1 2784 0,0 2 528 0,1-4 96 0,0-1 32 0,2 1-1936 0,-1 0-384 0,0 1-80 0,-1 0-16 0,1 4-512 0,1 0-128 0,0 4 0 0,1-1-16 16,3 2-368-16,1 1-256 0,1 0 32 0,2 3 16 16,3-3-48-16,3 0-16 0,3-2 0 0,2-2 0 15,0-2 272-15,5 0 0 0,-2-5 0 0,0-1 0 16,1 1 0-16,-2-1 256 0,-1-3-64 0,0 1 0 16,-3 0-192-16,3 2-128 0,1 0 128 0</inkml:trace>
  <inkml:trace contextRef="#ctx0" brushRef="#br0" timeOffset="5299.45">7822 7162 4607 0,'-3'0'192'0,"-1"0"64"0,2-2-256 0,0 2 0 0,2 0 0 0,-1 0 0 0,1 0 3104 0,0 0 576 0,-1 0 112 0,-2 0 32 0,1-3-2448 0,-3 2-480 16,1 1-112-16,-1-4-16 0,3 4 128 0,-2-2 0 15,0-1 16-15,1 2 0 0,0-1-176 0,1 2-32 16,0-3-16-16,0 2 0 0,1 1-48 0,0 0 0 16,-1-3 0-16,2 3 0 0,0 0-416 0,-1 0-96 15,1 0 0-15,-1 3-128 0,0-3 160 0,1 1-160 16,-2 2 128-16,1-3-128 0,0 2 0 0,0 2 0 16,-1-4 0-16,1 2 0 0,1 2 240 0,1-3 16 0,1 2 0 0,1-1 0 15,2-2-256-15,3 0 0 0,3 0 0 0,2-2 0 16,4-2 288-16,2-2 112 0,4-3 32 0,5-1 0 15,4-3 304-15,4 0 64 0,1-3 16 0,-1 0 0 16,-3 1-176-16,0-1-16 0,-3 1-16 0,-4 3 0 16,-2 2-176-16,-6 3-48 0,0 1 0 0,-3 2 0 15,-4 1-384-15,-1 3 0 0,-2 3 0 0,-2 2 0 16,-2 1-2688 0,-1 3-432-16</inkml:trace>
  <inkml:trace contextRef="#ctx0" brushRef="#br0" timeOffset="6332.45">8503 6723 6447 0,'3'-8'272'0,"0"4"80"0,-1-2-352 0,1-1 0 0,-2 4 0 0,0 0 0 0,2 2 2672 0,-1-5 464 0,3 0 80 0,1-7 32 0,0 3-1440 0,1-2-272 16,-2 2-64-16,-2 0-16 0,0 4-32 0,-2 1 0 15,0 1 0-15,-1 2 0 0,1 1-512 0,-1-2-96 16,0 1-32-16,0 1 0 0,2 1-352 0,-2 0-80 15,1 0-16-15,-1 0 0 0,1 0-336 0,-1 0 128 16,0 0-128-16,0 0 0 0,0 0 0 0,0 0 0 16,17 16 0-16,-10-10 128 0,0 6-128 0,-1 1 128 15,-1 3-128-15,1 3 128 0,1 6 48 0,-3-3 16 16,1 1 0-16,-1 1 0 0,-3 2 0 0,1-1 16 0,-2 5 0 0,0 1 0 16,0 0-48-16,0-2-16 0,0 0 0 0,1-2 0 15,0-1-144-15,0-4 0 0,1-2 144 0,-1-3-144 31,-2-1-1904-31,-3-2-448 0</inkml:trace>
  <inkml:trace contextRef="#ctx0" brushRef="#br0" timeOffset="6771.68">8108 7662 19519 0,'-1'3'864'0,"0"0"176"0,2-2-832 0,0 2-208 0,2-3 0 0,-2 2 0 0,0-2 1024 0,3 1 144 0,1 2 48 0,2-1 0 0,1 0 128 0,1-2 48 0,3 0 0 0,-1 0 0 16,2 2-720-16,2-2-144 0,1 3-16 0,1-2-16 15,5 2-496-15,1 2 0 0,4 2 0 0,3-1 0 16,5 1 0-16,0 3 0 0,4-1 0 0,3-1 0 15,-3 0 256-15,0-4-64 0,-3-4 0 0,-2-2 0 16,-2-4 304-16,-1 0 48 0,-2-4 16 0,-1 1 0 16,-1-1-48-16,0 1-16 0,2 0 0 0,-1-5 0 15,0 3-2288-15,-1-2-448 0</inkml:trace>
  <inkml:trace contextRef="#ctx0" brushRef="#br0" timeOffset="7367.98">8221 7924 15663 0,'3'-6'1392'0,"-1"3"-1120"0,-1 0-272 0,-1 3 0 0,1 0 2432 0,-1 0 448 0,2 0 64 0,1-4 32 0,-1 1-1664 0,0 3-336 0,0 3-64 0,-2 7-16 0,-2 3-256 0,-2 12-64 16,-2 6-16-16,0 5 0 0,-1 7-112 0,1 5-32 15,1 6 0-15,0-1 0 0,2-9-96 0,-1 7 0 16,1 6-16-16,2 0 0 0,2-5-304 0,2-9 160 16,2-8-160-16,1-9 128 0,0-5-128 0,0-5 128 15,2-3-128-15,-3-3 128 0,-2-1-128 16,1-6 128-16,0 2-128 0,-2-5 128 0,2 2-128 0,-1-2 0 0,-2 0-192 0,0-2-15248 15</inkml:trace>
  <inkml:trace contextRef="#ctx0" brushRef="#br0" timeOffset="7839.29">8000 8265 27647 0,'0'-8'2448'0,"3"-2"-1952"0,3 4-496 0,0-1 0 0,1-1-1008 0,0-2-288 0,4-6-64 0,5-10-16 16,5-11-16-16,1-2 0 0,-2 5 0 0,-5 3 0 0,-1 7 1840 0,-4 3 352 15,-3 5 80-15,0 4 16 0,0 2 704 0,-1 4 128 16,0-2 48-16,1 6 0 0,2-2-736 0,-2 2-144 16,3 2-16-16,-1 0-16 0,1 2-592 0,-1-2-112 15,0 6-32-15,1 2 0 0,-1 0-128 0,0 5 0 16,-1-3 0-16,-2 2 0 0,-2-1-352 0,1 4 48 15,0 1 16-15,-1-4 0 0,-1 2 288 0,2-2-160 16,0 0 160-16,0-3-128 0,0 1 128 0,0-1 0 16,-1-2 0-16,-2 0-128 0,2-1 128 0,-3 0 224 15,1 0-48-15,-1 0-16 0,-1 2 192 0,-1 2 32 0,-1 1 16 0,1 1 0 16,-3-1-256-16,1 4-144 0,-4 1 160 0,0 0-160 16,1 3 128-16,-3-1-128 0,2 1 0 0,-1-2 0 15,0 2 0-15,-1-1 128 0,-1 1-128 0,2-2 0 16,1 0 0-16,4 1 0 0,0-1 128 0,3-3-128 15,1 1 208-15,4-6 0 0,2 4 0 0,1-3 0 16,5-3 320-16,0 2 64 0,4-2 16 0,0-2 0 16,1-1 144-16,-1-2 16 0,2 2 16 0,-2-4 0 15,-1 0-80-15,0-2-32 0,-1 2 0 0,-1-2 0 16,-2 2-176-16,-1-2-48 0,-1 2 0 0,0-3 0 16,0 6-288-16,0-3-160 0,0-3 160 0,0 3-160 31,0-1-2816-31,-1 1-640 0</inkml:trace>
  <inkml:trace contextRef="#ctx0" brushRef="#br0" timeOffset="8372.62">8667 8720 12895 0,'4'2'1152'0,"-1"-2"-928"0,2 2-224 0,0-2 0 0,0 0 2176 0,-1-2 400 0,1 0 80 0,4 0 16 0,5-2-1344 0,4-1-272 0,3-1-48 0,-3-1-16 0,0 0-384 0,-6-1-80 0,-1 0-16 0,-1-2 0 15,-3 4 96-15,0-5 16 0,-4 1 0 0,1 0 0 16,1-5 160-16,-1 2 48 0,-3 1 0 0,0-2 0 0,2-2-256 0,-2 1-32 16,0 1-16-16,-1 0 0 0,0-3-304 0,1-1-64 15,-2 4-16-15,0-1 0 0,1 2-144 0,0-2 0 16,0 3 0-16,-1 2 0 0,1-3 0 0,-2 4 0 15,2-1 0-15,-1 3-176 0,1 1 176 0,-1 0 0 16,1 2 0-16,-1-1-128 0,1 2 128 0,-3 3 0 16,1 0 0-16,-1 2 128 0,0 2 0 0,-1 2 0 15,-2 3 0-15,1 1 0 0,0 6-128 0,-1 0 0 16,-2 6-176-16,2 3 176 0,1 1 176 0,3 5 128 16,2 1 16-16,2-1 16 0,4 1 176 0,3-4 48 15,4-2 0-15,2-1 0 16,3-4-80-16,0-1-16 0,3-4 0 0,1-1 0 0,1 1-272 0,-1-4-48 0,0-2-16 15,0 0 0 1,1-1-1216-16,-6-2-256 0,-1-1-64 0,-1 0 0 16,-4-2-2048-16,-1-1-432 0</inkml:trace>
  <inkml:trace contextRef="#ctx0" brushRef="#br0" timeOffset="8937.64">9290 8645 13823 0,'4'-6'608'0,"0"0"128"0,-1-1-592 0,2 4-144 0,-1-2 0 0,-2 0 0 0,3 0 2368 0,3-3 448 0,3-6 96 0,3-5 16 0,0-3-2448 0,0-2-480 15,-5-1 0-15,-3 1-208 0,-2 4 208 0,-3 1 0 16,0 0 0-16,-2 1-144 0,0 5 1264 0,-1-2 256 16,0 4 48-16,-2-2 16 0,3 5-128 0,-2-2-32 0,1 1 0 0,1 2 0 15,-2 1-912-15,1-1-192 0,-2 4-48 0,0-3 0 16,-1 6-128-16,-1-3 0 15,-1-1 0-15,-1 1 0 16,1 0 0-16,-2 3-176 0,-1 0 48 0,1 0 0 16,0 3 128-16,1 0-208 0,4-1 80 0,-3 3 128 15,4-2 0-15,-2 1 0 0,5 1 0 0,-2 1 0 16,1 1 0-16,0 0 0 0,1 1-128 0,0 0 128 16,0 0 208-16,1 2 112 0,2 3 32 0,0 5 0 15,2 2-16-15,0 5 0 0,3 3 0 0,-1 4 0 16,1 4-144-16,-1 1-48 0,-1 4 0 0,-1-3 0 15,-2 6-16-15,-1-6 0 0,0 0 0 0,0 1 0 16,0-2 288-16,1-1 48 0,3 3 16 0,0 1 0 16,3-1-176-16,-1 0-48 0,2-5 0 0,0-2 0 0,0-3-256 0,-1-7 0 15,-3-3 0-15,-1-3 0 16,-1-1-1424-16,-3-5-192 0,-1-1-48 0,-3 0 0 16,0-4-1984-16,-4 0-384 0</inkml:trace>
  <inkml:trace contextRef="#ctx0" brushRef="#br0" timeOffset="9533.37">9152 8870 18479 0,'11'0'816'0,"-1"0"176"0,0 0-800 0,-3-3-192 0,-1 2 0 0,-1-1 0 0,3 1 2176 0,4-2 384 0,7 1 64 0,8-2 32 0,4-2-448 0,2 2-96 0,0-2 0 0,1 0-16 15,3-1-912-15,-1 1-176 0,1-2-48 0,-1 0 0 16,0 2-640-16,-3-3-144 0,-1 2-32 0,-2-3 0 16,-4 1-528-16,-3 1-96 0,-2 0-32 0,-2-2 0 15,-1 2-448-15,1 0-80 16,-1-3-32-16,-3 4 0 0,-1-3 224 0,-2 1 32 0,-1-4 16 0,-1 1 0 15,-2-1-176-15,-2 1-48 0,-1 2 0 0,-1-3 0 16,-3 1 384-16,-2-2 64 0,-1 2 0 0,1 0 16 0,-1-1 1104 0,-1 1 224 16,1-2 32-16,-1-3 16 0,1 0 432 0,0 1 96 15,-1-2 0-15,2 2 16 0,-3 3-320 0,1-2-64 16,0 1-16-16,-1 4 0 0,-1-2-528 0,1 3-112 16,-1-1-32-16,2 2 0 0,-2 0-128 0,0 2-32 15,0 2 0-15,0-2 0 0,0 1-128 0,0 4-192 16,-1-2 32-16,1 1 16 0,0 1-48 0,0 1-16 15,2 0 0-15,0 0 0 0,-1 0 208 0,0 1-144 16,1 4 144-16,-1-1-128 0,1 2 256 0,1 0 48 16,-1 0 16-16,1 4 0 0,0 2 224 0,0 5 48 15,2 1 16-15,0 4 0 0,0 1 160 0,2 5 48 0,0 8 0 16,0 3 0-16,1 6-160 0,-2-4-16 0,0 3-16 0,-1-2 0 16,0-1-496-16,-2-2 0 0,1 0 0 0,-2-6 0 15,6 5 176-15,-2-8-176 0,1 0 192 0,2 1-192 16,1-5 128-16,0 1-128 0,2-4 0 0,1-1 0 15,-1-4 0-15,-2 2 0 0,0-4 0 0,-2-1 0 16,-2-1-272-16,-1-2-64 0,-1 0-16 0,-2-2 0 16,-1 3-2000-1,0-4-400-15,0 4-64 0,-4 0-13152 0</inkml:trace>
  <inkml:trace contextRef="#ctx0" brushRef="#br0" timeOffset="9909.62">9687 8994 36575 0,'-4'-2'1616'0,"3"0"336"0,1 2-1568 16,1 0-384-16,1-3 0 0,0 6 0 0,4-6 688 0,1 2 48 0,2-1 16 0,6-2 0 0,4-1-240 0,4 0-32 0,2 0-16 0,1 1 0 0,1-2-272 0,0 3-48 0,1-4-16 0,-1 1 0 15,0 2-1680-15,0-2-352 0,-1 0-64 0,-2 0-14448 16</inkml:trace>
  <inkml:trace contextRef="#ctx0" brushRef="#br0" timeOffset="11508.14">9164 6910 21183 0,'-10'-7'944'0,"4"0"192"0,2 5-912 0,2-2-224 0,2 4 0 0,0-2 0 0,1 2 720 0,-1-4 112 0,0-1 0 0,1-2 16 0,-1 0-592 0,0-2-112 16,2-1-16-16,-2-3-128 0,1 5 960 0,-1-6 96 0,1 2 16 15,-1-1 0-15,1 3 368 0,0-2 80 0,-1 0 16 0,-1-1 0 16,0 0-704-16,0 0-128 0,0 3-16 0,-1 2-16 15,0 2-352-15,2-2-64 16,0 6 0-16,0-2-16 0,0 2-240 0,0 2 0 0,1 0 128 0,-1 0-128 16,1 0 0-16,1 0 0 0,0 0-192 0,-1 2 192 15,2-2-144-15,-3 0 144 0,0 0 0 0,0 0-144 16,0 0 144-16,0 0 0 0,0 0 0 0,0 0 0 16,18 11 0-16,-15-8 0 0,-1-1 0 0,1 2 0 15,0-2 0-15,1 2 0 0,-1 2 0 0,0-2-128 16,1 0 128-16,-2 0 0 0,1 0 0 0,-1 2 0 15,0 1 0-15,-1-4 0 0,-1 3 0 0,-3 1 0 16,1-1 0-16,-1 1 128 0,0 2-128 0,-2-3 176 0,1 0-48 0,0 0 0 16,2-2 0-16,-1 2 0 0,2-3 128 0,1-3 32 15,-1 1 0-15,1-1 0 0,1 0 224 0,-1-1 32 16,0 1 16-16,1 0 0 0,1-3-272 0,-1 3-48 16,0-3-16-16,-1-2 0 15,0 5-32-15,0 0 0 0,0 0 0 0,0 0 0 0,0 0-192 0,0-23 0 16,-2 22 0-16,-2-1 0 15,-1-2-368-15,-1 4-112 0,-3 0-32 0,-1 1 0 16,0 2-288-16,1 0-64 0,-3 2-16 0,0 2 0 16,0-1-992-16,-2-1-208 0</inkml:trace>
  <inkml:trace contextRef="#ctx0" brushRef="#br0" timeOffset="12683.56">9134 7435 19343 0,'-2'-7'848'0,"-1"1"192"0,2 0-832 0,2 2-208 0,2 2 0 0,-2 0 0 0,3 0 4048 0,0-2 768 16,1-1 160-16,1-1 16 0,0-1-3440 0,0-2-688 0,0 3-144 0,-2 2-16 0,-2 0-336 0,-2 2-64 0,2 2-16 0,-2 0 0 15,-2 2-464-15,2 0-80 0,0 2-32 0,3 3-11664 16,-1-1-2320-16</inkml:trace>
  <inkml:trace contextRef="#ctx0" brushRef="#br0" timeOffset="13248.56">9453 6618 35935 0,'-7'-15'3200'0,"3"5"-2560"0,2 2-512 0,1 4-128 0,2 0 1536 0,1 4 304 0,2-2 48 0,0-1 16 0,1-2-1664 0,1-1-240 0,1 0-240 16,-2 1 48-1,0 4-208-15,-2-2-48 0,-2 6-16 0,-1 1 0 0,-1 2 144 0,-1 4 16 0,1 2 16 0,0 7 0 16,0 0 128-16,1 9 32 0,2 0 0 0,2 8 0 16,1-4 128-16,1 5 0 0,0 4-144 0,2 1 144 15,0 5 0-15,2 1 0 16,1 2 0-16,0-2 0 0,1-4 0 0,1 0 0 0,-2-7 0 0,3-5 0 16,-1-4 0-16,1-2 0 0,-2-3 0 0,2-2 0 15,0-4 0-15,-3-2 0 0,-3-2 0 0,2-2 0 16,-3-3 0-16,-1-2 0 0,-1-2 0 0,0-2 0 15,-3-2 0-15,1-2 0 0,-1 1 0 0,-1-6 0 16,0 1 320-16,2-4-32 0,-2-2 0 0,0-4 0 16,2 0 288-16,-2-6 48 15,2-2 16-15,0-2 0 0,0 0-176 0,2-5-16 0,0 0-16 0,2-2 0 0,2-4-80 0,2-7-16 16,2 0 0-16,4-7 0 0,-1-1-160 0,2 2-48 16,1 0 0-16,1 2 0 0,-1 5-128 0,0 4 0 15,-1 5 0-15,2-2 0 0,0 1 0 0,2 7 0 16,-1-1 0-16,-2 11 0 0,-4-1-240 0,-5 9 32 15,-3 2 0-15,-3 1 0 16,-3 4-2608-16,-4 3-528 0</inkml:trace>
  <inkml:trace contextRef="#ctx0" brushRef="#br0" timeOffset="14017.13">10689 6634 33167 0,'-3'-2'2944'0,"2"-1"-2352"0,1 3-464 0,1 3-128 0,1-3 704 0,-2 0 128 0,0 2 32 0,0-2 0 16,0 4-1392-16,-2 0-288 0,2 4-48 0,0 5-16 0,-1 4 608 0,-1 4 112 16,-1 7 32-16,-1 5 0 0,3 7 448 0,-3 7 112 15,2 4 16-15,-3 10 0 0,-1 8-64 0,0 3-16 16,-1 1 0-16,1-13 0 0,4-7-224 0,-2-11-144 15,2-5 192-15,2-8-192 0,2-7 144 0,1-6-144 16,0-2 0-16,1-3 144 0,2-4-144 0,0 0 0 16,3-5 0-16,1-1 128 15,0-2-2496-15,0-5-496 0</inkml:trace>
  <inkml:trace contextRef="#ctx0" brushRef="#br0" timeOffset="14377.69">10277 7251 11967 0,'7'-6'1072'0,"0"0"-864"0,-4 2-208 0,0 0 0 0,0 2 2240 0,0 0 384 0,4-2 96 0,6-6 16 0,4 0 16 0,4-2 0 16,3 2 0-16,-2 1 0 0,1 3-1136 0,2 0-208 15,0 3-64-15,0 2 0 0,0 1-704 0,0 0-128 16,2 4-48-16,-3-4 0 0,-4 0-336 0,1 0-128 15,2 2 0-15,2-2 144 0,-2 0-368 0,1-2-80 16,-2-2-16-16,2 0 0 16,2-1-1312-16,0-1-272 0,1-4-48 0</inkml:trace>
  <inkml:trace contextRef="#ctx0" brushRef="#br0" timeOffset="14785.62">11475 6603 13823 0,'-2'-8'1216'0,"0"3"-960"0,2 2-256 0,2 1 0 0,-2 0 5872 0,1 0 1120 0,-1-2 240 0,0-6 32 0,-3-1-5840 0,2-2-1168 0,0 0-256 0,-1 3 0 0,0 2 0 0,1 4 0 0,0-2 0 0,1 6 0 0,0-3 0 0,0 6-224 16,0-1 16-16,1 3 0 0,0 4 208 0,3 0 0 15,-2 4-160-15,2 6 160 0,0-1 0 0,0 8 0 16,-1 3 0-16,0-1 0 0,-1 3 0 0,1 1 0 15,-2-1 0-15,3 1 0 0,-3-6 0 0,1 1 0 0,0 2 0 16,0-3 0-16,-1-1 0 0,1-3 0 0,0 0 0 0,-1-3 0 16,1-2 0-16,-2-2-192 0,-2 1 0 0,-1-4-11328 15,-2 1-2288-15</inkml:trace>
  <inkml:trace contextRef="#ctx0" brushRef="#br0" timeOffset="15083.74">11219 6518 21183 0,'-1'-3'1888'0,"0"2"-1504"0,1 1-384 0,0 0 0 0,2 0 2432 0,-1 0 400 0,3 0 96 0,1-3 16 0,3 0-1968 0,3-1-384 0,4 2-80 0,1-2 0 0,2 2 512 0,3-2 96 16,1-2 32-16,3 2 0 0,0 2-128 0,2 2 0 15,0-3-16-15,3 2 0 0,2 2-496 0,1 2-80 16,2-1-32-16,0-1 0 0,-1 3-400 0,0-2 0 16,-3 5 0-16,-2-5 0 15,0 2-1664-15,-1-2-304 0,2 0-64 0,-3-2-9376 0,0 0-1888 0</inkml:trace>
  <inkml:trace contextRef="#ctx0" brushRef="#br0" timeOffset="15915.22">11208 7270 26719 0,'-5'-6'2368'0,"3"2"-1888"0,0-2-480 0,2 3 0 0,2 3 1600 0,-1-3 208 0,0 0 48 0,2-1 16 0,-2 1-944 0,3-6-192 0,1 3-32 0,-1 0-16 15,1-1 176-15,0 4 32 0,2-1 16 0,-1 2 0 16,1 2-400-16,1 0-64 15,1 2-32-15,4-2 0 0,-1 4-160 0,4-2-48 0,3-2 0 0,2 4 0 16,5 0-16-16,5-2-16 0,2 2 0 0,4-2 0 16,3 0-176-16,1 0 0 0,1-2 0 0,-2 0 0 15,0-2 0-15,-3 0 0 0,-2 2 0 0,-3-2 0 16,-1-2-320-16,0 2-64 0,-4-1 0 0,-2 2-11840 16,-3 1-2368-16</inkml:trace>
  <inkml:trace contextRef="#ctx0" brushRef="#br0" timeOffset="16526.53">12213 7186 6447 0,'4'-5'576'0,"0"2"-576"0,-2 0 0 0,-2 3 0 0,0-3 2992 0,2 3 480 0,-1-4 112 0,1-2 0 0,-1-4-1856 0,1-1-384 0,-2 4-80 0,-3-3-16 15,1 4 384-15,-3-1 80 0,0 3 16 0,-1 0 0 16,1 0-288-16,-1 4-48 0,1-2-16 0,-2 4 0 16,1-2-880-16,-1 4-176 0,-1 2-48 0,0-4 0 15,-2 6-272-15,-4 1 0 0,2 3 0 0,-2-2 0 16,1 2 0-16,-2 1 0 0,1-2 0 0,1 1 0 0,4 0 0 0,0 1 0 16,3 2 0-16,1-4 0 0,4 4 0 0,0-2 0 15,3 2 0-15,2-3 0 0,1 1 0 0,1 0 0 16,1 2 0-16,1-4 0 15,1 0 0-15,-1 1 0 0,1-1 0 0,0-1 0 0,-1 0 0 0,1-1 0 16,1 0 0-16,-3 1 0 0,-1 2 0 0,-1-2 0 16,0 0 0-16,-2-1 0 0,-2 1 0 0,-1 0 0 15,-1 1 0-15,-2 0 0 0,0-3 144 0,-2 1-16 16,-3-3-128-16,-1 2 192 0,0-6 304 0,-3 2 48 16,-1-2 16-16,-2-2 0 0,0 2 192 0,0-2 32 15,1 0 16-15,0 2 0 0,2-2-224 0,-2 0-64 16,-1 0 0-16,-1 0 0 0,0 0-192 0,-1 0-32 0,-2 3-16 15,-1 0 0-15,-1 3-528 0,3-2-128 0,-2 2 0 0,1 1-16 32,2-1-2224-32,1-3-432 0,1 4-80 0</inkml:trace>
  <inkml:trace contextRef="#ctx0" brushRef="#br0" timeOffset="16932.34">12424 7175 19343 0,'1'-5'1728'0,"0"1"-1392"15,0 1-336-15,1 2 0 0,-2 1 1840 0,1 0 288 0,-1-2 64 0,1-1 16 0,0 0-784 0,-2 3-144 0,-3 2-48 0,-3 2 0 0,-2 6-48 0,-2 4-16 0,-2 5 0 0,0 1 0 16,0 6-160-16,1 1-48 15,3 1 0-15,1 2 0 0,4 1-432 0,6 0-80 0,4-1-32 0,5-3 0 16,5-1 400-16,5-2 80 0,6-4 0 0,3-5 16 16,2-4 144-16,3-2 32 0,-1-7 0 0,2 0 0 15,-2-4-672-15,-3-4-128 0,-3-2-32 0,2-5 0 16,-2-4-400-16,2-5-96 0,2-3-16 0,0-9-21264 16</inkml:trace>
  <inkml:trace contextRef="#ctx0" brushRef="#br0" timeOffset="33551.79">22419 16447 10991 0,'-7'-7'480'0,"3"1"112"0,0-2-464 0,1 4-128 0,1 0 0 0,-1 2 0 0,1-2 576 0,-3-1 112 0,-1-2 16 0,-4-6 0 0,-1 3-320 0,-2-2-64 16,2 2-16-16,0-1 0 0,1 4-304 0,0 0 0 16,-1 1 0-16,0 2 0 0,-1-1 0 0,-2 4 0 15,1 1 0-15,-2 0 0 0,0 0 0 0,1 0 0 16,1 3 0-16,0 0 0 0,2-1 0 0,1 0 0 16,0 1 128-16,1 0-128 0,0 0 0 0,-1 1 0 15,1-2 0-15,1-1 0 0,-1 2 0 0,0-1 0 16,-2-1 0-16,1 2 0 0,-1-2 0 0,-1 2 192 15,-1-3-64-15,1 0-128 0,-2 2 640 0,2-2 0 0,1 0 16 0,-1 1 0 16,-2-2 608-16,-1 1 112 0,-1 0 32 0,1-2 0 16,0 2-256-16,2 0-32 0,-1 0-16 0,-2 0 0 15,0 0-672-15,-2 2-144 0,-3 2-32 0,-2-2 0 16,1 2-256-16,1 0 0 0,-1 2 0 0,1-2 0 16,0 0-192-16,0 3 0 0,1-1 0 0,-1 1 0 15,1 2-144-15,-1 1-32 0,0 2 0 0,-1 1 0 16,-1 0 80-16,1 0 16 0,2 0 0 0,-2 4 0 15,1-3 272-15,0-2 0 0,1 1 0 0,2 3 0 16,-1-4 0-16,3 1 0 0,1-1 0 0,-1 2 0 16,1-2 0-16,1 0-128 0,1-2 128 0,1 3 0 0,2-1 0 15,1-2 0-15,1 2 0 0,0 2 0 0,2 1 0 0,1-3 128 16,1 2-128-16,2-2 0 0,3 2 0 0,0 0 0 16,4 2 128-16,0-1-128 0,0 3 0 0,3-2 144 15,-2 1-144-15,1-1 128 0,-1 0-384 0,1 0-64 16,-1 0-32-16,-1-1 0 15,1 1-96-15,1-3-32 0,1 0 0 0,-1 0 0 0,1-1 288 0,-1 0 48 16,3 1 16-16,1-3 0 0,0 2 128 0,3-2 0 16,-1 2 0-16,2-2 0 0,1 2 0 0,2-2 0 15,0-1 160-15,2-3-160 0,2 2 0 0,2-2 0 16,0 0-176-16,1-2 176 0,2 1-128 0,1 0 128 16,1 0 0-16,1 2 0 0,1-1 0 0,-1 0 0 15,-2 0 0-15,-1 3 0 0,0-3 128 0,-2 2 112 0,-1-2 16 16,-2 3 0-16,-1 0-16 0,2 1 0 0,1-1 0 0,2 1 0 15,1 2-112-15,1-2-128 0,1-4 176 0,6 4-176 16,3 0 224-16,3-1-64 0,-1-2-16 0,1 2 0 16,-1-3-144-16,-2 0 128 0,-1-2-128 0,0-2 128 15,0 5-128-15,-2-6 192 0,-1 4-192 0,-2-2 192 16,-1 0-64-16,-1 1 0 0,0-1 0 0,1 0 0 16,2 1 0-16,1-2 0 0,0 2 0 0,0-4 0 15,-2 2 224-15,5-1 32 0,3 2 16 0,2-2 0 16,1 2-160-16,0-1-48 0,1 2 0 0,1 2 0 15,1 0-32-15,-1 0-16 0,-1 1 0 0,-1 0 0 16,1 2-144-16,-1-2 0 0,1 2 0 0,2-1 128 0,1-1-128 0,0-3 0 16,3 3 0-16,-1-2 0 0,1-4 0 0,-1 4 0 15,-1-1 0-15,-1-2 0 0,3-1 0 0,-2 2 0 16,4-6 0-16,1 2 0 0,1-4 176 0,2 1-48 16,1 1-128-16,-3-4 192 0,1 2-192 0,-3 1-160 15,-2-3 32-15,-3 1 0 0,-1 0 128 0,-4 0 0 16,-2 2 160-16,-6 2-160 0,-1-2 416 0,-1 1-16 15,0 0 0-15,1 0 0 0,-2 0-16 0,-1 0 0 16,-2-1 0-16,-1 1 0 0,-1 0-224 0,2-1-160 16,-2-2 192-16,2 0-192 0,0 0 128 0,1 0-128 15,-2-3 0-15,2-1 0 0,-2 3 128 0,0-4-128 16,-1 0 0-16,-3-4 0 0,0-1 208 0,-4 1-64 0,-1-1-16 0,-2 0 0 16,0 0 0-16,-4-1 0 0,1-1 0 0,-3 4 0 15,-1-4-128-15,-1 2 0 0,1-3 0 0,-5 3 0 16,1-2 0-16,-1-2-144 0,0 1 144 0,-3 1 0 15,-1-2-144-15,-1 3 144 0,0-1 0 0,-3-3-144 16,0 3 144-16,-1 0 128 0,-2 0-128 0,-1 2 176 16,0-3 160-16,-2 3 48 0,0 0 0 0,0 1 0 15,0 2 48-15,0-2 16 0,0-1 0 0,3 1 0 16,0 1-176-16,-1-1-16 0,2 2-16 0,0-2 0 16,0 1-240-16,-2 1 0 0,2 0 0 0,-1-1 0 15,-1 0 0-15,1 3 0 0,-2 0 0 0,-1 0 0 16,-1-2 0-16,-1 3 0 0,-3 0 0 0,-1 2 0 15,-2 3-256-15,0-1-32 0,-2-1-16 0,-2 1 0 0,0 3 64 0,-2-2 16 16,2 3 0-16,-3 0 0 0,0-2 96 0,-1 2 128 16,0-2-208-16,-1-1 80 0,0 0 128 0,0 3 0 15,0-5 0-15,-1 4-128 0,1-3 128 0,0-1 0 16,1 1 160-16,-1 2-160 0,-2 0 240 0,1 0-48 16,0-2-16-16,-2 2 0 0,-2 0-176 0,1 2 128 15,0-1-128-15,-2 2 128 0,-1-1-128 0,-3 2 0 16,-5-3 0-16,-1 2 0 0,-1 1 0 0,-3-3 0 15,0 3 176-15,0-2-176 0,0 1 0 0,-1 1 0 16,-1 0 0-16,-4-3-160 0,-4 3 160 0,-5 0 0 16,-4 3 0-16,-3-2 0 0,-5 4 0 0,0-1 0 15,1-2 128-15,-5-1-128 0,-6 2 0 0,-5-6 0 0,-2 3 0 16,0 0 0-16,3 0 0 0,-6 3 0 0,-8-1 0 16,-8 2 0-1,-9 6-1376-15,-14 2-352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37:56.3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17523 7350 28559 0,'4'-26'1264'0,"-3"6"272"0,0 4-1232 0,1 4-304 0,-1 6 0 0,0 2 0 0,0-2 1248 0,2-5 192 0,0-7 32 0,1-4 16 15,2-3-544-15,1-2-112 0,0 5-32 0,-1 2 0 16,2 2-496-16,0 2-112 0,0 0 0 0,2 1-16 15,1 1-176-15,0 4 0 0,-1-1 0 0,-2 4 128 16,1 0-128-16,-2 1 192 0,0 4-192 0,-1 1 192 16,0 4-192-16,0 1 192 15,2 5-192-15,0 1 192 0,1 4-192 0,1 6 0 0,0 1 0 0,0 8-176 16,-3 3 176-16,-1 2-160 0,0 7 160 0,-4-1-160 0,-2 3 32 16,-3 5 0-16,-2 8 0 0,-2 1 0 0,-2 6 128 0,2-3-160 15,2 1 160-15,0-8-160 0,2-6 160 0,2-2 0 16,0-11 0-16,2-1 0 0,2-5 0 0,0-3 0 15,2-3 0-15,0-6 0 0,1-2 0 0,-1-3 0 16,1-4 0-16,-1-1 0 0,0-2 0 0,0-1 0 16,1-3 0-16,1-4 128 0,0-1 16 0,2-5 16 15,2-4 0-15,1-2 0 0,3-5 416 0,2-5 64 16,1-5 32-16,1-4 0 0,5-6 256 0,-2-3 48 16,0 0 16-16,1-4 0 0,0-5-400 0,-1-2-80 15,2-4 0-15,-1-1-16 0,0 6-496 0,1 1 128 16,2 5-128-16,2-3 0 15,-1 4-368-15,3 2-112 0,2 1-32 0,0 3-12672 0,-1 3-2560 0</inkml:trace>
  <inkml:trace contextRef="#ctx0" brushRef="#br0" timeOffset="7545.4">18190 7820 5519 0,'-8'-6'496'0,"2"3"-496"0,2 3 0 0,3 3 0 0,0-1 2192 0,-3-2 352 0,-4 4 64 0,-7-1 16 16,-1 1-2848-16,-2 3-560 0,-1 1-112 0,0-1-32 0,0 1 2160 0,3 0 432 16,-1-2 96-16,3 0 16 0,3 0 432 0,1-2 96 15,2 2 0-15,-1-4 16 0,3 5-720 0,0-1-160 0,2-1-32 0,3 3 0 16,-2-1-944-16,6 5-192 0,-1 0-32 0,4 4-16 15,4 7-224-15,0 1 0 0,1 2 0 0,4 5 0 16,2-1 0-16,1 2 0 0,2 3 0 0,-2-1 0 16,1 0 0-16,-3-6-160 0,-1-2 160 0,-2-4-128 15,0-3 128-15,-4-7 0 0,0-5 0 0,-1-6 0 16,1-2 0-16,-1-8 0 0,-2-1 0 0,1-6 0 16,0-6 176-16,-1-6-48 0,1-4 0 0,-2-6 0 15,4-3 32-15,-2-7 0 0,2-5 0 0,1-4 0 16,1 1-160-16,-4 4 0 0,0 2 0 0,-3 9 0 15,-2 6 192-15,-2 3-64 16,-4 4 0-16,-2 3 0 0,-5 5 144 0,-2 3 32 0,-2 7 0 0,-3 4 0 16,-2 4 224-16,-3 6 48 0,-5 2 16 0,2 7 0 15,-1 3-1360-15,0 0-256 0,2-3-64 0,3-4-14176 16</inkml:trace>
  <inkml:trace contextRef="#ctx0" brushRef="#br0" timeOffset="8487.29">18585 7874 5519 0,'4'-16'240'0,"0"9"64"0,-2-2-304 0,1 1 0 0,-2 3 0 0,0 2 0 0,2 0 1952 0,0-6 336 0,2-3 64 0,3-2 16 0,-1-1-1456 0,1 3-272 16,-1 4-64-16,-1 0-16 0,0 1-560 0,-1 4 0 15,0-1 0-15,-1-2 0 0,-2 1 128 0,0 0-128 16,-1-1 0-16,-1 0 0 0,0 1 496 0,-1 1-16 16,-2 0 0-16,1 1 0 0,-1-2 480 0,0 3 112 15,-1 0 16-15,-1-1 0 0,-1 6-112 0,0-3-16 16,1 2 0-16,-3 2 0 0,1 2-496 0,-2 4-96 15,-1-1-32-15,-1 1 0 0,0 2-64 0,-1 2-16 16,-2-2 0-16,0 3 0 0,2-2 48 0,1 0 0 16,1 3 0-16,0-3 0 0,1 5-96 0,1-2-16 0,-1 2 0 0,3 0 0 15,1 3-32-15,4-3-16 0,1 5 0 0,2 0 0 16,2 2-144-16,3 0 0 0,1-2 144 0,3 2-144 16,1-1 368-16,3-4 0 0,2 1 0 0,2-5 0 15,2-2 96-15,2-3 32 0,2-3 0 0,5-6 0 16,3-7-368-16,6-11-128 0,3-12 0 0,12-18-9712 15,17-23-2048-15</inkml:trace>
  <inkml:trace contextRef="#ctx0" brushRef="#br0" timeOffset="12460.87">16587 6606 24815 0,'-17'-10'1088'0,"4"4"256"0,2-1-1088 0,4 5-256 0,3-2 0 0,2 4 0 0,-1-2 656 0,-2 2 80 0,-3-4 16 0,-4-2 0 0,1 2 144 0,-1-2 16 0,1 1 16 0,2 1 0 16,3 1-432-16,1 0-96 0,3-1-16 0,-1 2 0 16,3-2-48-16,0 2-16 0,1 1 0 0,1-4 0 15,0 3-320-15,2-3 0 0,-1 4 0 0,0-4 128 16,1 4-128-16,-2-1 0 0,1 2 0 0,-1 0 0 15,-1 2 0-15,-1-1 0 0,0 2 0 0,0 3-128 16,-1 0 128-16,-1 3 0 0,-1 2-144 0,-1 4 144 16,1 1-176-16,-2 0 48 0,0 2 0 0,0 5 0 15,1-1 128-15,-1 0-208 0,2 3 80 0,-1 0 128 16,1-6 0-16,2 4 0 0,1-2 0 0,0 1 0 16,3-2 0-16,-2 2 0 0,1-1 0 0,1-1 0 0,-1 2 0 0,1 7 0 15,-2 1 144-15,-1 9-16 0,0 2 64 0,-1 4 0 16,-2 7 16-16,0-1 0 0,-4 0-48 0,1 3-16 15,-4 9 0-15,-2 6 0 0,-2 11-144 0,-1 1 0 16,-1 2 0-16,2-1 128 0,1-6-128 0,1 3 192 16,2 7-192-16,1-3 192 0,6-5-192 0,0-9 0 15,2 1 0-15,0-3 0 0,2-1 0 0,4-3 0 16,-1 0 0-16,2-5 0 0,2 1-176 0,3-8 48 16,1-4 0-16,0 0 0 0,2-9-64 0,0 1-16 15,2-2 0-15,-2-8-9696 16,0 2-1936-16</inkml:trace>
  <inkml:trace contextRef="#ctx0" brushRef="#br0" timeOffset="13763.19">16622 6701 911 0,'-2'-4'0'0,"1"-2"0"0,1 4 0 0,0 2 0 0,0 0 5840 0,0-3 1088 0,0-1 224 0,-1 1 32 0,0-6-5648 0,0 2-1120 16,-2-2-224-16,-1 5-64 0,-1-2-128 0,0 2 160 16,1 4-160-16,-1-2 160 0,-2-1-400 0,1 2-80 15,1 1 0-15,2 0-16 0,-1 0 336 0,0 0-144 0,3 1 144 0,-2-1 0 16,2 3 0-16,-1-3 128 0,-1 2 0 16,1-2 16-16,-1 4 368 0,-2 0 80 0,0 1 16 0,-1 0 0 15,0 1 16-15,-3 3 0 0,1-1 0 0,-3 2 0 16,1 0-176-16,-4 6-16 0,-3-1-16 0,-3 5 0 15,-2 2-416-15,-3 3 0 0,-1 1 128 0,-1-2-128 16,1 5 0-16,0-3 0 0,-1-2 0 0,1-1 0 16,2-1 0-16,2-6 192 0,1 0-192 0,1-1 192 15,3-3-192-15,1-2 0 0,3 0 0 0,2-4 0 16,4 1 0-16,1-1 0 0,1-4 128 0,1 2-128 16,4 0 160-16,0-2 0 0,1-2 0 0,1 4 0 15,1-4 240-15,0 2 48 0,2-2 16 0,0 0 0 0,0 0-288 0,1 0-176 16,1 0 192-16,1-2-192 0,-1-1 176 0,0 2-176 15,3-1 160-15,-1-2-160 0,0 4 0 0,-2-3 0 16,-1 1 0-16,-2 1 0 0,0 1 0 0,-2 0 0 16,-1 0 0-16,-1 0 0 0,0 0 0 0,2 0 0 15,-1 0 0-15,3 0 0 0,0 2 0 0,5 2 0 16,5 0-160-16,2-1 160 0,1 2-192 0,4-1 64 16,6 2 0-16,2-3 0 0,2 0-16 0,0-1 0 15,1-2 0-15,1-2 0 0,2 2-64 0,-2-5-16 16,2 2 0-16,-3-1 0 0,-2-2 224 0,-3 2 0 15,-2-2-160-15,-3 1 160 0,-1 1 0 0,-5 1 0 16,-3 0 0-16,-1 2 0 0,-4-2 256 16,-4 3 0-16,0-2 16 0,-3 2 0 0,0-1 320 0,-1 1 64 0,0 0 16 0,0 0 0 15,0 0-96-15,1 0-32 0,1-3 0 0,0 3 0 16,-2 0-256-16,0 0-48 0,0 0-16 0,21 0 0 16,-12 0-224-16,1 0-208 0,1 0 32 0,0 0 16 15,-1 0-64-15,-2 0-16 0,0 0 0 0,-3-2 0 31,0 2-208-31,-1-2-32 0,-3 2-16 0,-1-3 0 0,-3 0 288 0,0 0 48 0,-1-2 16 0,-4 1 0 16,1 0 144-16,-4-2 0 0,0 2 0 0,-4-1 0 16,0 2 240-16,-2-4 80 0,1 4 0 0,-2-3 16 15,1-1 128-15,1 1 32 0,0 0 0 0,0-4 0 16,2 4 16-16,-1-4 16 0,1 1 0 0,-3-1 0 0,4 1-80 16,-1-3 0-16,3 1-16 0,2-1 0 0,3-3-32 0,1 2 0 31,2-4 0-31,-1-1 0 0,-1-1-112 0,1 0-32 0,-1 0 0 0,-1-3 0 0,0-1 208 0,-1 1 48 15,0 0 0-15,0 0 0 0,1 1-320 0,-2-2-48 16,2 1-16-16,2-6-21120 16</inkml:trace>
  <inkml:trace contextRef="#ctx0" brushRef="#br0" timeOffset="24250.95">19362 7573 25791 0,'-7'-5'2304'0,"-1"1"-1856"0,3 4-448 0,4-2 0 0,0 2 512 0,-2-2 0 16,-3 2 0-16,-5-6 0 0,-1 0-256 0,-2 0-64 16,0 2 0-16,4-2 0 0,2 3 0 0,0 3 0 15,3 0 0-15,3 0 0 0,1 0 448 0,-1 0 96 0,4 3 16 0,-1-3 0 16,0 1-128-16,2 2-32 0,0-1 0 0,4-2 0 16,0 1 176-16,0 2 48 0,3-3 0 0,0 0 0 15,4 0-288-15,2 0-48 0,5-4-16 0,5-2 0 16,6 0-224-16,8-4-48 0,7-1-16 0,3-3 0 47,7 2-1072-47,0-3-224 0,-4 4-32 0,-5 0-16 0</inkml:trace>
  <inkml:trace contextRef="#ctx0" brushRef="#br0" timeOffset="24753.06">19452 7947 28095 0,'-29'5'1248'0,"15"-3"256"0,2 3-1200 0,3-2-304 0,3 0 0 0,4-3 0 0,1 0 240 0,1 1-16 0,0 1 0 0,4-2 0 0,3 0-224 0,4-3 0 0,3-3 0 0,5-3 0 15,0 3 608-15,5-4 80 0,3 0 16 0,2-1 0 0,1 3 256 0,0 2 64 16,1 2 16-16,1 2 0 0,0 0-592 0,2 2-112 15,2 2-16-15,1 0-16 16,2-2-2896-16,5-2-576 0</inkml:trace>
  <inkml:trace contextRef="#ctx0" brushRef="#br0" timeOffset="25490.35">20805 6809 23775 0,'-6'-10'1056'0,"1"3"224"0,0 4-1024 0,1 0-256 0,2 3 0 0,0 0 0 0,0 3 272 0,-2-3 16 0,1 3 0 0,-6 1 0 0,-1 2-288 0,0 4 0 0,-1 0 0 0,0 3 0 0,0 1 0 0,0-1-192 16,-2 3 192-16,1-4-192 0,1 4 192 0,0-2 0 0,-2 2 0 0,2 1 0 15,0-3 0-15,-1 4 288 0,-2 5-32 0,-2-1-16 16,-1 3 96-16,-1 1 32 0,1 4 0 0,0 3 0 16,-1-1 304-16,1 1 64 0,0 3 16 0,3-1 0 15,4-1-176-15,-1 7-16 0,4 7-16 0,-1 3 0 16,6 2-224-16,1 2-64 0,3 0 0 0,3 0 0 16,4-7-128-16,4-2-128 0,3-8 144 0,4-6-144 15,6-1 128-15,3-5-128 0,1-6 0 0,3-5 0 16,-2-3 128-16,-2-6-128 0,2-6 0 0,0-5 144 15,-4-5-144-15,0-3 0 0,-1-8 144 0,0-3-144 16,0 0 192-16,2-5-16 0,-1-2-16 0,-2 1 0 16,0 2-16-16,-2 3 0 0,-5 3 0 0,-3 1 0 15,-6 4 0-15,-3 1 0 0,-4 1 0 0,-4 2 0 0,-3 4 16 16,-5 0 0-16,-2 1 0 0,-4 5 0 0,-3 3-160 0,-3 0 0 16,-3 3 0-16,-3 7 0 0,-3 5 0 0,1 5 0 15,-1 2-160-15,3 3 160 0,1 3-272 0,2 1 32 16,4-1 16-16,6-5 0 15,4-1-2160-15,2-4-432 0</inkml:trace>
  <inkml:trace contextRef="#ctx0" brushRef="#br0" timeOffset="26054.83">21182 7201 13823 0,'-15'-9'1216'0,"5"1"-960"0,7 2-256 0,3 0 0 0,3 0 192 0,4 0 0 0,0-4 0 0,2-3 0 0,4-9-2112 0,6-4-448 0,3-5-64 0,-1 3-32 0,-1 6 2464 0,-3 1 528 16,-4 9 96-16,-2 4 16 0,-1 0 1984 0,-2 7 384 15,1 1 96-15,-2 3 16 0,2 3-848 0,0-2-160 16,-1 0-48-16,1 3 0 15,2 0-1024-15,3 3-208 0,-2 1-32 0,2 0-16 0,0 4-496 0,1-1-96 16,0 7-32-16,0 1 0 0,0 6-160 0,-2 3 0 16,1 5 144-16,0 1-144 0,2 2 272 0,-4 1-16 15,2 2 0-15,-2 2 0 0,-1 0-256 0,2-3 0 0,-4-3 0 16,0-7 0-16,0-2 128 0,-3-3-128 0,-1-8 0 0,1-5 0 16,-3-2 480-16,-1-3 32 0,-2-1 16 0,0-4 0 15,1 0 432-15,-2-3 96 0,1 1 16 0,0-2 0 16,0 1 16-16,1-3 0 0,-1 2 0 0,0-5 0 15,0 0-256-15,0 6-32 0,4-29-16 0,-3 13 0 16,2-2 48-16,2-7 0 0,1-10 0 0,4-13 0 16,2-5-160-16,2-4-32 0,-2-4 0 0,4-2 0 15,1-3-272-15,4-7-64 0,7-9-16 0,3-3 0 16,7-3-720 0,8-1-144-16,3 0-16 0</inkml:trace>
  <inkml:trace contextRef="#ctx0" brushRef="#br0" timeOffset="58698.61">5211 14417 8287 0,'5'-16'368'0,"-4"8"80"0,1-2-448 0,0 1 0 0,-1 5 0 0,1-2 0 0,0 0 1920 0,0-4 288 0,3-6 64 0,1-6 16 0,0-3-1008 0,-1 3-208 0,-1-1-48 0,-1 2 0 15,-2 4-448-15,-1-1-112 0,0-1-16 0,-3-1 0 16,1-1 64-16,-3 1 0 0,0-2 0 0,-2 1 0 16,-1 1-160-16,-2-4-32 0,-1-1 0 0,-1 3 0 15,-1 4-144-15,0 0-48 0,-3 2 0 0,0 1 0 16,-3 1 320-16,-1 4 48 0,1 2 16 0,-4-1 0 16,1 5 48-16,-6-2 16 0,-5 4 0 0,0 0 0 15,0 2-256-15,-6 3-32 0,0 4-16 0,-2 2 0 0,-2 3-16 0,-1 4-16 16,2 1 0-16,0 1 0 0,1 2 272 0,-1 2 48 15,3 0 16-15,-2 3 0 0,4-3-144 0,1 1-32 16,3 1 0-16,1 2 0 16,1-1-256-16,2 4-144 0,1-4 160 0,3 4-160 0,4-1 0 0,2 1 0 15,2-1 0-15,4 1 0 0,1 2-144 0,4 1-32 16,5-1 0-16,2 1 0 0,2 4-176 0,3 1-32 16,5 5-16-16,-1-1 0 0,5 2 64 0,-1-2 16 15,2 0 0-15,-1-3 0 0,1-4 144 0,3 2 48 16,0 3 0-16,6-2 0 0,-1 0 128 0,3-4-128 15,3 1 128-15,3-6-128 0,0 1 128 0,2-6-128 0,2 2 128 0,2-4-128 16,-1-1 128-16,0-2 0 0,0-6 0 0,2-2 128 16,2-3 0-16,0-7 16 0,4-3 0 0,3-1 0 15,3-2-144-15,4-2 0 0,1-6 144 0,0-2-144 16,-2-6 0-16,-3-1 0 0,-1-1 0 0,-4-5 128 16,-1-2-128-16,-5 2 0 0,-2-2 0 0,-2-4 128 15,-3 0 16-15,-3 3 16 0,-5 1 0 0,-5-1 0 16,-4 0 240-16,-5-3 48 0,-3 2 16 0,-6 0 0 15,-4-2 96-15,-6-2 16 0,-2-1 0 0,-4 3 0 16,-2 0-64-16,-9 1-16 0,-4-2 0 0,-6 5 0 16,-2 3 320-16,-3 3 64 0,-1 5 16 0,-4 1 0 15,0 6 176-15,-1 2 32 0,2 3 16 0,-1 2 0 0,1 2-656 16,0 3-128-16,0 4-16 0,1 3-16 16,-1 0-2768-16,1 6-544 0</inkml:trace>
  <inkml:trace contextRef="#ctx0" brushRef="#br0" timeOffset="62228.45">2419 14430 19343 0,'-19'-7'848'0,"4"5"192"0,2-2-832 0,4 2-208 0,7 2 0 0,0 0 0 0,0 0 2416 0,-4 0 432 0,-4 0 96 0,-3 2 0 0,-1 0-2432 0,-1 2-512 15,1 3 0-15,2-1-176 0,-2 1-128 0,1 2-16 16,0 5-16-16,0 0 0 0,-1 0 32 0,0 5 16 15,3 0 0-15,-2 2-7952 16,2 2-1584-16</inkml:trace>
  <inkml:trace contextRef="#ctx0" brushRef="#br0" timeOffset="63702.92">3846 13712 19343 0,'-5'-3'1728'0,"1"0"-1392"0,3 0-336 0,1 3 0 0,0-3 2304 0,0-1 400 0,-3-1 80 0,-2-2 16 0,2-2-1952 0,-1 2-384 16,0 1-80-16,2 1 0 0,1 4-192 0,-2 4-48 0,2 3 0 0,-2 7 0 0,1 3-144 0,1 6 0 15,-1-1 0-15,4 8 0 0,0 3 0 0,3 9 0 16,-1 3 0-16,3 7 0 0,2 2-192 0,1 1 192 16,-2-3-192-16,4-6 192 15,0-8-752-15,-1-8-16 0,-1-4-16 0,-3-6-7856 16,1-3-1584-16</inkml:trace>
  <inkml:trace contextRef="#ctx0" brushRef="#br0" timeOffset="65575.86">5035 13947 30399 0,'-7'-7'2704'0,"3"1"-2160"0,3 2-544 0,2 2 0 0,2-2 1056 0,-2-1 96 16,-2-2 32-16,-1-10 0 0,2-5-560 0,2-6-112 15,-2-1-32-15,2-4 0 0,1 3-304 0,0-4-176 16,1-1 192-16,-2-3-192 0,2-2 176 0,0 1-176 0,-2-2 160 0,2 0-160 16,0 0 176-16,-2 3-176 0,3 3 192 0,-4 7-192 15,2-1 304-15,-3 7-48 0,1 1-16 0,-2 4 0 16,0-1-240-16,1 5 0 0,0 0 0 0,-2 3 0 16,0 2 0-16,-1 0-192 0,3 2 48 0,-1 3 0 15,1-2 144-15,0 1 176 0,0 0-48 0,0 2 0 16,1-2 32-16,-1 4 0 0,0-2 0 0,2 2 0 15,-2 0-160-15,0 0 0 0,0 0 0 0,0 0 128 16,-2 0-128-16,4 0 0 0,-2 0 0 0,0 0 0 16,0 0 0-16,0 0 0 0,0 0 0 0,0 0 0 15,0 0 0-15,0 0 0 0,0 0 0 0,0 0 0 16,0 0 0-16,0 0 0 0,0 0 0 0,0 0 0 0,0 0 0 16,0 0 0-16,0 0 0 0,0 0 0 0,0 0 0 0,0 0 0 15,0 0 0-15,0 0 0 0,0 0 0 0,18-14-144 16,-13 14 144-16,3 0-160 0,-1 0 160 0,2-3 0 15,1 1 0-15,-2-2-128 0,3 2 128 0,0-2 0 16,-1 0 0-16,0 1 0 0,1-4 0 0,-1 3 0 16,3 0 0-16,0-2 0 0,2-2 0 0,1 3 0 15,4-1 0-15,2 2 0 0,3 1 0 0,2 0 0 16,4 3 0-16,4 3 0 0,5 0 0 0,4 4 0 16,4 1-144-16,3-2 144 0,-2 4 0 0,4-2 0 15,4 2 0-15,6-2 0 0,4-2 0 0,4 3 0 16,3-4 0-16,-3 0 0 0,1 1 0 0,-4-2 0 0,1 0 0 0,3 1 0 15,2-2 0-15,1 1 0 0,-3-2 0 0,-1 2 0 16,-2-1 0-16,-1-2 0 0,0 4 0 0,1-4 0 16,2 1-144-16,-6 1 144 0,-1-3 0 0,-8-3 0 15,-4 0 0-15,-3-3 0 0,-2 3 0 0,-3-1 0 16,-3 2 0-16,-4-1 192 0,-2 3-48 0,-7 0-16 16,-4 3-128-16,-3-1 192 0,-3-2-192 0,1 4-11424 15,0-1-2400-15</inkml:trace>
  <inkml:trace contextRef="#ctx0" brushRef="#br0" timeOffset="66277.39">7889 13150 2751 0,'-5'-6'256'0,"2"-1"-256"0,1 5 0 0,4 1 0 0,-2-2 4160 0,0 0 800 0,0-6 160 0,-2-5 16 16,0-2-3440-16,2-9-688 0,1 1-144 0,2-2-32 0,0-3 0 0,0-3 0 16,2 5 0-16,0 1 0 0,0-1-192 0,-3 3-32 15,1 2-16-15,-2 0 0 0,-2 3 48 0,-1 1 0 16,0-1 0-16,-2 6 0 0,0-2 0 0,-1 5 16 16,0-3 0-16,2 6 0 0,-1-2-240 0,0 3-48 15,3 0-16-15,-1 0 0 0,0 0-224 0,2-1-128 16,-1 3 160-16,0-1-160 0,0 1 0 0,-1 0 0 15,2 2 0-15,-1 2 0 0,1 0 0 0,0 0 0 16,0 2 0-16,0-1 0 0,0 4 0 0,1 2 0 16,2 2 0-16,-2 1 144 0,2 3-144 0,-1 0 128 15,2 3-128-15,-3 2 128 0,2 1 80 0,-1 1 16 16,0 5 0-16,0 1 0 0,-2 5 32 0,1 0 16 16,0 3 0-16,2 7 0 0,2 1 48 0,0 5 0 15,2 1 0-15,-1 6 0 0,2-4-320 0,-1 5 160 0,-1 2-160 0,2-4 128 16,-2-3-128-16,1-1-192 0,2 0 32 0,0-7 16 31,-2-8-592-31,0-5-112 0,0-4-32 0,-1-6 0 16,-1-3-112-16,1-4-32 0,0 0 0 0,-1-5 0 0,-1-1 512 0,-3-1 80 0,0 0 32 0,-1-2 0 31,1-3-624-31,-2-2-112 0</inkml:trace>
  <inkml:trace contextRef="#ctx0" brushRef="#br0" timeOffset="67342">7717 12878 23951 0,'-11'-9'1056'0,"4"2"224"0,2 0-1024 0,1 5-256 0,4 0 0 0,0 0 0 0,0 2 1312 0,0-5 208 0,1 0 32 0,1-3 16 0,0-1-928 0,1 3-192 0,0-2-48 0,3 2 0 16,2 3-80-16,2-2-32 0,1 3 0 0,4 0 0 16,1-2-288-16,4 1 0 0,2 0 0 0,4-1 0 31,3 2-464-31,4-2-112 0,2 4 0 0,6-2-16 15,5 2-240-15,3-4-32 0,2 2-16 0,1-6 0 0,-1 2 624 0,-3 0 256 0,0 1-192 0,8 4 192 16,8-2 416-16,4 2 208 0,1 1 32 0,1 0 16 16,-3-3 224-16,-2 3 64 0,-3 0 0 0,5 3 0 15,3 4-384-15,2 2-64 0,0-2 0 0,-2 2-16 16,-3-5-368-16,0 2-128 0,-1 0 0 0,2 0 144 16,0 4-144-16,-2-1 0 0,-2-6 0 0,-4-3 0 15,-6 0-288-15,-3-2 16 0,-2 1 0 0,1 1 0 0,0 0 272 0,-1 1 0 16,1-1-128-16,-3-1 128 0,-2-2 0 0,-6 0 0 15,-4 0 0-15,-4 1 0 0,-3-2 384 0,-5 1 0 16,-1 2-16-16,-4-2 0 0,0 3 64 0,-6-3 16 16,-1 3 0-16,-3-4 0 0,-3 2 160 0,-3 2 32 15,-2-3 16-15,-1 3 0 0,-3-1 16 0,-2 1 0 16,-2-2 0-16,-3-1 0 0,0 2-336 0,-2 1-64 16,-1 0-16-16,2 0 0 0,-1 1-256 0,1 2-224 15,2-1 32-15,0-2 16 0,1 4 16 0,2-4 0 16,1 2 0-16,0-2 0 0,2 0 160 0,1 0 0 15,2 2 0-15,1-2 0 0,1 2 320 0,2 1-16 16,2 0 0-16,1 3 0 0,0 1-304 0,2 2 128 0,2 1-128 0,-1 6 0 16,4 3 128-1,-1 3-128-15,-1 4 0 0,0 1 0 0,1 6 0 0,-3-2 0 0,1 3-160 0,0 4 160 16,-2-2-448-16,2-1 48 0,-1-2 0 0,0-4 0 16,2-1 64-16,0-2 16 0,1-1 0 0,-3-3 0 15,3-2 320-15,-3 1 0 0,3-1 0 0,-3-4 0 16,0 0 0-16,-1-1-176 0,0 1 176 0,-2-3-128 15,2 0 128-15,-2-1 0 0,0 1 0 0,0 0 0 16,2 2 0-16,-3-3 0 0,1 4 0 0,-2-1 0 16,-2 5 0-16,-3-4 0 0,-2 3 0 0,-3 0 0 15,-4 2-384-15,-1-1-128 0,-5-1-48 0,-2-6 0 16,-3 2-512-16,-2-5-96 0,1-1-32 0,0-5 0 16,-1-2 400-16,2-2 80 0,-1-2 16 0,1-2 0 0,1-1 1008 0,2-1 208 15,1 1 32-15,0-4 16 0,1-1 528 0,0 0 128 31,1-2 0-31,-1 3 16 0,0-4-240 0,-2 4-48 0,-2-3-16 0,-1 4 0 0,-1 2-608 0,-3 0-128 16,-1 3-32-16,-4 1 0 0,-2 2-160 0,-2 2-144 16,-1 5 144-16,-2-4-208 0,-3 6-112 0,1-2 0 15,-1 2-16-15,-1 1 0 16,1 0-96-16,-3-2-16 0,0 1 0 0,-1-3 0 0,-3-1 256 0,-2-2 64 16,4-1 0-16,-4 2 0 15,0-2 128-15,1 2 0 0,1 2 0 0,0-3 0 0,0 0 288 0,1-1 96 16,0-4 0-16,1 0 16 0,1-2 352 0,3 1 64 0,3-2 16 15,0 1 0-15,2 0-64 0,-1-1-16 0,2 2 0 0,-1-1 0 16,1 0-336-16,-1-2-64 0,0 1-16 0,-1 1 0 16,3 1-176-16,1-4-32 0,-3 1-128 0,1 2 192 15,1 2-192-15,0 0 0 0,1 2 0 0,2-2 0 16,1 2 0-16,3 0-192 0,4 0 48 0,3 0 0 16,1-2 144-16,5-1-160 0,1 2 160 0,3-3-160 15,3 2-16-15,2-2 0 0,2 2 0 0,2 2 0 16,0-4-2608-1,0 2-528-15</inkml:trace>
  <inkml:trace contextRef="#ctx0" brushRef="#br0" timeOffset="69051.39">10716 12660 30287 0,'-4'-10'1344'0,"2"5"272"0,1 2-1296 0,1-1-320 0,2 4 0 0,-1-3 0 0,2 2 0 0,0-4-192 0,2 1 32 0,4-5 0 16,2-1-80-16,3-3-16 0,2 1 0 0,1 0 0 15,3-1 256-15,1 0 0 0,1 0 0 0,3-3 0 16,2 1 0-16,0 2 0 0,2 0 0 0,-3 1 0 16,3 2 128-16,0 1 32 0,-3 3 0 0,-3 3 0 15,1 0 400-15,-2 2 80 0,0 2 0 0,-2 2 16 0,-1-1 16 0,-3-1 0 16,-3 4 0-16,0-1 0 0,-1 2-240 0,-2 0-48 15,-1 4-16-15,-3-1 0 0,-2 4-208 0,-3 2-32 16,-1 1-128-16,-3 0 192 0,-2 3-192 0,-3 1 0 16,-3 2 0-16,-3-2 0 0,-1 3 0 0,-5 0 0 15,1 0-192-15,-4 2 192 0,-1-3 0 0,-2 3-128 16,2-3 128-16,2-2 0 0,2-2 0 0,4-2 0 16,5-1 128-16,1-1-128 0,5-2 0 0,1-3 0 15,3 1 0-15,1-4 0 0,3-2 0 0,-1-1 0 16,3 2 0-16,2-1 0 0,1-1 192 0,4-2 0 15,3 1 0-15,2 1 0 0,2-2 512 0,2 1 112 16,1 2 16-16,3-1 0 0,2 0-240 0,-2 1-32 0,-5 1-16 0,1-4 0 16,2 4-544-16,1-1 0 0,-1 2 0 0,-1-2 0 31,-2-2-1264-31,0-1-304 0,0 2-64 0,-2-7-15104 0</inkml:trace>
  <inkml:trace contextRef="#ctx0" brushRef="#br0" timeOffset="69522.25">11928 12416 28559 0,'-6'-9'2544'0,"1"0"-2032"0,2 3-512 0,3 6 0 0,0 0 2128 0,0-1 336 0,0-4 64 0,-4-3 16 0,1 0-1744 0,0-2-352 0,2 3-64 0,1 4 0 16,3 0-384-16,1 7-320 0,0 2 64 0,1 4 16 31,1 5-368-31,-2 3-80 0,0 5-16 0,-3 3 0 16,-2 6 192-16,-3 5 16 0,-1 0 16 0,-2-1 0 0,-2 5 480 0,0-9 0 0,1-1 0 0,0-5 0 15,3-2 0-15,0-1 240 0,0-5-32 0,2-2 0 16,-1 0-80-16,2-1 0 0,2-4-128 0,-3 0 192 15,1-1-192-15,-1-3 128 0,2 2-128 0,-2-6 0 16,2 1-1600-16,1-4-432 0,3 0-80 0,0-7-11424 16</inkml:trace>
  <inkml:trace contextRef="#ctx0" brushRef="#br0" timeOffset="69960.94">11985 12553 12895 0,'-8'-4'576'0,"3"-2"112"0,2 1-560 0,3 3-128 0,1 0 0 0,1 2 0 0,1 0 4512 0,2-1 864 0,1 1 192 0,3-3 16 0,2 0-4656 0,0 0-928 0,0-1-192 0,-1 4-48 16,0-2-416-16,0 2-96 0,-2-3-16 0,0 3 0 0,-1 0 384 0,1 0 80 16,-1 0 16-16,-1 0 0 0,0 0 800 0,-1 0 176 15,1 0 16-15,-1 0 16 0,3 0 192 0,-2 3 48 0,3-3 0 16,-1 0 0-16,1 2-640 0,0 0-128 0,-2 0-32 0,2-2 0 15,-3 3-160-15,-1 0 0 0,-3 0 0 0,0-3 0 16,-1 3 0-16,-2-1 0 0,-2 0 144 0,-1 2-144 16,1-2 256-16,-2 2 0 0,-4 1-16 0,-1 1 0 15,-2 2-48-15,-4 0 0 0,-2 2 0 0,-3 0 0 16,-2 0-192-16,-1 1 0 0,1 3 0 0,-2-4 0 16,3 2-176-16,-2-2 176 0,5 0-160 0,-4 1 160 15,2-4 0-15,2 3 0 0,1-4 0 0,1 1 0 16,2-3 0-16,0 0 0 0,5-1 0 0,0 0 0 15,2 0 368-15,2 1 64 0,2-4 16 0,3 1 0 16,1 1 48-16,2 2 16 0,4 1 0 0,5 1 0 0,3-1-320 16,5 1-64-16,3 0-128 0,6 3 192 0,6-3-192 0,0 0 144 15,0 2-144-15,2 0 128 0,2 2-128 0,0 0 0 16,-4-1 0-16,-3 1-176 0,-3-2 48 0,-2 2 0 16,-1-3 0-16,-3 2 0 0,-2 0-16 0,-2 1 0 15,0 0 0-15,-1-1 0 16,0 2-944-16,2-5-176 0,-2 3-32 0</inkml:trace>
  <inkml:trace contextRef="#ctx0" brushRef="#br0" timeOffset="70856.13">12666 12916 17503 0,'-1'-9'1552'0,"0"6"-1232"0,1-3-320 0,1 4 0 0,0 0 2528 0,-1 2 448 0,1 0 96 0,0-3 0 0,1 2-2112 0,0-4-416 16,2 1-96-16,-2 2 0 0,1 1 96 0,1 2 32 16,-1-2 0-16,1 2 0 0,0 1-176 0,4 1-16 15,1-3-16-15,0 4 0 0,1-2-368 0,-1 2 0 0,3 0 0 0,-1-1 0 16,1 0-256-16,2-1-112 0,2-2-16 0,2 0-16 31,5-2-496-31,-1-4-112 0,0 2-16 0,4-6 0 0,0 1 624 0,0-3 112 0,2 0 32 0,0 0 0 16,-1-2 960-16,-1-5 208 0,-2 3 48 0,0 0 0 15,-1 0 272-15,-4 0 64 0,0 3 16 0,-3-3 0 16,-4 4-800-16,-3-4-176 16,-4 3-16-16,-4 1-16 0,-2-1-304 0,-4 0 0 0,-2 2 0 0,-2 0 0 15,-4 2-576-15,-2-1-192 0,-1 0-16 0,-1 2-16 16,0 2 160-16,-1-4 16 0,2 0 16 0,0-1 0 16,1 0 608-16,-1-2 0 0,4-2 0 0,0 2 0 15,2 0 368-15,1-1 192 0,3 0 32 0,0-1 16 16,2 4 416-16,1 0 64 0,2 1 32 0,1 0 0 15,3 1-432-15,-1 2-96 0,2 1-16 0,1 0 0 0,0 2-304 0,1 1-64 16,1 0-16-16,2 3 0 0,0 0-192 0,1 1 0 16,1 1-144-16,1 5 144 0,0-5-352 0,1 6 32 15,-1-2 0-15,-1 0 0 16,-2 0-240-16,0 1-32 0,1 2-16 0,-3 3 0 0,0 1 336 0,0-1 64 16,-4-1 16-16,0 4 0 0,-1 1 192 0,1 0 0 15,-2 5 0-15,1-1 0 0,0 5 128 0,0-3-128 16,2 3 0-16,-3-3 0 0,2 4 0 0,-2-7 0 15,2 0 0-15,-1 0 0 0,-2-7 0 0,2 2 0 16,1-2 128-16,-1 1-128 0,2-3 0 0,-2-1 128 0,2 0-128 16,1 0 0-1,1 1 144-15,2-3-144 0,-1-1 0 0,3 3 144 0,3-3 176 0,1 0 48 0,1 0 0 0,2 1 0 16,3-4 160-16,1 0 48 16,1 1 0-16,4-4 0 0,3 1-256 0,2-1-64 0,-5 0 0 0,2 0 0 15,2-1 112-15,-2-3 16 0,1 4 0 0,-5-3 0 16,0 0-384-16,-2-2 0 0,2-1-192 0,-3-6-18752 15</inkml:trace>
  <inkml:trace contextRef="#ctx0" brushRef="#br0" timeOffset="72095.41">10842 13182 25279 0,'3'-6'1120'0,"-1"5"224"0,1-4-1072 0,0 3-272 0,0 2 0 0,-1 0 0 0,2-2 0 0,1 2-272 0,2-3 48 0,2 0 16 15,2 0 208-15,-1 0 240 0,0 0-48 0,-3 2-16 16,-1-2 288-16,1 3 64 0,-2 3 16 0,-1-3 0 15,1 4-144-15,0-2-16 0,2 2-16 0,-1-2 0 16,5 4-192-16,2 2-48 16,4 0 0-16,2 2 0 0,4-1-128 0,3 1 0 0,1 0 0 0,1-2 0 15,4-3 0-15,-1 0 0 0,4-1 0 0,0-2 0 16,2 2 0-16,3-1 336 0,6-3-32 0,6 0-16 16,6 0 592-16,7 0 112 0,4-5 32 0,2-3 0 15,-4 0-240-15,10-2-32 0,8 0-16 0,7 0 0 16,3-2-480-16,1-3-80 0,0 1-32 0,3-2 0 15,6 1-144-15,-3 2 0 0,-2 0-192 0,-6 1 192 0,-1 2-320 0,1 1 64 16,3 3 16-16,-5-1 0 0,-6 1 240 0,-2-3 0 16,0 2 0-16,4 0 0 0,-1-1 0 0,-2-2 0 15,-8 0 0-15,-1 1 0 0,-2-1 160 0,-3 2 80 16,0 1 16-16,-5 4 0 0,-4 0 320 0,-9 0 80 16,-5 3 16-16,0 0 0 0,0 2-96 0,-3 2 0 31,-4-1-16-31,-7 2 0 0,-1 2-304 0,-6-4-64 0,-5 4-16 0,-5-1 0 0,-6-3-384 0,-3 1-80 15,-6 0-16-15,0-2 0 16,-5 1-608-16,-3-2-128 0,0 1-32 0,-4-2 0 16,-1 3 224-16,0-2 32 0,-2-1 16 0,2 3 0 0,-1-3 544 0,1 2 128 15,2-2 128-15,-1 0-208 0,4 1 208 0,-2 2 0 0,5-1 0 0,-3 0 0 16,-1 0 0-16,1 2 0 16,0 2 0-16,1-4 0 0,0 2-208 0,1-1 48 0,2-2 16 0,-1 1 0 15,3-2 16-15,-1 0 0 0,0-3 0 0,1 0 0 16,0 1 400-16,0-2 96 0,1 0 16 0,-1 4 0 15,0 0 256-15,8-22 64 0,-3 10 16 0,0 2 0 16,-1 1-144-16,1-1-48 0,0 0 0 0,0 2 0 16,0 1-384-16,0 0-144 0,1 2 0 0,2 1 144 31,0 4-144-31,1 0 0 0,1 0-192 0,0 3 192 16,1 1-240-16,-1 4 80 0,0 0 16 0,-2 4 0 15,1 2 144-15,-3 0-208 0,-2 2 80 0,-3 1 128 16,2 1-384-16,-6 1 64 0,0-3 0 0,-5 0 0 0,-2-1 0 0,-3-5 16 15,-2-3 0-15,-4-1 0 0,2-1 608 0,-3-5 112 16,0 0 32-16,-1-6 0 0,2 0 464 0,-1 0 112 16,0-7 0-16,3 1 16 0,-2-2-320 0,3-4-64 15,1 2-16-15,3-5 0 0,2 4 32 0,3-2 0 16,3 3 0-16,3 1 0 0,4-1-288 0,6 3-64 16,5 0-16-16,5 0 0 0,7 2-464 0,6 1-96 15,9 3 0-15,8 1-19856 0</inkml:trace>
  <inkml:trace contextRef="#ctx0" brushRef="#br0" timeOffset="73695.38">5328 15392 13823 0,'-1'-8'1216'0,"1"2"-960"0,-1 0-256 0,2 3 0 0,0 0 2704 0,1 0 496 0,0 2 112 0,2-5 16 0,1 0-1792 0,1-5-336 16,1 3-80-16,1-2-16 0,-1 2 112 0,-2 0 0 15,0 6 16-15,-1-2 0 0,-1 2-176 0,0 2-32 16,1 2-16-16,-2 2 0 0,1 3-560 0,-1 4-96 15,0 5-32-15,0 9 0 0,-2 5-160 0,1 11-32 16,-2 6-128-16,-1 7 192 0,0 9-192 0,-2 0 0 16,-1 0 0-16,0 1 0 0,0 2 0 0,2-5 0 15,2-5 0-15,-1-2 0 0,5-7 0 0,0-7 0 16,2-5 0-16,3-5 0 0,-2-6 0 0,3-4 0 16,-2-1 128-16,1-4-128 0,-2-2 384 0,-1 0 0 15,0-3-16-15,-2-1 0 0,1 0-192 0,-2-5-48 16,0 1 0-16,0-2 0 0,-1 1-128 0,-1-4-144 0,0 3 144 15,0-3-208 1,0 3-176-16,2-3-16 0,-1 3-16 0,1-3 0 16,3 0-160-16,4 4-16 0,-2-2-16 0,5-2 0 0,0 0 256 0,3 1 48 0,1-2 16 0,1-1 0 15,3-5 160-15,0 1 128 16,1-4-192-16,2 0 192 0,1-2 0 0,-2-4 176 0,1 4 0 0,-2-3 0 16,0 2 80-16,4 2 32 0,2-1 0 0,3-1 0 15,2 4-64-15,2 0-16 0,3 2 0 0,4 0 0 16,4 1-208-16,2 0 0 0,3 3 0 0,-1 0 0 15,2 0 0-15,1 3 0 0,5 3 0 0,5 0-160 16,3 4 160-16,4-5 0 0,2-1 0 0,1 2 0 16,2-7 0-16,2 2 0 0,7-5 0 0,5 4 0 0,6-3 0 15,0-3 0-15,-2 3 0 0,10-2 0 0,11 2 0 0,-1 2 0 16,-4 2 192-16,2-1-64 0,6 3 160 0,0-1 32 16,-1 2 16-16,3 2 0 0,3-3-80 0,4 0 0 15,2 2-16-15,2-4 0 0,-1-1-240 0,5 0 0 16,2-6 0-16,1 2 0 0,1-3 0 0,1 1 0 15,3-4 0-15,4 0 0 0,5 1 0 0,-3-3 0 16,-8 1 0-16,4 0 0 0,4 0 0 0,-4-1 0 16,-3 2 0-16,-2 0 0 0,1 3 0 0,-6 0 0 15,-3 4 0-15,-5 0 0 0,0 1 0 0,-6 4 0 16,-9-3 0-16,2 2 0 0,3 4 0 0,-6-2 0 16,-6 0 0-16,1 1 0 0,1 4 0 0,-4-1 0 15,-6-4 0-15,-3 4 0 0,-2-2 0 0,-3 2 0 16,-3 0 0-16,-5-2 0 0,-5 1 0 0,-8-3 0 0,-7 0 0 0,-1 0 0 15,-1 0 0-15,-4 0 0 0,-5 0 0 0,-5 0 0 16,-6 1 0-16,-5-1 0 0,-5 2 0 0,-2-2 0 16,-2 4 0-16,-3 0 0 0,0 1 160 0,-3-2-32 15,-1 4 0-15,-2-4 16 0,-3 3 0 0,-4 1 0 16,-1-1-272-16,-1-4-64 0,-2 2-16 0,-3-2 0 31,-1-2-448-31,-2 2-96 0,1-2-16 0,-4-2 0 0,-3 0 336 0,0-2 64 0,-1-2 16 0,2 0 0 16,-2 0 720-16,2 0 144 0,2-3 16 0,2 1 16 15,2 2 336-15,1 0 64 0,3 0 16 0,-1 0 0 16,3 0-640-16,-1-1-128 0,0 4-32 0,1-4 0 16,0 4-160-16,-1-3 0 0,0 1-192 0,1 0 192 31,-2 0-576-31,1 1 0 0,0-2 0 0,-1 0 0 0,0-1 64 0,2 0 32 0,-1 1 0 0,2 0 0 0,2-1 480 0,0 1 0 16,4 3-128-16,3-4 128 0,4 2 0 0,5 2 208 15,6 2-32-15,5-2-16 0,5 3 144 0,3 3 16 16,-2 0 16-16,-1 1 0 0,3 2-336 0,-5 0 144 15,-1 2-144-15,-5 0 0 0,-4 5 0 0,-1-3 0 16,-2 6 0-16,-2 0 0 0,-3 1 0 0,-3-1 0 16,-1 4 0-16,-4 1 0 0,-1 1 0 0,-5 0 0 15,0 1 0-15,-4-5 0 0,-2 0 240 0,-4-2 32 0,-2-4 16 16,-4 0 0-16,1-2 144 0,-6-1 16 0,-3 0 16 16,-5-6 0-16,-2-1 16 0,-5-2 0 0,-2-2 0 0,-3-4 0 15,0 2-80-15,-2-4-16 0,-3-5 0 0,1 1 0 16,-2 0 32-16,0-2 0 0,3-1 0 0,0 2 0 15,1 0-176-15,5 0-48 0,3 0 0 0,2 1 0 16,2-4-192-16,3 0 144 0,8-2-144 0,6 5 128 16,4-2 32-16,7 4 0 0,3-4 0 0,5 1 0 15,4 2 112-15,3-4 32 0,4 4 0 0,2-4 0 16,2 3-160-16,0 1-16 0,2 2-128 0,-1 4 192 16,-1 0-192-16,-2 6 0 0,-3 0-144 0,-6 6-22192 15</inkml:trace>
  <inkml:trace contextRef="#ctx0" brushRef="#br0" timeOffset="74557.62">4994 14057 13823 0,'-1'0'1216'0,"0"-2"-960"0,0 1-256 0,-1-2 0 0,2 3 3424 0,0 0 640 0,0 0 128 0,2 0 32 0,0-3-2304 0,1 0-448 16,3 2-80-16,1-2-32 0,1 3-864 0,0 3-176 15,1 1-48-15,1 3 0 0,1 5-144 0,0 4-128 16,3 5 192-16,1 5-192 0,2 9 0 0,-2 2 0 16,-2 3 0-16,-2 7 0 15,-1 8-704-15,-8 12-80 0</inkml:trace>
  <inkml:trace contextRef="#ctx0" brushRef="#br0" timeOffset="76126.14">2068 14781 13823 0,'-9'1'1216'0,"1"2"-960"0,5-1-256 0,0-1 0 0,3-1 976 0,-5 3 160 0,2-1 16 0,-10 4 16 15,-3 4-1168-15,-4-4-432 0,4 1 16 0,-1-4 0 0,1 1 80 0,0-1 16 16,1-2 0-16,-1-2 0 0,1 2 320 0,-1-1 288 15,1-1-48-15,2 1-16 0,0-3 864 0,0 3 160 0,4-1 32 16,0 1 16-16,2 0-272 0,1 0-48 16,0 0-16-16,2 0 0 15,-1 0-960-15,0 0 0 0,1-3 0 0,0 3-160 16,1-2-160-16,-3-2-16 0,1 0-16 0,0-2 0 16,1-2 736-16,2-2 128 0,0 0 48 0,4-2 0 15,-2-1 48-15,3 1 16 0,2-2 0 0,1 2 0 16,2 2-304-16,-3-1-48 0,0 1-16 0,-2 2 0 15,0 4-256-15,-2-3 0 0,0 6 0 0,-2-1 0 16,1 0-320-16,-2 2-128 16,-1 4-32-16,-3-3 0 0,-3 6-464 0,-3 1-80 0</inkml:trace>
  <inkml:trace contextRef="#ctx0" brushRef="#br0" timeOffset="82273.98">2605 14064 4607 0,'-7'-13'400'0,"2"6"-400"0,3 1 0 0,-1 1 0 0,1 3 3760 0,0 0 656 0,0-2 144 0,-2-2 32 0,-2-4-2352 0,-1-2-448 15,-2 2-112-15,2-5-16 0,-1-1-752 0,3 0-144 16,3 0-48-16,-1-3 0 0,1 1 80 0,1-1 16 16,1 2 0-16,-2 0 0 0,1 3-240 0,1-1-64 15,-2 4 0-15,-1 2 0 0,2 3-272 0,-3 6-64 16,0-2-16-16,1 4 0 0,-2 1 256 0,-1 0 48 16,2 5 16-16,-2 0 0 0,-2 1-320 0,1 2-160 15,-1 2 160-15,-1-2-160 0,-3 2 0 0,1 0 0 16,-1-1 0-16,0 2 0 0,-2 1 128 0,2 1-128 0,-2 3 0 0,-1 6 144 15,-1 4-144-15,0-1 0 0,0 0 0 0,1 5 0 16,0 0 0-16,3 3 0 0,2 1 0 0,0-2 0 16,3 3-192-16,1 3 192 0,1-3-160 0,1 7 160 15,0-2-128-15,3 5 128 0,0 0 0 0,1 2-144 16,-2-3 144-16,4-3 0 0,0-9-144 0,3 1 144 16,4 1 0-16,3-5 0 0,3-4 0 0,3-3 0 15,4 1-144-15,1-4-16 0,3-1 0 0,1-1 0 16,5 2 160-16,-2-3 0 0,-4-7 0 0,0-2-128 15,-4-6-112-15,0-4-16 0,-1-4 0 0,-1-6 0 16,-1-6 96-16,1-6 16 0,2-5 0 0,-1-3 0 16,-3-1 144-16,-2-1 176 0,2-1-48 0,-2 1 0 0,-3-1 64 15,0 9 16-15,-4-1 0 0,-3 5 0 0,-3 4-48 0,-1 4-16 16,-2-1 0-16,-3 3 0 0,-1 1-144 0,-2-3 192 16,-1 5-192-16,-2-3 192 0,3 4-192 0,-3 0 192 15,-1-3-192-15,-2 2 192 0,1 1 32 0,-1-4 16 16,-3 3 0-16,-1 1 0 0,-2 0 208 0,-1 4 32 15,-2-1 16-15,-3 3 0 0,1 3-176 0,-1 3-16 16,-4 4-16-16,-2 5 0 0,0 4-496 0,-1 6-112 16,0 3 0-16,6 5-16 15,2-1-2752-15,8-1-560 0,9-7-96 0,7-5-32 0</inkml:trace>
  <inkml:trace contextRef="#ctx0" brushRef="#br0" timeOffset="82885.86">3107 14098 23039 0,'-11'-16'1024'0,"5"6"192"0,1 2-960 0,1 4-256 0,3 1 0 0,0 1 0 0,0 1 640 0,-2-2 96 0,0 0 16 0,-4-1 0 0,1 1-752 0,-1 3 0 0,-1 4 0 0,1 5 0 0,0 1-192 0,3 0 64 16,-1 2 128-16,2 3-208 0,2 1 208 0,1 0 240 0,3 0-48 0,-1 3-16 16,3-1 272-16,2 4 64 0,2 1 16 0,0 0 0 15,2 6-32-15,-1 1-16 0,1 1 0 0,1 5 0 16,1 5-144-16,2 4-16 0,-1 4-16 0,-1 2 0 15,2-7-144-15,1 3-32 0,3-5 0 0,0-5 0 16,-3-7-128-16,0-5 0 0,1-3 144 0,-2-10-144 16,-2-4 0-16,-3-3 128 0,1-5-128 0,-4-3 0 15,1 0 272-15,-4-4-16 0,0-1 0 0,-1-2 0 16,-1-4 640-16,-1-4 128 0,1-1 32 0,0-3 0 16,-1 0-16-16,1-9 0 0,-1-4 0 0,1-3 0 15,3-4-176-15,0-11-32 0,4-14-16 0,4-6 0 16,5-6-304-16,1 1-48 0,4 5-16 0,0 2 0 15,-1 6-304-15,1 2-144 0,-2 6 128 0,2 6-128 16,0 7-1856-16,-2 3-448 0,-3 9-80 0</inkml:trace>
  <inkml:trace contextRef="#ctx0" brushRef="#br0" timeOffset="83955.96">4272 13510 20207 0,'0'-5'448'0,"2"-3"80"0,-1 3 32 0,1 2 16 0,-2-1-576 0,1 0 0 0,-1-1 0 0,3-5 0 0,-1-3 1552 0,1-6 208 0,-1-6 32 0,2 6 16 0,-3-2-592 0,-1 5-112 0,0 3-16 0,-1 3-16 0,1 4-528 0,0 2-96 16,0 1-32-16,-1 4 0 0,0 1-128 0,-1 5-32 16,1 3 0-16,0 8 0 0,0 4-256 0,-2 8 0 15,-1 7-176-15,2 4 176 0,0 6 0 0,-2-1 256 16,3-1-32-16,-1 0 0 0,1-3 96 0,1-4 32 16,0 2 0-16,0-5 0 0,0-3-224 0,0 0-128 15,-1-1 160-15,-2 1-160 16,2-6-256-16,-1-1-160 0,0-3-32 0,0-6-9664 15,-2 0-1920-15</inkml:trace>
  <inkml:trace contextRef="#ctx0" brushRef="#br0" timeOffset="84254.07">4108 13696 14735 0,'-5'-6'1312'0,"2"1"-1056"0,2 2-256 0,0 1 0 0,1 0 2064 0,0-1 368 0,0 2 64 0,0-1 0 0,1-2-880 0,0-5-176 0,1 2-32 0,0 1-16 16,2-3 272-16,2 0 64 0,-1 2 16 0,4 1 0 16,3-3-512-16,4 2-96 0,4 0-32 0,3 1 0 0,3 0-688 0,5 2-144 15,4 4-16-15,-1 0-16 0,4 0-240 0,-3 0-288 16,4 4 64-16,-3 0 16 15,-1-2-1968-15,-4 2-384 0,2 1-64 0,-4-1-12128 16</inkml:trace>
  <inkml:trace contextRef="#ctx0" brushRef="#br0" timeOffset="84787.39">4031 15470 26319 0,'-1'0'1152'0,"1"-3"256"0,0 3-1120 0,1 0-288 0,2-2 0 0,-2 0 0 0,4 0 896 0,3-2 128 0,7-2 32 0,8-3 0 0,3-3 720 0,2 2 144 0,4 0 16 0,3 0 16 16,2 1-768-16,2 0-160 0,2 3-16 0,0 2-16 16,1 4-624-16,-1 0-128 0,-2 0-32 0,1 1-12400 15,1 2-2480-15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40:14.9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17826 5919 15711 0,'-5'-8'704'0,"0"2"128"0,2 2-656 0,0-1-176 0,3 4 0 0,-1-2 0 0,0 2 192 0,-3-1 0 0,-1-5 0 0,0 4 0 0,-2-6 176 0,-2 3 32 0,1 0 16 0,1 2 0 16,2 0 544-16,-1 2 96 0,1-2 32 0,1 4 0 15,1-2-256-15,-1 0-32 0,1 1-16 0,-2 1 0 16,2 0 80-16,-1-1 16 16,0 1 0-16,3 0 0 0,-3 0-48 0,3 0-16 0,0 0 0 0,1 0 0 15,1 0-128-15,3-3-32 0,3 2 0 0,3-1 0 16,4-1-480-16,4-1-176 0,6 2 0 0,4-2 144 15,6-3-144-15,4 1 160 0,6-1-160 0,8 1 160 16,7 1-160-16,0 0-144 0,-2 0 144 0,1-1-208 16,-1-1 208-16,-3 1 0 0,-1 1 0 0,-2 3 0 15,-3 0 0-15,-1 2 0 0,-1 2 0 0,-6 1 0 0,-2 1 0 0,-6-1 0 16,-6 4 0-16,-4-1 0 0,-2 0 0 0,-3 0 0 16,-2 2 0-16,-4-2 0 0,-1 2 0 0,-1-1 0 15,-3-1 128-15,1 0-128 0,0 0 192 0,0-1 0 16,-1 4-16-16,2-6 0 0,-1 2-32 0,1-1 0 15,-1-1 0-15,0-3 0 0,0 1-144 0,-2 1 160 16,1-1-160-16,-3-1 160 0,2 0 96 0,-1 0 32 16,0 0 0-16,-1 2 0 0,0-2 64 0,-2 1 16 15,2 1 0-15,-5-2 0 0,2 2-16 0,-1 0 0 16,1-2 0-16,-1 3 0 0,0 0-96 0,-1 4 0 16,0-4-16-16,0 3 0 0,-1 1-240 0,1 1 0 15,-2 0 128-15,1 2-128 0,0 1 0 0,0 2-208 16,1-3 32-16,-2 1 16 0,2-1 160 0,-3 0 0 15,3-1 0-15,-1 1-128 0,-2 2 128 0,0-2 0 0,2 2 0 0,0-2 0 16,0 0 0-16,1 2 0 0,-1-2 0 0,2 3 0 16,1-1 0-16,1 4 0 0,2-2 0 0,-1 3 0 15,3 0 0-15,0 4 0 0,4 2-144 0,-3 1 144 16,1 2 0-16,-2 3 0 0,1 5-144 0,1 7 144 16,-1 6 0-16,-1 8 0 0,-2 1 0 0,2 4 0 15,-1 0 0-15,1-3 0 0,1-2 0 0,-1-2 0 16,0-2 0-16,3 3 0 0,-2 5 0 0,-1-4 0 15,0-5 0-15,-2-3 0 0,-1-3 0 0,-1-8 0 16,-1-5 0-16,-1-3 0 0,-2-2 0 0,2-5 0 0,0-1 0 16,-1-2 128-16,4-5-128 0,-2 0 0 0,1-4 128 0,1-2-128 15,2 2 0-15,0 1 0 0,1-4 160 0,0 1-160 16,0 2 160 0,0-3-160-16,-1 3 0 0,1-2-160 0,-1 2 0 0,0 1-17088 15</inkml:trace>
  <inkml:trace contextRef="#ctx0" brushRef="#br0" timeOffset="1396.52">19082 7694 26719 0,'-2'-6'1184'0,"0"2"240"0,0 2-1136 0,1 0-288 0,2 2 0 0,-1 0 0 0,0 0 832 0,2 0 96 0,-1 4 32 0,1-1 0 0,1 0-656 0,-3-3-128 0,0 0-32 0,11 32 0 16,-9-17-144-16,2 5 160 0,-2 0-160 0,0 5 160 15,-2 2-160-15,1 5 128 0,-4 2-128 0,1 2 128 0,-2 5-128 0,-1 4 0 32,0 4 0-32,-1 2 0 0,0 3 0 0,1 3 0 15,1 0 0-15,1 2 0 0,0 2 0 0,1 2 0 16,-1 6 0-16,2 1 128 0,0 0 64 0,1-3 16 15,1 2 0-15,1 0 0 0,1 7 128 0,-2-3 32 16,2-3 0-16,-1-1 0 0,1 1-48 0,-2-4 0 16,0 0 0-16,-1-3 0 0,0 0-176 0,-1-2-144 15,1-2 192-15,-4-5-192 0,0-3 176 0,-1-9-176 16,1-1 160-16,-3-8-160 0,2 0 224 0,-1-3-48 16,-1 3-16-16,1-1 0 0,1-4 240 0,1-3 48 15,3-3 16-15,0-3 0 0,2-2-272 0,0-2-48 16,3-3-16-16,-2-2 0 0,1-1-128 0,0 1 0 0,0-4 0 15,-1 4 0-15,0-6 0 0,-1 2-144 0,0-4 144 16,-1 2-160-16,-1 0 160 0,-2-2 0 0,1 1 0 0,-2-3 128 16,0 1 0-16,-1-1 0 0,-2 2 0 0,-2-4 0 15,2 1 0-15,0-2 0 0,-2-1 0 0,0 2 0 16,1-4 96-16,-1-2 32 0,0 0 0 0,1-1 0 16,-1 2 0-16,2-3 0 0,-2 1 0 0,0-1 0 15,-1-2-256-15,-2 2 0 0,-2-3 0 0,0 4 0 16,-4-4 128-16,2 1-128 0,-2-1 0 0,-3 4 144 15,1-1-144-15,-4 1 0 0,-2 2 0 0,-1 0 0 16,-1 1 0-16,-1 0 0 0,0 0 128 0,-4 2-128 16,-1 2 128-16,0 2-128 0,2-3 128 0,1 2-128 15,3 1 560-15,1 0 16 0,1 0 16 0,1-2 0 0,0 2 16 16,1-3 0-16,0 3 0 0,1 0 0 0,-1 3-240 0,-1-3-48 16,1 2-16-16,-1-2 0 0,0 4-176 0,0-2-128 15,2 2 144-15,1 0-144 16,-1 2-960-16,1-2-272 0,2 0-64 0,-1 3-18208 15</inkml:trace>
  <inkml:trace contextRef="#ctx0" brushRef="#br0" timeOffset="2007.88">20263 7422 21759 0,'-8'-14'960'0,"0"6"208"0,2-1-928 0,2 5-240 0,3 1 0 16,1-1 0-16,0 1 1328 0,-1 0 208 0,0-6 64 0,-1-3 0 0,2-1-640 0,2 1-112 0,1 1-16 0,1-2-16 0,-1 4-192 0,0 0-48 0,1 3 0 0,1-1 0 15,0 0 144-15,0 2 32 16,1 4 0-16,-1-2 0 0,0 3-416 0,1 0-80 0,2 3 0 0,-2 4-16 15,1 3-96-15,2 8-16 0,-1 4 0 0,1 7 0 16,-1 6 160-16,0 12 32 0,0 12 0 0,-1 3 0 16,-1 6 32-16,-2-1 16 0,0-3 0 0,-4 2 0 15,0-3-176-15,-2 0-16 0,0 1-16 0,-2-4 0 16,2-12-160-16,-2-9-256 0,2-4 64 0,-2-9 16 16,0-7-720-16,0-7-160 15,-1-6-32-15,-1-5-9808 0,3-4-1968 0</inkml:trace>
  <inkml:trace contextRef="#ctx0" brushRef="#br0" timeOffset="2337.23">19746 7277 32015 0,'-14'-6'1408'0,"4"2"320"0,2 3-1392 0,5-1-336 0,3 2 0 0,0 0 0 0,-2 2 192 0,1-2-48 0,0 1 0 0,-2 2 0 0,1 0-144 0,2 0 0 0,0 3 0 0,2-5 0 0,5 4 256 0,1-1 32 0,5-4 0 0,4 3 0 16,6-3 48-16,5-3 16 0,4-1 0 0,5-2 0 15,6 0 304-15,3 0 64 0,5 0 16 0,2-1 0 16,2 1-416-16,0 3-96 0,-3-4-16 0,0-1 0 15,-4 2-208-15,1-2 128 0,2 2-128 0,0 0 0 16,0 0 0-16,2-1 0 0,1 1 0 0,-3-1 0 16,-3 2 0-16,-3 1 0 0,-3 0 0 0,0 2 0 15,-2-2 0-15,-1 2 0 0,-3 2 0 0,-1 0 0 16,-2 0-1088-16,-5 6-224 0,-1 0-32 0,-3 3-14336 16</inkml:trace>
  <inkml:trace contextRef="#ctx0" brushRef="#br0" timeOffset="2713.91">19951 8415 12895 0,'-3'-1'1152'0,"1"-2"-928"0,-1-1-224 0,3 4 0 0,3 0 5952 0,-1 0 1136 0,2 0 224 0,1-2 48 0,2 2-6096 0,4-4-1264 0,5 2-192 0,5 2-64 0,3-3 256 0,3 3 256 0,5 3-48 0,3-1-16 16,2-2 48-16,2 4 0 0,1 0 0 0,-2 1 0 15,2-2-240-15,1 4 128 0,-3-1-128 0,0-3 0 16,1 4 0-16,-1-5-240 0,2 2 32 0,0-3 0 16,3 1-864-1,-1-5-160-15,1-1-48 0,3-5-14976 0</inkml:trace>
  <inkml:trace contextRef="#ctx0" brushRef="#br0" timeOffset="3373.08">21683 8336 23951 0,'-9'-6'2128'0,"3"2"-1696"0,4 0-432 0,2 4 0 0,0 0 1312 0,-2 0 176 0,0-5 48 0,-4-1 0 0,-2-1-848 0,0-3-176 16,-1 1-16-16,0 2-16 0,1 0 96 0,-1 5 32 16,0-2 0-16,1 2 0 0,-1-1 32 0,-2 3 0 15,-3 3 0-15,-2-1 0 0,-2 4-272 0,-5 4-48 16,-1 4-16-16,-5 2 0 0,-2 5-304 0,-3 1-144 15,-5 7 16-15,-1 2 0 0,-1 1-192 0,2 2-48 16,4 1 0-16,5 0 0 0,8-3 48 0,4-4 0 16,8 2 0-16,7 0 0 15,4-1-160-15,4 0-32 0,4-3 0 0,2 1 0 0,1-2 128 0,3 1 0 16,0-2 16-16,2 0 0 0,2 1 368 0,0-1 0 16,2 0 128-16,0 1-128 0,2-1 464 0,0-1 16 0,2 1 0 15,1 0 0-15,1-2-48 0,-1-1-16 0,0 1 0 0,-1-2 0 16,-2 1-192-16,-3-1-32 0,-4 1-16 0,-2-4 0 15,-4 1-176-15,-5-1 128 0,-4-1-128 0,-2 1 128 16,-3-3 128-16,-5 1 32 0,-3 1 0 0,-3-4 0 16,-4 2 512-16,-2-2 96 0,-5 2 32 0,-2-2 0 15,-5-1-96-15,-6 0 0 0,-3 0-16 0,-5-1 0 16,-2-3-224-16,-2-4-32 0,4-5-16 0,1-4 0 16,2-6-1712-1,-2-9-352-15</inkml:trace>
  <inkml:trace contextRef="#ctx0" brushRef="#br0" timeOffset="4313.35">22328 8990 24815 0,'-5'-4'1088'0,"2"-1"256"0,2 4-1088 0,-2-1-256 0,2 0 0 0,1 1 0 0,0 0 272 0,0-2 0 0,-1 0 0 0,1-4 0 15,1-1-80-15,0 0-32 0,3-2 0 0,-1-2 0 32,2 2-480-32,-1 2-80 0,1-2-32 0,-1 0 0 0,-2 1 112 0,-1-3 32 0,2 2 0 0,-3 0 0 15,-1 0 720-15,-1-1 144 16,1 1 16-16,-1 0 16 0,-1 0 352 0,1-1 80 0,-1 0 16 0,0 0 0 16,-1 0-368-16,-1 2-80 0,1-3-16 0,-2 2 0 0,0-3-208 0,-2 4-32 15,1-1-16-15,0-1 0 16,-1 3-336-16,0 2 0 0,-2 0 0 0,-1 2 128 0,1-1-128 0,-1 0 0 15,-1 3 0-15,-1-2 0 0,-1 4 0 0,-2-2-192 16,-1 2 64-16,-2-3 0 16,2 6 128-16,1-3 0 0,1 3-144 0,-1 2 144 0,1 3 0 0,-1-2 0 15,0 6 0-15,0 1 0 0,-1 3 240 0,-2 3-48 16,-1 4 0-16,-1 4 0 0,-2 5 48 0,-1 5 0 16,1 3 0-16,-2 5 0 0,-1 7 208 0,-2 4 64 15,-2 1 0-15,-2 3 0 0,0 4-112 0,-1-6-16 16,1-3 0-16,4 0 0 0,4-5-16 0,8-5-16 15,8-7 0-15,8-7 0 0,11-9 480 0,10-5 80 16,16-3 32-16,12-12 0 0,13-6-192 0,15-12-48 0,12-10 0 16,17-15 0-1,17-16-896-15,10-12-192 0,6-16-48 0</inkml:trace>
  <inkml:trace contextRef="#ctx0" brushRef="#br0" timeOffset="75641.39">11355 5377 13823 0,'-6'-4'608'0,"2"-1"128"0,1 4-592 0,0 1-144 0,2-3 0 0,1 2 0 0,0 0 2160 0,-1-1 400 0,-1-1 64 0,0 0 32 0,0-3-1136 0,-1 2-240 16,-1-2-32-16,1 1-16 0,-2 0-320 0,1 3-64 15,0-2-16-15,1 2 0 0,0-1-448 0,1 2-112 16,0-2-16-16,1 3 0 0,0 0-128 0,1 0-128 16,1 0 192-16,-1 0-192 0,3 0 0 0,-1 3 0 15,2-3 0-15,1 0 0 0,1 1 192 0,0 2-64 16,2-3 0-16,0 0-128 0,2-3 352 0,1 3-32 16,4-1-16-16,2 1 0 0,3 0-112 0,4 0-32 0,5 4 0 15,2-4 0-15,6 6-160 0,0-2 0 0,3 1 0 0,-4 2 0 16,-2-1 144-16,-4 3-144 0,-3 1 160 0,-4 2-160 31,-2-1 0-31,-3 4 0 0,1 4 0 0,-6-1 0 0,-2-1-256 0,-2 1 48 0,-3-1 16 0,0-1 0 16,-1-1-16-16,-1-3 0 0,-1 1 0 0,-2-2 0 31,0 0 208-31,0 1 0 0,1-2 0 0,-2 0 0 0,0 0 0 0,-2 2 0 0,0-3 0 0,-1 1 0 16,-3 0 0-16,0 2 0 0,-4 1 0 0,-2-1 0 15,-3-1 0-15,-2 4 0 0,-2 1 0 0,-3 0 0 16,-3 5 0-16,2-4 128 0,-3 1-128 0,-4 4 0 15,-7 0 272-15,-4 2-48 0,-2 3-16 0,3-4 0 0,6 1 64 16,-1 2 16-16,4 2 0 0,4 1 0 0,5-3-16 0,3 1 0 16,3-1 0-16,4-1 0 0,2-2-272 0,2-2 0 15,3-2 0-15,3-3 0 0,1-6 0 0,1 2 0 16,1-5 0-16,-1 2 0 0,1-3 0 0,0 0 0 16,1-2 0-16,-1 0 0 0,0 1 0 0,-1-1 0 15,-1-2 0-15,-3 2-15984 16</inkml:trace>
  <inkml:trace contextRef="#ctx0" brushRef="#br0" timeOffset="77680.23">2046 13510 23951 0,'-1'-3'2128'0,"2"-1"-1696"0,-1 4-432 0,3 0 0 0,-1 0 384 0,-2 0-16 0,2 0 0 0,-4 0 0 15,2 0-368-15,-2 4 0 0,-2 4 0 0,-2 4 0 16,0 9 0-16,-4 2-192 0,-1 11 192 0,-1 0-192 16,-2 9 448-16,-1 1 64 0,1 3 32 0,-2 0 0 15,3 6 560-15,0 2 112 0,2 2 32 0,3-4 0 16,4-1-480-16,0-3-80 0,4-7-32 0,3-5 0 16,2-8-464-16,0-7 0 0,0-4 0 0,-1-4 0 15,3-2 0-15,-2-5 0 0,-2-1 0 0,2-5 0 16,-2 2 0-16,-3-3 0 0,0 2 0 0,0-2 144 0,-2 0-432 15,1 0-96-15,0 0 0 0,-1-2-8752 16,-3 0-1744-16</inkml:trace>
  <inkml:trace contextRef="#ctx0" brushRef="#br0" timeOffset="79407.21">3486 13757 3679 0,'-5'0'160'0,"0"0"32"0,1 0-192 0,2 0 0 15,1 0 0-15,-2 0 0 0,1 2 2480 0,-2-2 448 0,-4 2 80 0,-1 0 32 0,0 1-1152 0,0 0-224 0,2-1-64 0,1 0 0 16,-1 1-384-16,4-3-96 0,-2 1-16 0,1-1 0 16,2-1 192-16,-2 1 48 0,1 0 0 0,0-3 0 15,0 1-64-15,1 0-16 0,-3 0 0 0,2 1 0 16,2 1-496-16,-1-3-112 0,2 1-16 0,0 0 0 15,0 0-432-15,1 2-80 0,1-3-128 0,2 2 176 16,-4 1-176-16,0 0 0 0,0 0-160 0,27-2 160 16,-14 4-176-16,5-2 176 15,6 1-192-15,3 2 192 0,4-3 0 0,1-3 0 0,1 2 0 0,1-1 0 16,0-4 0-16,0-1 0 0,-1 0 0 0,4 1 0 16,3-3 128-16,-2 2 0 0,2 1-128 0,-4 1 192 15,-1 3-192-15,-4 2 0 0,-3 4 0 0,-7 2 0 16,-5 0-2400-16,-4 2-416 0,-1 1-96 0,-3 3-16 0</inkml:trace>
  <inkml:trace contextRef="#ctx0" brushRef="#br0" timeOffset="79783.46">3541 14158 26831 0,'2'-7'1184'0,"-1"1"256"0,3 0-1152 0,-1 0-288 0,1 2 0 0,-1 2 0 0,0-2 800 0,3-2 96 0,6-3 32 0,2-4 0 16,2 0-400-16,1 3-80 0,0-2 0 0,1 6-16 15,2-3-432-15,1 5 0 0,0 2 0 0,2 1 0 16,-1 2 0-16,0 1 192 0,0 5-64 0,-1-1 0 0,0 4 96 0,-2-2 16 16,-2 6 0-16,-1-5 0 0,-1 0-240 0,2-2 0 15,3-4 0-15,1-3-14640 16</inkml:trace>
  <inkml:trace contextRef="#ctx0" brushRef="#br0" timeOffset="91036.69">1977 13255 5519 0,'-11'-12'496'0,"4"4"-496"0,-1-2 0 0,5 4 0 0,-1 4 4240 0,1-2 752 0,2-1 160 0,-3-3 32 0,-3-1-3392 0,-2-4-656 15,-2 1-144-15,4 0-32 0,-1 2-544 0,3 6-112 16,2 1-32-16,2 1 0 0,1 7-272 0,0 5 0 16,2 6-128-16,3 4 128 0,0 7 0 0,0 7 0 15,0 7 0-15,2 14 0 0,-2 14 224 0,3 10 144 16,-1 13 16-16,3 5 16 0,-1 6-192 0,2 3-32 16,3 6-16-16,0-9 0 0,1-7-384 0,0-15-80 0,-2-11-16 15,0-16 0 1,-2-10-320-16,-2-6-64 0,-3-9 0 0,-3-4-16 0,0-3 560 0,-4-8 160 0,-2-3 0 0,-4-5 0 15,-2-6-192-15,-5-9 48 0,-3-7 0 0,-5-10 0 16</inkml:trace>
  <inkml:trace contextRef="#ctx0" brushRef="#br0" timeOffset="91444.62">1621 13562 16575 0,'-6'0'1472'0,"0"0"-1168"0,2 2-304 0,4-2 0 0,0 0 0 0,-1-2 128 0,-4 0-128 0,-3 2 0 0,-1-2 240 0,-1-2-64 15,-1 2-16-15,2-1 0 0,3 2 1088 0,0-3 224 16,2 3 32-16,1 0 16 0,1 1 96 0,2 0 32 0,2-4 0 0,3 2 0 16,3-1-768-16,3-3-160 0,4-1-16 0,1-3-16 15,1-3-368-15,8-3-80 0,13-12-16 0,10-7 0 16,10-6-224-16,6-3 144 0,2-3-144 0,0 2 128 15,-7 4-128-15,-7 4 0 0,-7 8 0 0,-6 4 128 16,-3 3-128-16,-3 2-256 0,-2 5 64 0,-5 5 16 31,-1 2-656-31,-4 4-144 0,-4 0-32 0,-2-1-12096 0</inkml:trace>
  <inkml:trace contextRef="#ctx0" brushRef="#br0" timeOffset="91946.69">1860 14464 18431 0,'-4'0'1632'0,"0"0"-1312"0,3 0-320 0,0 0 0 0,1 0 1488 0,-1-2 240 0,-1 2 32 0,-1 0 16 15,-3-3-464-15,-2 2-96 0,3 1 0 0,3 0-16 16,-1 0-176-16,2 0-48 0,2 1 0 0,2 2 0 0,3 3-800 0,1 0-176 16,2 2 0-16,3 3 0 0,4-1 0 0,4 0 0 15,4-2-160-15,3-4 160 0,3-3 0 0,2-5-144 16,4-3 144-16,2-8 0 0,3-3 0 0,4-5 0 15,6-6 192-15,5-2-48 0,2-4 496 0,4 3 112 16,-2-1 16-16,-2 3 0 0,-7 5-112 0,-8 5-16 16,-4 2 0-16,-5 2 0 15,-5 3-1600-15,2-5-320 0</inkml:trace>
  <inkml:trace contextRef="#ctx0" brushRef="#br0" timeOffset="97525.29">5487 13081 10479 0,'-8'-14'448'0,"3"3"128"0,3 1-576 0,-1 0 0 0,2 0 0 0,2 1 0 0,-1-3 1552 0,0-6 208 0,-1-12 32 0,-1-8 16 0,3-9-176 0,-2 2-32 16,1 8-16-16,1 5 0 0,0 3-128 0,-1 7-32 16,1 4 0-16,-1 3 0 0,0 4 208 0,0-1 32 15,2 5 16-15,-2 1 0 0,1 0-240 0,0 2-48 16,1-2-16-16,2 2 0 0,1 2-736 0,0-5-160 15,1 4-32-15,0 0 0 0,2 3-272 0,0 3-176 0,4 3 192 0,-2 4-192 16,1 6 0-16,-3 9 0 0,-2 9 0 0,-2 8 0 16,-3 9-144-16,-3 12 144 0,-4 9-128 0,-2 7 128 15,0 4 0-15,3-7 0 0,-1-8 0 0,3-9 0 16,2-10 0-16,3-3 0 0,2-7 0 0,1-5 0 16,4-7 0-16,-2-5 0 0,0-3 0 0,1-7 0 31,-2 2-1840-31,-1-6-384 0,-1-1-80 0</inkml:trace>
  <inkml:trace contextRef="#ctx0" brushRef="#br0" timeOffset="98059.03">6021 12844 20271 0,'-13'0'1792'0,"5"0"-1424"0,4-1-368 0,4 1 0 0,1-2 896 0,-1 0 128 0,-2-3 0 0,-4-1 16 0,1-1-832 0,2-3-208 0,4-2 0 0,4 3 0 16,3 2 592-16,2 0 80 0,2 5 16 0,2-2 0 15,2 2 272-15,1 2 48 0,3 2 16 0,0-1 0 16,-1 4-192-16,2-1-48 0,0 2 0 0,-2 2 0 16,1 0-352-16,-3 2-80 0,3 5-16 0,-3 2 0 15,-2 7-208-15,-3 6-128 0,-2 7 128 0,-5 7-128 16,-4 7 0-16,-2 2 0 0,-5 4 0 0,-4-5 0 15,-1-1 0-15,-5-2 0 0,-1-1 0 0,-1-3 128 16,2-6-128-16,0-7 0 0,3-6 0 0,-1-3 0 0,3-2 288 16,0-8 32-16,1 2 16 0,0-5 0 0,3-3 304 15,-1 0 64-15,-1-1 16 0,3-1 0 16,1-5 0-16,0 1 0 0,4 1 0 0,-1-2 0 0,2 3-16 0,0-3 0 16,2 0 0-16,3 1 0 0,1 2-304 0,5 0-64 15,4 0-16-15,4 1 0 0,3-1-48 0,6 0-16 16,10-1 0-16,4-1 0 0,6-1-256 0,6-1 0 15,3-5 0-15,1-3 0 16,4-1-1872-16,-5-2-432 0,-1-4-96 0,-3-6-15408 0</inkml:trace>
  <inkml:trace contextRef="#ctx0" brushRef="#br0" timeOffset="98985.39">4714 14433 28559 0,'-11'0'2544'0,"3"0"-2032"0,4 3-512 0,3-3 0 0,2 0 912 0,-3 1 96 0,-3 2 16 0,-6-3 0 16,-3 3-1024-16,-1 0 0 0,2 0-224 0,2 4 32 31,1 1-576-31,4 0-112 0,2 0-16 0,1 2-16 0,5 0 0 0,0 0 0 0,3 1 0 0,3-3 0 0,0 0 544 0,1 0 112 15,1 0 32-15,1-1 0 16,-1-1 416-16,2 0 64 0,2 0 32 0,-1-1 0 0,3 1 560 0,-1 0 112 16,3 1 32-16,0-1 0 0,1 0-64 0,-1 0-16 15,2 0 0-15,1 2 0 0,0-2-400 0,3 3-96 16,2-1-16-16,4 2 0 0,6 0-176 0,0-1-32 16,1 1-16-16,4-4 0 0,0 0-176 0,3-2 128 15,6-4-128-15,4 0 128 0,6 0-128 0,6-3 0 16,6-1 0-16,4-4 0 15,-5-3-496-15,2-2-128 0,1 1-16 0,8-7-16 0,8 1 336 0,-1-2 64 0,-5 1 0 16,2 1 16-16,-1 1 240 0,2-2 0 0,2 3 0 16,-4-1 0-16,-7 3 272 0,-1-1 112 0,-3 4 0 0,1-1 16 15,2-1 80-15,-2 3 16 0,3 4 0 0,-4-4 0 16,-4 4 16-16,1-2 16 0,0-1 0 0,-2 4 0 16,0-1-80-1,-6 1 0-15,-3 1-16 0,-8-2 0 0,-8-1 80 0,1 2 0 0,-2 1 16 0,-1-2 0 16,-1 2-304-16,-4-1-64 0,-2 1-16 0,-5 1 0 15,1 3 96-15,-7-4 16 0,-4 4 0 0,-4 0 0 16,-5 0 0-16,-3 0 0 0,-1-3 0 0,-2 3 0 16,-4 3 96-16,0-2 32 0,-3 2 0 0,-2-1 0 15,-2 2 176-15,-7 2 32 0,-3 0 16 0,-7 4 0 16,-9 2-1648-16,-4-2-336 0</inkml:trace>
  <inkml:trace contextRef="#ctx0" brushRef="#br0" timeOffset="99926.62">5712 15196 6447 0,'8'-3'576'0,"-3"-1"-576"0,3-2 0 0,-5 2 0 0,2 2 1312 0,-2-1 160 0,2-1 16 0,0-3 16 0,3-4 416 0,5-3 96 0,-2-4 16 0,1-2 0 0,2 1 144 0,-3 1 16 31,-1-1 16-31,-3 6 0 0,1-2-416 0,-2 2-96 16,-1 6-16-16,-4-2 0 0,0 6-528 0,0 0-128 16,-1 2 0-16,-1 2-16 0,1 2-304 0,-1 0-64 15,-1 7-16-15,2 5 0 0,0 4-624 0,-2 5 0 0,1 12 0 0,1 5 0 16,-1 7 0-16,0 12 0 0,1 5 0 0,0 9 0 16,-2 6 0-16,1-5 0 0,1-8 0 0,-2-8 0 15,0-8 0-15,0-10 144 0,1-7-144 0,-1-5 0 16,0-6 0-16,1 1 0 0,-2-5 0 0,0-2 0 15,-2-3 0-15,-2-4-144 0,1 0-16 0,-1-7 0 32,1-2-432-32,-1-2-96 0,1-2-16 0,0-4 0 0,1-6-1664 15,1-5-352-15,3-9-64 0</inkml:trace>
  <inkml:trace contextRef="#ctx0" brushRef="#br0" timeOffset="100460.38">5802 15083 29887 0,'-4'-14'1328'0,"2"4"272"0,2-2-1280 0,0 3-320 0,2 3 0 0,-1 1 0 0,2 0 816 0,2-5 96 0,2-8 32 0,4-6 0 0,5-3-192 0,3-2-48 15,1 3 0-15,5 2 0 0,1 4-416 0,-1-1-96 16,5 5 0-16,-3 3-16 0,2 6-176 0,-2 2 0 15,3 4 0-15,-6 1 0 0,0 1-160 0,-4 5 160 16,-3 5 0-16,-2 3-144 0,0 2-160 0,-2 5-16 0,-2 1-16 0,-1 7 0 16,-2-1 144-16,-3 1 48 0,-3-3 0 15,-2 2 0-15,0 1 144 0,-1-3 0 0,-3 1 0 0,0-4 0 16,0-2 0-16,-4-1 192 0,1 1-32 0,-3-5-16 16,0 3 0-16,-4-3 0 0,-1 2 0 0,-4 2 0 15,-4 2 32-15,-4 1 0 0,-5 1 0 0,-4 1 0 16,2-3-176-16,-4-2 0 0,1 2-192 0,4-3 192 15,5-5 0-15,5-3 0 0,6-1 0 0,3-7 192 16,7 0 0-16,1-3 0 0,2 0 0 0,2-3 0 16,-1 1-192-16,1 1 0 0,2-6 0 0,0 4 0 15,2-2 0-15,3 1 128 0,1 0 32 0,5-2 0 16,3 0 192-16,5 0 32 0,3 0 16 0,3-1 0 16,3 1 0-16,2 2 0 0,2 2 0 0,-3 1 0 0,4 4-400 0,-6 4 0 15,0 3 0-15,-2 2 0 0,-5 0 0 0,1 6 0 16,-2 0 0-16,4 4 0 0,-1 3 0 0,1-3 0 15,0 1 0-15,-1-2 0 0,-2 1 0 0,-2-6 0 16,1 0 176-16,-2-4-176 0,0-2 160 0,-2-1-160 16,-1 1 160-16,-1-6-160 0,1-1 0 0,0 0 128 15,-3-1-128-15,-1-4-11968 16,-2 2-2432-16</inkml:trace>
  <inkml:trace contextRef="#ctx0" brushRef="#br0" timeOffset="104360.72">11756 12922 6447 0,'0'-3'576'0,"0"-4"-576"0,1 5 0 0,-1-2 0 0,0 2 3328 0,1 2 544 0,1-3 112 0,-1 0 32 0,1-5-2576 0,2 2-512 0,-2-5-96 0,2 1-32 0,1 2-160 0,-2 2-16 0,-1 4-16 0,1 2 0 15,-2 0 128-15,0 6 32 0,-2 6 0 0,-3 7 0 16,0 9-80-16,-2 11-16 15,-1 5 0-15,-1 11 0 0,0 6-96 0,0 6-32 0,0 0 0 0,1 5 0 16,1-4-176-16,0-3-48 0,4 0 0 0,0-9 0 16,6-6-320-16,-1-12 128 0,0-7-128 0,1-9 0 15,-2-8 0-15,-2-5 0 0,0-3 0 0,-2-5 0 16,1 2 0-16,-4-3-128 0,1-3 128 0,-2 2-128 16,0-5-2160-16,2-3-416 0,-1-3-96 0</inkml:trace>
  <inkml:trace contextRef="#ctx0" brushRef="#br0" timeOffset="104830.05">11868 12837 27647 0,'-9'-9'2448'0,"2"3"-1952"0,5 2-496 0,2 2 0 0,1 1 1312 0,0-3 160 0,-1-2 48 0,3-7 0 0,1-5-1152 0,3-2-240 16,5-2-128-16,6 1 160 0,5-1-160 0,8-1-224 0,10 1 48 0,3 0 16 15,5 3 160-15,0 1 0 0,2 4-144 0,-2 5 144 16,-6 6 128-16,1 6 112 0,-5 6 16 0,-3 5 0 16,-2 4-128-16,-10 4 0 15,-6 1-128-15,-6-1 192 0,-6 0-192 0,-2 1-128 0,-4-1 128 0,-5 0-208 16,1 2 208-16,-4-2 0 0,-4 4 144 0,-2-2-144 16,-2 5 192-16,-3-3-64 0,2 2-128 0,-4 1 192 15,-4-1-192-15,-1 1 0 0,-1-5 0 0,-2 0 0 16,0 3-560-1,-4-5-96-15,0 3-32 0,-3-3 0 0,-1 1-160 16,3-6-48-16,0-2 0 0,6-7 0 0,7 0 1120 0,5-6 224 16,2 2 32-16,5-4 16 0,3 2 800 0,2-4 176 0,2 4 16 0,-1-4 16 0,3 2-752 15,0 0-160-15,3 2-16 0,1-2-16 0,2 4-560 0,5-1 0 16,5 0 0-16,4 5 0 0,7-2 128 0,4 3-128 16,2-3 0-16,4 4 0 0,2 0 272 0,0 2-48 15,1 3-16-15,1 2 0 0,-2 4-208 0,1 1 0 16,-3 7 0-16,-2 3 0 15,-1 5 0-15,-3-1 0 0,-4-1 0 0,-2-2 0 0,-3-1 0 0,-1-3 0 16,-3-5-208-16,0-1 64 16,2-10-560-16,2-3-96 0,0-1-32 0,3-13-9984 15,2-8-1984-15</inkml:trace>
  <inkml:trace contextRef="#ctx0" brushRef="#br0" timeOffset="105568.63">13352 13068 13823 0,'-6'-4'1216'0,"2"1"-960"0,1 0-256 0,1 3 0 0,2-2 2240 0,2 1 384 0,0-2 96 0,-1 1 16 0,3-2-1536 0,0-2-304 16,1-2-64-16,0 2-16 0,0 1-32 0,0 1 0 15,-2 1 0-15,1 0 0 0,0 2 416 0,-1 1 80 16,2 1 0-16,0 2 16 0,4 0-368 0,1 0-80 15,3 3-16-15,4 0 0 0,4-2-384 0,3 0-96 16,6 4-16-16,2-4 0 0,2 2-336 0,0-2 0 16,-2 1 0-16,0 0-192 15,-3 0-1664-15,-4-1-352 0,-1-2-64 0,-3 2-7616 0,2-2-1520 0</inkml:trace>
  <inkml:trace contextRef="#ctx0" brushRef="#br0" timeOffset="105898.04">13429 13225 22111 0,'1'-5'976'0,"2"2"208"0,3-1-944 0,0 1-240 0,1 0 0 0,1-1 0 0,3 1 2656 0,8 0 480 0,10-6 112 0,10-1 16 0,6 0-1712 0,4 2-336 0,-2 2-64 0,-3 2 0 0,-2 4-1024 0,0 1-128 0,1 5-192 0,-3 0 64 15,-2 3-2560-15,1-2-496 0,1 2-96 0</inkml:trace>
  <inkml:trace contextRef="#ctx0" brushRef="#br0" timeOffset="107372.22">14996 12739 6447 0,'-9'-3'576'0,"2"0"-576"0,3 2 0 0,1 1 0 0,3-1 2352 0,-3-1 352 0,-2 0 80 0,-5-2 16 0,-1-4-2096 0,0 0-400 0,-1 2-96 0,4 0-16 0,-1 0 256 0,3-1 64 0,1 4 0 0,0-2 0 0,3 0 1168 0,-1 2 240 15,2 0 64-15,0-2 0 0,1 3-64 0,0 0 0 16,0-2 0-16,1 4 0 0,0-2-560 0,0 1-112 16,2-2-32-16,-1 1 0 0,4 0-688 0,2 0-144 15,3-2-16-15,4 2-16 0,3-2-352 0,5-2 0 16,1 1 0-16,6 0 128 0,5-1 0 0,1 1 0 0,-1 4 0 16,-2 1 0-16,-2 3-128 0,-6 3 0 0,-4 1 0 0,-1 0 0 15,-4 4 0-15,-3-1-128 0,-3 2 128 0,-4-2-128 16,-4-1-64-16,-2 2 0 0,-1 0 0 0,-6 3 0 15,-3 1 192-15,-3-2 0 0,1 6 160 0,-3-1-160 16,-3 0 208-16,-3 3-48 0,-4-3-16 0,-4 2 0 16,2-4-144-16,-2 3 0 0,0-6 0 0,-1 2 128 15,-1-3-128-15,2-2 0 0,0-1 0 0,7-3 0 16,5-2 0-16,3-4 128 0,6 0-128 0,4 0 128 16,3 0-128-16,3 0 0 0,1 0-160 0,0-3 160 15,2 3-352-15,3 0 32 0,0 3 0 0,3-3 0 16,2 4 320-16,3-2-144 0,2 4 144 0,2-2 0 0,1 2-128 0,1 0 128 15,4 1 0-15,-1-1 0 0,0 0-144 0,0 0 144 16,-3-1 0-16,-1 0-144 0,0 1 144 16,-1 0 0-16,-2-1 0 0,-2 4 0 0,0 0-192 0,-2 0 64 15,-2 4 0-15,0-1 0 0,-4 2 128 0,0 1-128 16,-1-5 128-16,-2 2-128 0,-1 2 128 0,-3 0 0 16,-4 0 0-16,-3 1 0 0,-1-2 128 0,-4 2 48 15,-2-1 16-15,0 1 0 0,-3 4 0 0,-3-4 0 16,2 1 0-16,-7 0 0 0,0 3 80 0,-1-3 32 15,-2-4 0-15,-2 2 0 0,0 1 224 0,-2-4 48 16,0 0 16-16,1 0 0 0,2-2-16 0,2-3 0 16,3-3 0-16,4-3 0 0,0-3-208 0,4-3-48 0,0-1-16 15,2-2 0-15,-1-4-128 0,-1 0-32 0,0-2 0 0,1 1 0 32,-2-4-1360-32,-1-1-288 0,5 0-48 0,-5-4-16928 0</inkml:trace>
  <inkml:trace contextRef="#ctx0" brushRef="#br0" timeOffset="108077.77">15678 12811 9215 0,'-3'-6'816'0,"-1"0"-656"16,3 3-160-16,-2-1 0 0,2 4 3600 0,2-2 688 0,-1-1 144 0,0 0 32 0,3-3-2480 0,-2-4-512 0,0 0-80 0,4-3-32 15,2 1-656-15,0 0-144 0,-1-1-32 0,0 6 0 0,1-3-80 0,0 4 0 16,-2 0-16-16,-3 2 0 0,-1 3-304 0,-3 6-128 16,-2 1 128-16,-3 6-128 0,-6 6 0 0,-2 9-224 15,-3 7 32-15,-1 11 0 16,1 2 192-16,0 4 0 0,4 3 0 0,1 0 0 0,3 2 368 0,3-5 16 15,3-6 0-15,2-5 0 0,3-8-240 0,0-3-144 16,2-7 192-16,-1-6-192 0,2 0 240 0,-2-5-64 16,3-3-16-16,-1-5 0 0,1 0 288 0,-1-6 48 15,1 2 16-15,2-4 0 0,0-5 0 0,2-3 0 16,2-6 0-16,2-6 0 0,4-3-240 0,4-4-32 16,2-9-16-16,1-1 0 0,-2 1-224 0,5-10 144 15,6-2-144-15,0-4 128 0,3 3-128 0,0 3 128 16,1 5-128-16,-4 11 128 0,1 6-128 0,-6 7 0 0,-1 6-160 15,-6 5 160 1,-3 6-464-16,-6 0 0 0,-3 7 0 0,-3 1 0 16,-1 0-544-16,-3 4-96 0,2 3-32 0,-3 2-9616 0,-1 2-1920 0</inkml:trace>
  <inkml:trace contextRef="#ctx0" brushRef="#br0" timeOffset="108438.86">15699 13055 5519 0,'1'-5'240'0,"1"1"64"0,0 4-304 0,-1-4 0 0,1 1 0 0,-1 1 0 0,1 1 4352 0,1-3 800 0,2-2 160 0,0 0 48 0,0-4-3632 0,-2 4-704 0,1 1-160 0,-3 1-32 0,2 1 192 0,-2 0 16 16,-1 3 16-16,0 0 0 0,0 4-16 0,0 1 0 0,1 5 0 0,1-1 0 15,1 4-512-15,2 5-96 16,3 2-32-16,2 5 0 0,1 3-400 0,1 2-144 0,3 3 0 0,1 0 0 15,2 1 144-15,1-3 0 0,0 1 0 0,0-3 0 16,1-1-144-16,-1-2-48 0,-2-1-16 0,0-3 0 31,-1-6-2224-31,-3-3-448 0</inkml:trace>
  <inkml:trace contextRef="#ctx0" brushRef="#br0" timeOffset="109285.9">16821 12707 18591 0,'5'-6'832'0,"-2"0"160"0,1 0-800 0,0 2-192 0,-2-1 0 0,1 1 0 0,1 0 1600 0,2-2 256 0,4-2 64 0,1-5 16 0,-1 2-336 0,1-1-64 0,-1 2 0 0,-3 4-16 16,0 6-720-16,0 0-144 0,-2 6-16 0,1 4-16 16,-2 2-160-16,2 5-16 0,0 6-16 0,1 5 0 15,1 6-224-15,-1 0-32 0,1 2-16 0,-2 7 0 16,0 4-160-16,-1 2 0 0,-3-2 0 0,1-3 0 16,-2-3 0-16,0-7-224 0,-1-5 48 0,-1-7 16 15,1-2-16-15,-2-5 0 0,-1-5 0 0,-1-4 0 16,1-2-336-16,-1-1-64 0,-2-3 0 0,-2-1-9216 15,0 1-1824-15</inkml:trace>
  <inkml:trace contextRef="#ctx0" brushRef="#br0" timeOffset="109474.21">16707 12961 39455 0,'-9'-7'1744'0,"6"4"368"0,0 0-1696 0,2 2-416 0,2 1 0 0,2 0 0 0,0 0-128 0,2 0-128 0,3 0 0 0,3 0-16 0,2 1 272 0,4 2 0 0,2-1 0 0,2 2 0 15,5 0-160-15,2-4 160 0,2 2-128 0,4-4 128 16,4 2 0-16,4-4-128 0,4-2 128 0,-3 0 0 31,-1-4-2096-31,0-3-336 0,3-2-64 0,-2-1 0 0</inkml:trace>
  <inkml:trace contextRef="#ctx0" brushRef="#br0" timeOffset="110776.59">17978 12593 15839 0,'-15'7'704'0,"7"-1"128"0,0-3-656 0,3 0-176 0,3-3 0 0,1 0 0 0,-1 0 1008 0,0 1 160 0,-2 2 48 0,-1-3 0 0,0 0 144 0,2 0 48 16,1-4 0-16,2-1 0 0,0 1-144 0,2-2-32 16,0 2 0-16,3-2 0 0,2 2-192 0,3-2-32 15,6 0-16-15,1 0 0 0,2 0-32 0,1 0 0 16,2-1 0-16,1 4 0 0,1 0-352 0,-1-1-80 15,-5 4-16-15,1 4 0 0,-2 0-384 0,-2 5-128 16,0-1 0-16,-4 3 0 0,-3 7-144 0,-3-1-96 16,0 1-16-16,-3 4 0 0,-5 1 0 0,-2 2-16 15,-3-1 0-15,-2-1 0 0,-4 0 272 0,2 2 0 16,-3-4 128-16,-1-1-128 0,0-4 160 0,0-1-160 0,0-2 160 16,-2-3-160-16,1 3 192 0,0-4-64 15,-1 3-128-15,3-3 192 0,1-1-192 0,1-2 0 0,2-1 128 0,4-4-128 16,0 2 0-16,4-3 0 0,0 0 0 0,2 0 0 15,0 0 0-15,1 0 0 0,1 0 0 0,2-3 0 16,-1 2 192-16,0 1-64 0,2-2-128 0,1 2 192 16,1-4-192-16,1 1-128 0,2 3 128 0,1 0-208 31,1 0-432-31,1 3-96 0,0-2-16 0,2 2 0 0,0 3-48 0,5 0-16 16,1 4 0-16,2-2 0 0,-1 6 416 0,0-2 80 0,0 1 0 0,0-1 16 15,1 2 304-15,-1 1 0 0,-3-3 0 0,-2 4 0 0,-3-2 0 16,-4 2 0-16,-3 2 192 0,-5-2-48 0,-2 5 240 0,-4-1 32 15,-2 0 16-15,-4 3 0 0,-3 0-208 0,-1 0-32 16,-3 2-16-16,-3-3 0 0,0-3 80 0,0-3 0 16,-3-1 16-16,-2-2 0 0,-1 0 528 0,0-6 96 15,0 2 32-15,-3-3 0 0,-2 0-64 0,1-3-16 16,1-2 0-16,4-1 0 0,3-4 48 0,2-2 16 16,5 0 0-16,1-4 0 0,1 0-336 0,2-2-64 15,-1-1 0-15,2-3-16 16,1-2-2128-16,0-5-416 0,1-3-96 0,0-7-16224 0</inkml:trace>
  <inkml:trace contextRef="#ctx0" brushRef="#br0" timeOffset="111356.29">18567 12559 19055 0,'-4'-6'832'0,"2"-1"192"0,-1 4-816 0,2 0-208 0,1 1 0 0,0 0 0 0,0 2 1072 0,0-2 160 15,0 1 48-15,0-2 0 0,0 1-144 0,1 1-32 16,2 1 0-16,-2 3 0 0,1 1-256 0,-2-4-48 15,3 21-16-15,-3-4 0 0,1 4-96 0,-1 5-32 0,1 5 0 16,-3 4 0-16,-1 6-464 0,0 1-192 0,-1 5 176 0,-2 3-176 16,-3 10 192-16,0-5-48 0,2 1-16 0,-2-9 0 15,2-6 0-15,0-8-128 0,-1-6 192 0,2-7-64 16,2-5 384-16,2-5 64 0,-1-4 0 0,3-2 16 16,3 0 304-16,-1-4 48 0,6 4 16 0,0-4 0 15,0-2-768-15,0-4-192 0,3-2 0 0,1-3 0 16,4-5 0-16,0-4 192 0,2-4-192 0,3-5 192 15,3-7 272-15,2-4 64 0,5-7 16 0,3-7 0 16,3-4 160-16,3 1 16 0,1 1 16 0,-2-1 0 16,1 6-480-16,-5 5-80 0,-6 5-32 0,-2 6 0 15,-2 2-1488-15,-5 5-288 0,-5 6-64 0,-4 1-10624 16,-1 5-2128-16</inkml:trace>
  <inkml:trace contextRef="#ctx0" brushRef="#br0" timeOffset="111717.34">18671 12900 32015 0,'-4'-4'1408'0,"2"-2"320"0,2 4-1392 0,1-2-336 0,0 1 0 0,1 3 0 0,1-2 256 0,1 1-32 0,2-4 0 0,4 0 0 0,3-1 176 0,2 3 48 0,1-1 0 0,2 4 0 15,-4 4-48-15,2 5 0 0,-2 2 0 0,1 6 0 16,0 6 48-16,-2 3 0 0,2 4 0 0,-5 3 0 0,1 1 0 0,-1 2 16 16,-1 1 0-16,-2-1 0 15,-1-1-2640-15,1-4-512 0,-1-5-128 0,1-5-11760 16</inkml:trace>
  <inkml:trace contextRef="#ctx0" brushRef="#br0" timeOffset="112455.03">19608 12451 911 0,'4'-12'0'0,"1"2"0"0,-2 1 0 0,1 5 0 0,1 1 4224 0,0-6 752 0,5-7 144 0,2-9 48 16,4-4-2864-16,3-5-560 0,-4 6-112 0,-2 4-32 15,-2 6-288-15,-4 3-64 16,-1 5-16-16,-3 0 0 0,1 6-256 0,-3-1-48 0,1 4-16 0,-1 1 0 16,-1 0-160-16,0 1-48 0,0 2 0 0,0-1 0 15,0 3-224-15,-1 7-48 0,2-3-16 0,-4 7 0 16,0 6 32-16,-3 10 0 0,-4 8 0 0,-5 15 0 16,-5 14-320-16,-2 7-128 0,-5-2 0 0,-8 7 128 15,-5 2-128-15,-3 5 128 0,-3 1-128 0,-3 5 128 0,-3-2-128 0,2-7 192 16,6-2-192-16,1-10 192 0,4-2-64 0,5-14-128 15,4-6 192-15,5-10-64 0,6-7 256 0,1-8 64 16,5-3 0-16,3-5 0 0,2-5-320 0,2-2-128 16,0 0 128-16,1-4-128 15,1 2-2464-15,-1-5-576 0,3-1-112 0</inkml:trace>
  <inkml:trace contextRef="#ctx0" brushRef="#br0" timeOffset="112847.35">20150 12331 18431 0,'-3'0'1632'0,"1"4"-1312"0,-2 0-320 0,1 1 0 0,3 1 3088 0,-3 0 560 0,-5 5 96 0,-3 10 32 0,-5 7-2528 0,-2 7-496 16,-2 10-112-16,-1 2 0 0,-1 3-480 0,-1 5-160 15,1 0 0-15,-3 6 144 0,-1 6-144 0,0 2 0 16,-1 6 0-16,-1 0 0 0,2 0 0 0,-3 0 0 15,3-5 176-15,-1-3-176 16,0-4 288-16,2-9-32 0,5-5-16 0,1-10 0 0,1-11 0 0,1-3 0 16,0-3 0-16,-2-6 0 0,1-3-80 0,0-2-16 15,5-3 0-15,0-5-11024 16,5-3-2192-16</inkml:trace>
  <inkml:trace contextRef="#ctx0" brushRef="#br0" timeOffset="113851.68">20424 12664 11967 0,'-1'0'528'0,"0"0"112"0,-2-1-512 0,2 1-128 0,0 0 0 0,-1 0 0 0,0 0 2512 0,0 0 480 0,-2-3 80 0,-2 1 32 0,-2 0-1904 0,0 0-384 0,-1-1-80 0,-1 0-16 16,3 0-32-16,0 2-16 0,2-3 0 0,1-1 0 16,0 4-96-16,1-1 0 0,1-2-16 0,-1 4 0 15,1 0 96-15,-1 0 32 0,1 1 0 0,-2 2 0 16,1-3-208-16,-1 2-32 0,0 2-16 0,-1 2 0 16,-1 0 32-16,0 2 16 0,1 3 0 0,-1-1 0 15,-1 2-144-15,1-1-16 0,4 2-16 0,-3-2 0 16,4-1-144-16,-1-1-32 0,4-2 0 0,-1-1 0 15,1 0-128-15,1-2 0 0,-1-1 0 0,3 2 0 16,-2-5 0-16,0 2 128 0,0 0-128 0,-1-2 128 0,1 0 0 0,-1 0 0 16,0-2 0-16,-1 0 0 0,0 2 208 0,-1-2 48 15,1-1 0-15,-1 2 0 0,0 1 160 0,0-2 32 16,2-1 16-16,-2 2 0 0,0 1-128 0,0-2-16 16,0-2-16-16,1 1 0 0,-1 2-432 0,0-4 0 15,1 4 0-15,-1-4 0 0,0 1 0 0,0 4 0 16,0-3 0-16,-1-2 0 0,2 3-320 0,-1-1 64 15,1 0 16-15,0-1 0 0,2 4 240 0,-2-2 0 16,0-2-160-16,1-1 160 0,0 4 0 0,-1-4 0 16,1 4 0-16,-2-3 0 0,2-1 0 0,-2 2 0 15,1-1 0-15,1-2 0 0,-1-1 0 0,-1-1 0 0,1 2 0 16,-1-2 0-16,-1 2 0 0,1-3 0 0,-1 2 0 0,-1 1 0 16,1 0 128-16,-1 2-128 0,-1-1 0 0,2 4 128 15,0-2-128-15,-1 1 0 0,1 1 0 0,0 1 0 16,1 0 0-16,0 1 0 0,-1 1 0 0,-1 2 0 15,1 2 0-15,0 3 0 0,-1-2 0 0,-1 6 0 16,-2 5 208-16,-2 4 16 0,-2 7 0 0,-3 5 0 16,-2 5-224-16,-2 10 128 0,0 6-128 0,0 4 0 15,3 2 128-15,4-7-128 0,5-5 0 0,4-9 144 16,5-5-144-16,3-8 0 0,4-7-160 0,2-6 160 16,3-4-336-16,0-2 16 0,4-6 16 0,-1-5 0 15,-1-1 160-15,1-7 144 0,1-3-208 0,4-2 80 16,3-6 128-16,0-3 0 0,-1-3 160 0,0-3-160 0,1-1 352 0,0-7-32 15,-2-8 0-15,-2-6 0 0,0 1 16 0,-7 1 0 16,-6 2 0-16,-6 1 0 0,-5 7-336 0,-6 4 128 16,-5 7-128-16,-4 8 0 0,0 5 0 0,-1 5 128 15,-1 4-128-15,-2 2 0 0,2 2 128 0,0 5-128 16,1 2 160-16,-2 3-160 16,1 2-880-16,0 2-272 0,-2 3-48 0,-2 0-16 15,1 6-1792-15,-1-3-352 0</inkml:trace>
  <inkml:trace contextRef="#ctx0" brushRef="#br0" timeOffset="114055.77">20767 12839 41471 0,'-4'0'3680'0,"1"2"-2944"0,3-2-592 0,0 2-144 0,2-2 1920 0,-2 0 368 0,0 0 64 0,-2 1 16 15,1-1-1536-15,0 3-320 0,-1-3-48 0,2 0-16 16,0 0-1488-16,0-20-304 16</inkml:trace>
  <inkml:trace contextRef="#ctx0" brushRef="#br0" timeOffset="114464.03">21211 12512 31327 0,'-44'2'1392'0,"11"2"272"0,3-2-1328 0,10 2-336 0,9-1 0 0,3 0 0 0,-3 3 2064 0,-8 4 352 0,-9 5 64 0,-5 5 16 0,2 2-2096 0,8 0-400 16,8-2 0-16,9-1-192 15,8-1-1680-15,7-3-352 0,6-1-64 0,3-2-16 16,3 1 1216-16,7 0 224 0,1 0 48 0,6 1 16 0,2 2 1152 0,0 0 224 0,4 3 64 0,-4 1 0 16,0-2 864-16,-1 2 176 0,-3 2 48 0,0-1 0 15,-4-1-320-15,-2 1-48 0,-4-5-16 0,-5 0 0 16,-5-3-704-16,-7-6-160 0,-4-1-32 0,-7-1 0 16,-3 2 160-16,-8 0 32 0,-7-1 0 0,-6 4 0 15,-7 2 32-15,-6 1 16 0,-5-1 0 0,-4 4 0 16,-7 0-688-16,0-3 0 0,0-1-128 0,2 0 128 15,3-4-768-15,5-2-16 0,7-2-16 0,8-2 0 16,5-4-32-16,4-5 0 0,4-2 0 0,4-5 0 16,3-5 96-16,6-5 16 0,3-5 0 0,5-7 0 15,7-4-2112-15,4-7-432 0,7-8-64 0</inkml:trace>
  <inkml:trace contextRef="#ctx0" brushRef="#br0" timeOffset="114652.36">21071 12347 13823 0,'-5'-6'1216'0,"2"2"-960"0,1 1-256 0,1 0 0 0,2 3 3712 0,0-2 688 0,2 0 144 0,-2 0 16 0,3-2-2848 0,2-1-576 0,2 0-112 0,7 3-32 0,3-1 576 0,3 3 112 0,10 3 32 0,1-3 0 16,5 4-384-16,9-1-80 0,5 2-16 0,11-1 0 31,6-2-1488-31,8 5-320 0,4-6-48 0</inkml:trace>
  <inkml:trace contextRef="#ctx0" brushRef="#br0" timeOffset="118662.29">10203 14807 3679 0,'-4'4'160'0,"2"-2"32"0,-1 0-192 0,3 2 0 0,-1-4 0 0,2 0 0 0,-2 0 2160 0,2 3 384 0,-2-2 80 0,0 1 0 0,-1-2-1456 0,2 3-288 15,-1-3-64-15,4-3-16 0,-2 0 304 0,1 0 64 16,2-1 16-16,2-2 0 0,-1 4 48 0,4-1 16 15,-3 2 0-15,0-1 0 0,0 4-224 0,1-2-64 16,-2 6 0-16,-2 2 0 0,1 3 0 0,-2 9-16 16,1 6 0-16,-3 7 0 0,0 5 80 0,-3 9 0 15,0 5 16-15,-5 8 0 0,0-3-320 0,-3 6-64 16,1 1-16-16,-2-2 0 0,1-4-400 0,1-1-96 16,1-7-16-16,1-9 0 15,2-9-528-15,2-11-112 0,1-8-32 0,-2-6 0 16,2-2-48-16,1-5-16 0,-1 0 0 0,2-5 0 15,0 1-2592-15,-3-4-512 0,-1-6-96 0,1-8-32 0</inkml:trace>
  <inkml:trace contextRef="#ctx0" brushRef="#br0" timeOffset="119164.36">9913 14945 15663 0,'-11'-3'1392'0,"3"-2"-1120"0,0 1-272 0,5 1 0 0,3 2 3200 0,-2 1 576 0,2 0 112 0,-2-2 16 0,-1 2-2592 0,0-4-528 0,-1 2-96 0,1 2-32 0,1-3-272 0,-1 2-48 0,3 1-16 0,-1 0 0 16,2 1-192-16,2 4-128 0,2-4 160 0,1 2-160 15,-6-3 0-15,21 8 0 0,-5-4 0 0,6-1 0 16,8-3 576-16,6 0 32 0,10-3 0 0,6-3 0 16,3-3 16-16,5 2 0 0,3 1 0 0,1 0 0 0,4 2-416 15,-4 5-80-15,-3 4 0 0,-8-1-128 0,-3 3 0 16,-12 2 0-16,-6-1-240 0,-2 2 80 15,-3 3-3296-15,-4-1-640 0</inkml:trace>
  <inkml:trace contextRef="#ctx0" brushRef="#br0" timeOffset="119666.43">10010 15527 13823 0,'-6'0'1216'0,"1"1"-960"0,1-1-256 0,4 0 0 0,-1 0 2240 0,0 0 384 0,-2 2 96 0,-2-2 16 0,0-2-1536 0,0 2-304 16,2 0-64-16,4-1-16 0,4-2-384 0,3 6-80 15,5-3-16-15,4 0 0 0,0 3 320 0,3 3 64 16,5 1 16-16,2 3 0 0,4 2 144 0,1 0 16 16,3 2 16-16,3-4 0 0,0 1-112 0,6-1-32 15,4-4 0-15,3-2 0 0,2-4-144 0,-2 0-48 16,-3-3 0-16,-6 2 0 0,-4 1-48 0,-8 0-16 15,-7 1 0-15,-4 4 0 0,-4-1-336 0,-5 0-176 0,-2 2 160 16,-4-4-160 0,0 2-1792-16,-4-4-464 0</inkml:trace>
  <inkml:trace contextRef="#ctx0" brushRef="#br0" timeOffset="120609.7">11216 15146 5519 0,'0'-2'496'0,"1"-1"-496"0,0 1 0 0,0 2 0 0,2-1 2016 0,-2-1 304 0,1-2 64 0,1-2 16 16,3 0-784-16,-1-3-144 0,0 2-48 0,1-2 0 15,0 3-144-15,1 1-16 0,0 2-16 0,0 0 0 16,0 3 160-16,2-3 48 0,0 3 0 0,3 0 0 0,2-2-176 0,2-2-16 15,5 0-16-15,6-2 0 0,3 0-624 0,7-4-128 16,4-2-32-16,3-1 0 0,2-3-80 0,1 1 0 16,-5 5-16-16,0 3 0 0,-1 5-368 0,-4 2 0 15,-1 7-192-15,-6 4 64 16,-3-1-2016-16,-4 6-400 0,0-1-80 0,-6 1 0 31,-2-2 1472-31,-3 0 288 0,-1-2 64 0,-2-1-6624 0,1-5-1312 0</inkml:trace>
  <inkml:trace contextRef="#ctx0" brushRef="#br0" timeOffset="121540.67">11523 15337 7359 0,'-7'2'656'0,"2"-4"-528"0,0 2-128 0,1 0 0 0,3-2 1840 0,1 1 336 0,-1-2 64 0,0-1 0 0,-2 2-896 0,-2-4-176 15,2 0-32-15,-1-2-16 0,1 2-192 0,2 0-32 0,2 3-16 0,3-3 0 16,4 2 112-16,3-2 32 0,5 3 0 0,3-4 0 16,5-1 400-16,3 0 96 0,5 0 16 0,2-2 0 15,2 0-352-15,1 1-64 0,-1-1-16 0,2 0 0 16,0 4-800-16,1 4-176 0,0-1-128 0,-3 2 192 15,-1 2-2112-15,-3 2-432 0,-3-3-80 0,-4 0-6832 32,-1 0-1360-32</inkml:trace>
  <inkml:trace contextRef="#ctx0" brushRef="#br0" timeOffset="122005.94">11051 16064 11391 0,'-4'-2'512'0,"1"1"96"0</inkml:trace>
  <inkml:trace contextRef="#ctx0" brushRef="#br0" timeOffset="122272.41">10901 16024 14735 0,'-7'0'640'0,"2"0"160"0,1-3-640 0,2 2-160 0,2 1 0 0,1-3 0 16,0 1 0-16,-1-2 0 0,2-3 0 0,-1-4 128 31,1-2-2240-31,1 2-448 0,2-1-80 0,2 0-32 0,1 2 1824 0,1-2 352 0,1 3 80 0,3-1 16 16,0 0 2352-16,1 0 480 0,0 1 80 0,0-1 32 15,-3 2-128-15,-1 0-32 0,-2 6 0 0,-1-2 0 16,-3 4-240-16,-3 0-48 0,2 0-16 0,-3 4 0 16,0 2-800-16,-3 4-144 0,-1 6-48 0,-2 5 0 15,0 2-224-15,-4 7-48 0,-3 8-16 0,-2 5 0 16,0 1-544-16,1-3-96 0,3 0-32 0,3-7 0 16,3-3-128-16,2-2 0 0,1-6 0 0,0 2 0 0,2-5-256 0,2-2-96 15,0-3-16-15,1-3 0 16,-1-2-2064-16,-1-4-400 0</inkml:trace>
  <inkml:trace contextRef="#ctx0" brushRef="#br0" timeOffset="123009.64">11164 15862 2751 0,'-4'-5'256'0,"0"1"-256"0,0 0 0 0,1 2 0 0,0-2 2848 0,1 4 528 0,-1 0 96 0,-3-4 32 0,-4 2-2288 0,-2-4-464 0,-2 3-96 0,-1 2-16 0,2 1 64 0,0 0 0 16,4 4 0-16,-1-2 0 0,1 2-352 0,3 0-64 16,-2 2-16-16,2-4 0 0,1 2 752 0,2 0 160 15,-1 1 32-15,1-2 0 0,0 0-48 0,-1 2 0 16,2 3 0-16,-2 1 0 0,1 5-400 0,0 4-64 16,0 5-32-16,1 1 0 0,-1 5-416 0,1 5-96 15,-1 5-16-15,0-1 0 0,1-3-144 0,0-1 0 16,1 5 0-16,1-1 128 0,-3 3-128 0,4-4 0 0,1-3 0 15,3-5 0-15,0-3 0 0,2-4 0 0,4-3-160 0,3-3 160 16,2-4-176-16,1-2 176 0,0-4-192 0,1-3 192 16,-1-2-192-16,2-1 64 15,2 2 128-15,0-4-208 0,1 1 208 0,-1 1 160 0,-3-3-32 0,1 3 0 16,-3 3-128-16,-2 0 160 0,-1 4-160 0,-3-1 160 16,0 4-160-16,-5 2 0 0,0 4 0 0,-4 4 128 15,-1 2-320-15,-1 0-80 0,0 2-16 0,-3-2 0 16,-2 0 288-16,-2 1 0 0,0-5 0 0,-3 2 0 15,1 0 160-15,-3 1 96 0,1-3 0 0,-4 0 16 16,0 0 400-16,-4-3 80 0,-1-1 16 0,-1-4 0 16,-4 1 224-16,-1-4 48 0,1-3 16 0,-3-2 0 0,1-4-112 15,1-2-32-15,2-2 0 0,0 0 0 0,0-2-416 0,1-3-96 16,-2 0-16-16,-2-4 0 16,0-1-1632-16,1-4-336 0,1 2-64 0,1-4-16 15,3-1-2112-15,4-1-448 0,4-1-64 0,5-1-32 0</inkml:trace>
  <inkml:trace contextRef="#ctx0" brushRef="#br0" timeOffset="123542.71">11730 16229 18367 0,'-6'-6'816'0,"2"2"160"0,-1-1-784 0,1 4-192 0,2-2 0 0,-1 3 0 0,-2 0 1232 0,-2 0 208 0,-4-3 32 0,-8 0 16 0,0-1-96 0,-4 4-32 0,0 0 0 0,1 3 0 0,1 1 112 0,-2-1 32 16,2 1 0-16,3 2 0 0,-1 0-736 0,3 3-160 15,5-3-32-15,1 2 0 0,5 2-416 0,-1 4-160 16,2 3 0-16,-1 4 144 0,3 1-144 0,-1 10 0 0,3 9 0 0,2 3-176 16,3 5 176-16,1 4 256 0,2 4-64 0,6-1-16 15,3-2 160-15,3-7 48 0,6-3 0 0,0-6 0 16,4-5-384-16,1-11 144 0,0-4-144 0,1-11 0 31,4-5-1456-31,4-14-400 0,7-9-64 0,4-14-13120 0</inkml:trace>
  <inkml:trace contextRef="#ctx0" brushRef="#br0" timeOffset="128589.24">13362 14746 19343 0,'-5'0'848'0,"3"-2"192"0,-1 1-832 0,2 1-208 0,1 0 0 0,0 0 0 0,1-3 1168 0,-1 1 192 0,2-2 48 0,-2-2 0 0,3-2-784 0,0 0-160 0,2-2-16 0,0 1-16 15,0-1-432-15,2 0 128 0,2 4-128 0,1-3 0 16,2 2 288-16,1-2-32 0,1 2 0 0,2-2 0 16,3-1 288-16,-1 2 48 0,-2 2 16 0,3-2 0 15,2-1-352-15,1 1-80 0,0 0-16 0,-1 2 0 16,3 0-160-16,-3 2 0 0,-1 4 0 0,-2 0 128 16,0 7-128-16,-2 0 0 0,-4 3 0 0,-1 5 0 15,-2 3-144-15,-4 4 144 0,-4 3-192 0,-3-1 192 16,-3 3-496-16,-4 1 16 0,-2-2 0 0,-3 3 0 15,-2-5 480-15,-4 2 0 0,-4 3 128 0,-4-3-128 0,-1 5 704 16,-2-6 48-16,1-3 0 0,-1-4 0 0,-3 2-112 0,0-5 0 16,1-1-16-16,4-5 0 0,2 0-16 0,6-8 0 15,4 2 0-15,6-6 0 0,3 0-160 0,2-1-48 16,4 1 0-16,-2 0 0 0,5-1-400 0,2 2 0 16,2-5-192-16,1 4 192 0,1-2-304 0,2 1 64 15,3 3 16-15,1-2 0 16,0 3 64-16,2 0 16 0,4 4 0 0,-1 0 0 0,-1 2 144 0,-1 3 0 15,-1-1-144-15,-1 0 144 0,1 2 0 0,0-2 0 16,-2 2 0-16,1-1 0 0,-1 1 0 0,0-2 0 16,2 2 0-16,1-4 0 0,0 2 0 0,1 0 0 15,4-1 0-15,-1-1 0 0,-3 0-144 0,1-2 144 16,-2 2 0-16,-4-2 0 0,-1-2 0 0,-2 2 0 16,-3-2 0-16,-4-1 0 0,0 2 0 0,-2-1 0 0,-2 2 0 15,-1 0 144-15,-3 2 112 0,-3 0 0 0,-5 3 16 0,-2-2 0 16,-4 6 112-16,-2-1 0 0,-5 0 16 0,-3 1 0 15,-2-3 224-15,0 0 32 0,-4 2 16 0,-1-2 0 16,1-2-96-16,2-1 0 0,3-2-16 0,2 0 0 16,2-5-304-16,2 0-48 0,4-3-16 0,4-1 0 15,2-4-192-15,1 0-208 0,6-4 32 0,-2 0-18512 16</inkml:trace>
  <inkml:trace contextRef="#ctx0" brushRef="#br0" timeOffset="129562.16">14202 14529 23775 0,'-8'-8'1056'0,"3"3"224"0,2 2-1024 0,1 0-256 0,1 2 0 0,1 1 0 0,0 0 1184 0,0-3 192 0,-1 0 32 0,0 0 16 16,1-1-800-16,0 2-176 0,0 4-16 0,0 2-16 16,0-4-416-16,1 22 0 0,-2-3 128 0,-3 7-128 15,-1 11 0-15,-2 8 160 16,-4 3-160-16,-2 7 160 0,-2 2-32 0,-1 4 0 0,-1-2 0 0,2-2 0 0,0-6-128 0,2-10 128 16,2-12-128-16,3-4 128 0,4-6 32 0,2-9 0 15,1-3 0-15,2-2 0 0,-1-4 96 0,1-1 32 16,0-1 0-16,-1-4 0 0,0 4-32 0,0-5-16 15,0-1 0-15,-2 4 0 0,3-7 64 0,0 1 16 16,1-3 0-16,0-2 0 0,1-1-128 0,0-1 0 16,4-2-16-16,-1 2 0 0,0-1 48 0,3-1 16 15,-2-1 0-15,4 0 0 0,0-4-32 0,0 1 0 16,3 0 0-16,2 0 0 0,3-1-208 0,-1 0 128 16,3-1-128-16,0 3 0 0,-1 2 0 0,1 2 0 15,0 3 0-15,-1 4 0 0,2 2-320 0,-1 3 64 16,-2 4 0-16,-1-1 0 0,-1 2 32 0,-2 2 16 15,1 2 0-15,-1-3 0 0,-1 4 208 0,-4-1 0 0,0-1-160 0,-4 2 160 16,-3-1 0-16,0 2-176 0,-1-3 176 0,-2 2-10528 16,-1-3-2016-16</inkml:trace>
  <inkml:trace contextRef="#ctx0" brushRef="#br0" timeOffset="129923.18">14231 14819 14735 0,'-6'6'640'0,"3"-3"160"0,0 1-640 0,1-1-160 0,2 0 0 0,0-3 0 0,1 3 2064 0,1 4 384 0,1 1 80 0,3 6 16 0,1 2-1936 0,3 3-384 0,4-1-80 0,2 1-16 0,1 3 112 0,3-2 16 0,4-1 0 0,-1 2 0 15,2-1 320-15,0-1 64 0,2-1 0 0,2-2 16 16,2 1-208-16,1-3-64 0,-2-1 0 0,0 0 0 31,-4 1-1776-31,-4 1-352 0</inkml:trace>
  <inkml:trace contextRef="#ctx0" brushRef="#br0" timeOffset="130833.21">12900 15518 10127 0,'-5'-4'896'0,"1"4"-704"0,2 0-192 0,0 0 0 0,2 0 3040 0,-1 0 576 0,-1 0 112 0,-2-2 32 0,-1 2-2112 0,0-4-432 31,3 4-64-31,-1 0-32 0,2 0-688 0,0 0-144 0,2 0-32 0,1 0 0 0,3 0-256 0,0 0 0 0,1 1 0 0,-6-1 0 16,0 0 240-16,31 3-16 0,-18-1 0 0,-1-1 0 15,0 2-96-15,3-3-128 0,-1 2 176 0,1-2-176 16,2 2 0-16,-1-2 0 0,1 2 0 0,1-2 0 16,-5 3 0-16,3 0 0 0,3 0 0 0,3 0 0 15,4 1 0-15,0 0 0 16,3 1 0-16,1 1 0 15,3-2 176-15,2-1-32 0,9 1 0 0,3-1 0 16,5-1 96-16,5-2 16 0,4 0 0 0,2-2 0 16,1 2-64-16,1-4-16 0,1 0 0 0,-3 3 0 15,-5 1-176-15,11 0 128 0,11 5-128 0,2-1 128 16,-3 4-128-16,-2 0 0 0,-2 0 0 0,-1 2 128 16,-1 3-128-16,-2-4 0 0,-3-2 0 0,-3-5-176 0,0 2 400 15,1-2 80-15,5-4 16 0,-1 2 0 0,3-4 112 16,-1-1 16-16,0-1 16 0,-2 0 0 0,0 1-256 0,4-4-48 15,5-1-16-15,-5 4 0 0,-8 0-144 0,-7 2 0 16,-7 2 144-16,-5 2-144 0,-4 0 0 0,-3 3 0 16,-6 2 0-16,-6 3-10528 15,-7-2-2016-15</inkml:trace>
  <inkml:trace contextRef="#ctx0" brushRef="#br0" timeOffset="135301.18">13324 16109 24927 0,'-4'-6'1104'0,"0"2"240"0,2 2-1088 0,1-2-256 0,1 4 0 0,0-3 0 0,1 2 496 0,-2-1 32 0,-2-2 16 0,2-2 0 0,-1 0-416 0,0-1-128 0,1 4 0 0,1-2 0 15,0 1 0-15,0 2 0 16,1 0 0-16,2 0 0 0,3-1 0 0,0 2 0 0,3-1 0 0,1-1 0 16,1 3 768-16,0-1 64 0,-1 1 0 0,2 0 0 15,3 0 32-15,0 1 16 0,0 2 0 0,0-1 0 16,-2 2-288-16,1 0-48 0,1 1-16 0,-2-2 0 15,1 3-352-15,-3 4-176 0,0 3 160 0,-4-1-160 16,1 4 0-16,-7 3 128 0,-3 4-128 0,-5 4 0 16,-5 2 0-16,-3 3-192 15,-2-1 48-15,-3 1 0 0,2-1-32 0,-1-5 0 0,3-4 0 0,1-3 0 16,4-6 176-16,1 0 0 0,3-5 0 0,-2-1 128 16,0-1 16-16,3-3 16 0,-1-1 0 0,2 0 0 0,0-2 32 15,1-2 16-15,0 0 0 0,2-1 0 0,0 0-208 0,2 1 176 16,-2 1-176-16,1-2 160 0,0 1 32 0,1 0 0 15,0 0 0-15,0-2 0 16,0 2-192-16,1-2 192 0,0-2-192 0,1 2 192 0,1-2-192 0,2 0 0 16,3 0 0-16,-1-1 0 0,3 1-192 0,1 2 16 15,1-2 16-15,2 4 0 16,1 2-256-16,1 2-48 0,2 2-16 0,-1 5 0 16,0 1-128-16,0 2-32 0,4 0 0 0,-1 4 0 0,-1 0 320 0,-1 1 64 15,-1-1 16-15,-1-2 0 0,1 0 240 0,-1-2 0 16,-2 4 0-16,1-3 0 0,-2-1 0 0,-2 1 0 15,-4-1 0-15,-2-2 0 0,-1 0 160 0,-3-3-32 16,-1 2 0-16,-2-3 0 0,-1 3 336 0,-3-4 64 0,0 1 16 16,-3 0 0-16,-2 0 144 0,-1 0 16 0,-4 3 16 0,-2-3 0 15,0 0 288-15,-6-2 48 0,-1 2 16 0,-3 0 0 16,-3-2-384-16,-2 2-80 0,-4-3-16 0,1 3 0 16,2-5-128-1,2 4-16-15,-1-1-16 0,4 0 0 16,6-2-176-16,1-2-16 0,2 0-16 0,3-5 0 15,-1 0-224-15,5-1-160 0,-1-3 32 0,0-1 0 16,2 1-1520 0,1-6-288-16,4-5-64 0,0-13-16 0</inkml:trace>
  <inkml:trace contextRef="#ctx0" brushRef="#br0" timeOffset="136399.03">14092 16172 6447 0,'-1'-10'272'0,"1"4"80"0,-2-3-352 0,2 6 0 0,2-1 0 0,-1-1 0 0,0 1 4704 0,0-6 864 0,0-2 192 0,4-7 16 0,2 0-3856 0,-1-2-768 0,-1 3-144 0,-2 0-48 0,4 3-304 0,-5 3-64 15,1 2-16-15,-1 2 0 0,-2 6-320 0,0-2-64 16,-1 4 0-16,1 0-16 0,-1 1 16 0,-1 4 16 16,2 1 0-16,-1 4 0 0,1 4-208 0,1 4 0 15,-1 5-144-15,0 5 144 0,0 4-160 0,-3 8 160 16,-2 6-160-16,-3 4 160 0,0 7 0 0,-5 3 0 16,1-4 0-16,-4 4 0 0,0-2 0 0,-2-9 0 0,2-7 0 15,-1-4 0-15,3-10 0 0,3-6 0 0,3-6 0 0,0-3 0 16,2-3 192-16,0-4-64 0,2-4 0 0,2-1-128 15,2 2 384-15,0-6-16 0,1 0-16 0,0-3 0 16,3-2-208-16,-2 0-144 0,6-5 192 0,0-3-192 16,1 0 0-16,3-6 0 0,2 1 0 0,6-5 0 15,2-3 208-15,0-3-64 0,2 4-16 0,1-6 0 16,-1 2 112-16,1 0 16 0,3 0 0 0,-5 5 0 16,-6 4-256-16,3 1 144 0,1-3-144 0,0 6 128 15,-3 3-896-15,-4 3-176 0,-3 5-32 0,-2 1-16 16,-3 4-496-16,-5 0-112 0,2 3 0 0,-3-1-16 15,-2 1 48-15,0 0 16 0,-1 0 0 0,1 0-9392 16</inkml:trace>
  <inkml:trace contextRef="#ctx0" brushRef="#br0" timeOffset="136665.89">14048 16428 27647 0,'-4'0'1216'0,"1"0"256"0,2 0-1168 0,1 1-304 0,1 2 0 0,-1-3 0 0,1 0-688 0,1 2-192 0,0-1-32 0,2 2-16 0,2-1 624 0,1 2 128 0,3-1 32 0,0-2 0 15,0 1 592-15,4 4 128 0,0-2 32 0,5 5 0 16,1-2 800-16,2 6 176 15,0-1 16-15,2 0 16 0,-2 2-640 0,3 2-128 0,4 5-16 0,-3-1-16 16,-5-2-816-16,-2 5-192 0,0 1-32 0,-7 2-14992 16</inkml:trace>
  <inkml:trace contextRef="#ctx0" brushRef="#br0" timeOffset="137073.79">14959 16099 27647 0,'-7'-5'1216'0,"4"1"256"0,0 3-1168 0,1-1-304 0,2-1 0 0,0 2 0 0,1 1 2048 0,-1 0 368 0,1-2 64 0,-1-2 16 0,1 1-2016 0,1 0-480 0,-1 3 0 0,1 3 0 16,1 4 0-16,-1 2-176 0,1 6 32 0,-2 8 0 15,-1 2-32-15,-4 8 0 0,-1 6 0 0,-2 6 0 16,-3 2 176-16,-1 3 0 0,0 1 0 0,0-3 0 15,2-4 0-15,2-6 0 0,-1-3 0 0,3-7 0 16,2-4-160-16,-2-3 0 0,1-3 0 0,-2-2-10240 16,-2-3-2048-16</inkml:trace>
  <inkml:trace contextRef="#ctx0" brushRef="#br0" timeOffset="137308.99">14665 16466 17503 0,'-1'0'1552'0,"0"-2"-1232"0,1 1-320 0,1-2 0 0,2 3 2192 0,0-4 384 0,2 1 80 0,2-2 16 0,5-3-752 0,4-3-128 16,6-2-48-16,2-3 0 0,5 1 80 0,2 1 16 0,3 2 0 0,3-1 0 15,2 4-896-15,5-1-176 0,1 0-48 0,1 4 0 32,0-3-1168-32,0 3-256 0,-3 2-32 0,-3-1-17456 0</inkml:trace>
  <inkml:trace contextRef="#ctx0" brushRef="#br0" timeOffset="137842.74">15760 16097 10127 0,'-4'-7'896'0,"2"4"-704"0,2 0-192 0,0 2 0 0,0 1 2240 0,0-2 432 0,-3-5 80 0,-1 1 0 0,0-4-1168 0,-1 0-240 16,-3-2-64-16,1 2 0 0,2 1 128 0,-1 0 32 16,-2 2 0-16,3 4 0 0,2 0-224 0,-1-1-64 0,0 4 0 15,-1 0 0-15,1 4-448 0,0 2-112 0,-3 4-16 0,-1 3 0 16,-1 5-304-16,-1 4-64 15,0 7-16-15,-2 6 0 0,-2 3-192 0,2 3-256 0,-2 3 48 0,2 3 16 16,1 1 192-16,0 2 0 0,3-2-160 0,3-1 160 16,3-5 0-16,3-7 0 0,4-4 192 0,2-9-64 15,3-4-128-15,3-4 0 0,-2-4 0 0,0-1 0 16,0-7 0-16,0-1 0 0,-1-2 0 0,0-1 0 16,1-5 0-16,2-1 0 0,-2-3 0 0,1-2 0 15,0-3 160-15,-1-2 96 0,-1 2 32 0,0-7 0 16,0-5-288-16,-1-3 160 0,-2-1-160 0,1-8 128 15,-2 1-128-15,-4-2 0 0,3 3 0 0,-2 4 0 16,-2 8 0-16,-1 0 0 0,0 5 0 0,-4 1 0 0,1 6 944 16,-1 4 144-16,0 1 48 0,-1 4 0 0,-1 3-112 0,0-2-32 15,0 4 0-15,-2 0 0 32,1 0-1296-32,-1 4-256 0,2-2-48 0,-1 2-18848 0</inkml:trace>
  <inkml:trace contextRef="#ctx0" brushRef="#br0" timeOffset="138046.69">16104 16361 46079 0,'-3'-2'2048'0,"2"-2"400"0,1 2-1952 0,2 2-496 0,1-4 0 0,1 4 0 0,-2-3 768 0,2 0 64 0,2-1 16 0,-2-5 0 16,-1 3-496-16,1-3-96 0,-4 2-32 0,0 1 0 31,-1 0-2464-31,-2-2-512 0,1 2-80 0</inkml:trace>
  <inkml:trace contextRef="#ctx0" brushRef="#br0" timeOffset="138469.82">16367 16064 40479 0,'-7'-2'1792'0,"3"2"384"0,1 0-1744 0,2-1-432 0,1 1 0 0,-1 0 0 0,1 0-576 0,-1 1-192 0,-2 1-32 0,-1 2-16 16,1 0-192-16,2 5-32 0,-1 0-16 0,4 6 0 16,0 3 16-16,3 3 0 0,2 1 0 0,2 4 0 0,1 2 672 0,1 3 144 15,0 4 32-15,3-1 0 0,2 1 192 0,0-3 0 0,2-3 0 0,2-5-144 32,0-1 320-32,0-1 64 0,2-4 16 0,-2-1 0 0,1-1 800 0,-3-4 160 0,-3 0 48 0,-1-2 0 15,-7 0 80-15,1-1 0 0,-6-3 16 0,-2 1 0 16,-1 2-592-16,-4-3-112 0,-1 0-16 0,-5 2-16 31,-3-2 240-31,-4 3 48 0,-6 1 16 0,-3-4 0 0,-3 0-64 0,-1 0-16 0,0-5 0 0,-3 2 0 16,-3-3-464-16,1-3-112 0,0 2-16 0,3-5 0 15,0 0-1792-15,5-4-384 16,2-1-64-16,4-2 0 0,3 2-800 0,7-4-160 0,7-4-16 16</inkml:trace>
  <inkml:trace contextRef="#ctx0" brushRef="#br0" timeOffset="138705.01">16387 16084 17503 0,'-10'-1'768'0,"4"-1"176"0,1-1-752 0,2 2-192 0,5 1 0 0,-2 0 0 0,1-3 1040 0,1 1 176 0,4-2 48 0,4-6 0 15,6-2 1232-15,7-2 256 0,3-3 64 0,6-3 0 0,2-2-256 0,5 1-64 0,-1-3 0 0,2 2 0 16,-1 1-1216-16,-3 1-256 0,1 4-64 0,-2-2 0 31,1 2-2192-31,-1 0-448 0,-1 3-96 0</inkml:trace>
  <inkml:trace contextRef="#ctx0" brushRef="#br0" timeOffset="139411.1">17045 16089 23039 0,'-2'-5'2048'0,"2"2"-1648"0,2-1-400 0,-1 1 0 0,1 3 3248 0,2-3 560 0,0-4 112 0,1-1 32 0,3-2-2304 0,0 0-464 15,-2 0-96-15,1 1 0 0,-3 6-496 0,-3 0-80 16,1 3-32-16,-4 3 0 0,2 4-640 0,-5 4-128 16,0 5-32-16,-3 4 0 0,-5 9-48 0,1 5-16 15,-2 1 0-15,-2 6 0 0,2 3 384 0,-3 1-144 16,4 3 144-16,2-5 0 0,3-6 0 0,5-1-128 15,3-5 128-15,2-7 0 0,1-6 0 0,1-3 0 16,3-5 0-16,0-4 0 0,2-2 0 0,-2-2 224 16,1-4-32-16,-1 1-16 0,0-4 208 0,2-2 64 15,1 0 0-15,2-5 0 0,2-4 384 0,2-7 64 16,5-4 32-16,0-3 0 0,0-7-160 0,5-5-16 16,4-2-16-16,1-6 0 0,3 0-288 0,1-1-48 15,-2 4-16-15,2 2 0 0,1-3-384 0,-3 2 0 0,1 4 0 16,-7 8 0-1,-4 9-464-15,-3 8-128 0,-4 4-32 0,-4 7 0 16,1 2-1424-16,-5 4-272 0,0 2-64 0,-2 4-16 16,1 0-1360-16,-3 6-272 0,-1 4-48 0</inkml:trace>
  <inkml:trace contextRef="#ctx0" brushRef="#br0" timeOffset="139740.89">17155 16416 911 0,'-5'0'0'0,"2"-3"0"0,2 2 0 0,0 1 0 0,2-3 8224 0,1 3 1568 0,2-2 304 0,1 1 64 0,3-4-7328 0,5 0-1456 16,3-1-288-16,3-1-64 0,-1 1 128 0,2 4 16 16,-1 2 16-16,2 2 0 0,-2 2-720 0,4 5-144 15,0 4-16-15,3 6-16 0,-1 3-288 0,0 3 0 16,-4 7-128-16,-2-4 128 0,-1 1 0 0,-5-1-144 0,-1 1 144 0,-4-5 0 16,0-1 0-16,-2-3 0 0,-1-2 0 0,-2-4 0 31,0-3-1552-31,-1-5-240 0</inkml:trace>
  <inkml:trace contextRef="#ctx0" brushRef="#br0" timeOffset="146955.98">21441 16160 9215 0,'-2'-14'400'0,"2"3"96"0,0 1-496 0,0 3 0 0,0 4 0 0,-1-1 0 0,0-1 816 0,1-1 64 0,-3-1 16 0,-2-8 0 0,0 3 848 0,-2 1 176 0,-2 2 48 0,0 5 0 31,-3 2-432-31,1 2-96 0,-1 2-16 0,0 2 0 0,-2 0-640 0,0 1-128 0,3 1-16 0,1-1-16 16,3 0 48-16,1-4 16 0,3 1 0 0,2-2 0 16,1 0-192-16,2-2-48 0,2-2 0 0,0 0 0 15,2-2-304-15,1-2-144 0,3 0 128 0,-1 0-128 16,0 0 208-16,2-1-32 0,4 0-16 0,2-1 0 16,5-1 128-16,8 1 32 15,2 0 0-15,8-5 0 0,8 1 128 0,7-2 48 0,6 0 0 0,7-6 0 16,4 0-240-16,8-2-64 0,12 4 0 0,-5 4 0 0,0 4-192 15,-9 0 0-15,-4 2 128 0,-6 3-128 0,-1 1 0 0,-6 5 0 16,-5 1 0-16,-5 1 0 0,-9-1 0 0,-6-1 0 16,-5 1 0-16,-5-2 0 0,-6-2 0 0,-3-2 0 15,-5 0 0-15,1-3-10448 16,-3-1-2192-16</inkml:trace>
  <inkml:trace contextRef="#ctx0" brushRef="#br0" timeOffset="147379.43">21413 16166 2751 0,'0'-9'256'0,"0"2"-256"0</inkml:trace>
  <inkml:trace contextRef="#ctx0" brushRef="#br0" timeOffset="147661.89">21413 15914 7359 0,'0'-26'320'0,"2"5"80"0,-1 3-400 0,3 6 0 16,-2 2 0-16,0 4 0 0,1 0 3680 0,2-7 656 0,6-9 128 15,0-9 16-15,4 1-2848 0,0 2-576 0,2 0-112 0,-2 3-32 16,0 4-416-16,0 3-96 0,-3 2-16 0,-2 4 0 16,-1 2-144-16,-4 5-48 0,-2 4 0 0,0-1 0 15,-3 4-16-15,0 2-16 0,-2-1 0 0,2 6 0 16,-1 3 48-16,-1 4 16 0,1 1 0 0,1 2 0 15,-2 6-224-15,0 1 176 0,-1 7-176 0,1 6 160 16,-2 3-160-16,-1 7 0 0,-1 6 0 0,1 4 0 16,0 5 0-16,0 2 160 0,1-2-160 0,3-2 160 15,-1-4-32-15,2-5 0 0,1-6 0 0,1-2 0 16,2-3 0-16,1-9-128 0,3-7 192 0,-2-10-64 16,2-1-128-16,0-7 0 0,-1-2 0 0,-1 0 0 0,3-4 0 15,-3-2 192-15,2 0-192 0,-3-2 192 0,1 2-192 0,-1 2 0 16,-3-2 0-16,2 4 0 15,-2-1-1888-15,1 0-416 0</inkml:trace>
  <inkml:trace contextRef="#ctx0" brushRef="#br0" timeOffset="148602.85">21611 16641 25679 0,'-15'-14'1136'0,"5"4"240"0,2 4-1104 0,3 0-272 0,2 3 0 0,2 1 0 0,1 1 384 0,-5-3 0 0,2-1 16 0,-4-1 0 15,0 2-1200-15,-1 0-240 0,-1 4-48 0,0 0-16 16,0 4 144-16,-1 2 48 0,-1 2 0 0,-1 0 0 0,0 5 912 0,-2-3 0 0,-1 4 160 0,0 3-16 16,0-1 672-16,2 0 128 0,-2 3 16 0,-2 5 16 15,-1-1-384-15,-3 5-80 0,4 0 0 0,-2-2-16 16,3 3-224-16,0-5-32 0,1-4-16 0,1 1 0 15,0 1-32-15,-1 1-16 0,2-1 0 0,-1 0 0 16,0 0 144-16,3 1 48 0,1 1 0 0,3-1 0 16,1-1-80-16,0 0-16 0,2-3 0 0,1-2 0 0,3 0-272 15,3 3 0-15,-1-4 0 0,5-1 0 0,0-1 0 0,3-2 0 16,3 0 0-16,4 1 0 0,1-1 0 0,3-1 0 16,3 4 0-16,3 1 0 0,2 4 0 0,5 2 0 15,3 2 0-15,4 2 0 0,3 2 0 0,6 1 0 16,0-5 0-16,1-1 0 0,-3-6 0 0,-3-6 0 15,-3-5 0-15,0-5 0 0,0-4 176 0,-1-6-176 16,0-2 160-16,-2-4-160 0,3-1 176 0,-2-4-176 16,-2 3 192-16,-3-3-192 0,-2-2 144 0,-3-3-144 15,1 0 0-15,-4-1 144 0,0-2-16 0,-1-1-128 16,0-1 192-16,0-4-64 0,1-7-128 0,0 1 160 16,-1-1-160-16,-1-4 160 0,0-2-160 0,-3 3 192 0,-2-1-192 15,-3-2 192-15,-2-1-192 0,-5 1 160 0,-4 3-160 0,-5-1 160 16,-6 4-32-16,-7 0 0 0,-5 3 0 0,-9 1 0 15,-3 2 48-15,-4 6 0 0,-7 4 0 0,-2 3 0 16,2 6 224-16,-6 3 48 0,-6 7 16 0,-4 7 0 16,2 5 208-16,-7 9 32 0,-6 5 16 0,-3 11 0 15,-2 10-720-15,4 1 0 0,-1 1 0 0,6-8 0 16,5-7-992 0,6-9-192-16</inkml:trace>
  <inkml:trace contextRef="#ctx0" brushRef="#br0">19908 17031 21823 0,'-3'-6'960'0,"0"0"208"0,1 2-928 0,1 2-240 0,1-1 0 0,1 2 0 0,0 1 0 0,0-6 144 0,1 0-144 0,2-7 128 0,3-3-128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43:35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21788 17618 8863 0,'-9'11'384'0,"2"-4"96"0,2-1-480 0,3-3 0 16,0-2 0-16,2-1 0 0,0-1 768 0,2 1 48 15,-4 0 16-15,2-3 0 0,3-3-240 0,0-4-32 16,1-6-16-16,1-5 0 0,0-1 320 0,0-2 64 16,0 0 16-16,-1 5 0 0,-1 6 208 0,-1 4 32 0,-2 5 16 0,-3 8 0 15,-1 5 160-15,0 7 48 0,-3 7 0 0,1 11 0 16,-3 4-496-16,2 4-80 0,-2 4-32 0,2-1 0 16,1 5-416-16,2-3-96 0,2 4-16 0,3-3 0 15,0-5-272-15,3 2 0 0,0-3 128 0,2-4-128 16,1-1 0-16,1-5 0 0,-2-1 0 0,-1-9 0 15,-2-2 0-15,0-5 0 0,-1-1 0 0,0-3 0 16,-2-4 0-16,0-1 0 0,0 1 128 0,0-4-128 16,0 0 128-16,-2-2-128 0,2 0 144 0,0-2-144 15,-1 1 240-15,1-1-48 0,0 1-16 0,-1 0 0 16,1 0 80-16,0 0 32 0,0 0 0 0,0 0 0 16,0 0-288-16,0 0 128 0,0 0-128 0,-10 18 0 15,9-8 0-15,-1 3 0 0,1-1 0 0,0 1 0 0,0 4 0 16,0-3 0-16,-2 2 0 0,2-3-192 0,0-3 192 0,-1-4-144 15,2-2 144-15,0-2-128 0,2-2 128 0,-2-5 0 16,1 0 0-16,1-6 0 0,1-3 0 0,0-4 0 16,1-2 0-16,0-2 0 0,1-2 0 0,-1 2 128 15,-1 2-128-15,1 1 0 0,0 4 0 0,-3 1 144 16,0 5-144-16,0 3 0 0,2 3 256 0,-2-1-64 16,2 3-16-16,0 1 0 0,2 0-176 0,1 1 192 15,1 3-192-15,0-3 192 0,2 4-192 0,4 1 128 16,7 4-128-16,4-3 128 0,6 4-128 0,9-1 0 15,4 3 0-15,5-3 0 0,1-2 0 0,2-3 0 16,4-2-144-16,7-6 144 0,7-2 0 0,11-3 0 16,9-7 0-16,-7-1 0 0,-13 0 0 0,-4-3 0 0,-1 2 0 15,5-4 0-15,7 1 0 0,-4-2 192 0,-4 3 0 16,-7 0 0-16,-10 3 128 0,-8 2 32 0,-3 0 0 0,-6 2 0 16,-3 2-160-16,-1-3-16 0,-2 1-16 0,3-2 0 15,1 0 32-15,-2-3 0 0,1 1 0 0,-3 0-11008 16,2 4-2208-16</inkml:trace>
  <inkml:trace contextRef="#ctx0" brushRef="#br0" timeOffset="2699.48">19150 17082 14271 0,'-16'4'640'0,"7"-2"128"0,0 5-624 0,5-6-144 0,3 1 0 0,0-2 0 15,1 0 0-15,-4 3 0 0,0 0 0 0,-1 1 0 16,0-1-160-16,0-3-64 0,4 0-16 0,-1-7 0 15,3 1 16-15,-1-4 0 0,1-2 0 0,0-4 0 16,-1-1 496-16,0-1 112 0,-1 2 0 0,-1-1 16 16,0 3 1088-16,-1 2 224 0,-1 2 32 0,0 1 16 15,-1 6 96-15,0-1 0 0,0 1 16 0,1 0 0 16,-1 4-384-16,-2 1-80 0,1 1 0 0,0 4-16 16,0 5-720-16,-2 5-144 0,1 4-16 0,0 7-16 0,-1 7-368 0,1 1-128 15,-2 7 0-15,0 3 144 0,2 1-144 0,1 2 0 16,1-1 0-16,2 3 128 0,3 0-128 0,2-2 0 15,1-7-160-15,2-1 160 16,2-6-992-16,-1-10-96 0,-1-6-32 0,-2-6 0 16,0-6-96-16,-2-4-32 0,0-3 0 0,1-4 0 15,-2-2-96-15,0-4 0 0,-3-5-16 0</inkml:trace>
  <inkml:trace contextRef="#ctx0" brushRef="#br0" timeOffset="3065.6">18869 16873 911 0,'-4'1'0'0,"-1"-1"0"0,1 0 0 0,2 3 0 15,0-3 3456-15,0 1 592 0,-3 2 128 0,-5 3 32 16,-3 0-2672-16,-2 3-544 0,-1 1-96 0,2-1-32 0,2 0-32 0,-1 1 0 16,2-4 0-16,1 0 0 0,3-2-16 0,1-1-16 15,-1-3 0-15,5-3 0 0,0-1 432 0,4-4 96 16,0-5 16-16,3-3 0 0,7-8-448 0,4-6-96 15,6-10-16-15,6 1 0 0,4-2-464 0,4 3-80 16,4 0-32-16,4 1 0 0,5 3-208 0,-1 0 0 16,-2 6-144-16,-4 1 144 15,-5 4-928-15,-1 5-96 0,-5 4 0 0,-5 4-12688 0</inkml:trace>
  <inkml:trace contextRef="#ctx0" brushRef="#br0" timeOffset="3436.76">18939 17652 32591 0,'-6'-3'1440'0,"3"-1"304"0,3 1-1392 0,3 0-352 15,1-2 0-15,-1 0 0 0,2 0 0 0,5-3 0 16,7-3 0-16,7-6 0 15,7-2 0-15,3-3 0 0,1 0 0 0,0 1 0 16,-2 4-528-16,0 2-80 0,0 5-16 0,-4 6-13200 0</inkml:trace>
  <inkml:trace contextRef="#ctx0" brushRef="#br0" timeOffset="3867.3">19774 17250 12895 0,'-23'0'576'0,"7"-2"112"0,3 2-560 0,3 2-128 0,4 1 0 0,1-3 0 15,-1 4 1664-15,-6-2 320 0,-4 5 48 0,-5 2 16 0,-1 1-960 0,2 2-176 16,3-2-32-16,6-1-16 0,2-3-480 0,7 1-80 16,2 0-32-16,5-1 0 15,2 0-272-15,3 0-144 0,-1 0 16 0,-1 2 0 0,2 0 128 0,0-1 0 16,1 3 0-16,2-2-128 0,1 3 128 0,1 0 0 16,3 2 0-16,-1 0-128 0,3 0 128 0,1 0 0 15,0 6 0-15,2 2-128 0,-1-1 128 0,-1-2 0 16,2 1 0-16,-5 1 0 0,-4-2 0 0,-3-2 0 15,-2 0 0-15,-4-1 0 0,-3-1 896 0,-2 1 128 16,-4-2 0-16,-2 2 16 0,-2-5 112 0,-4 0 0 16,-1 2 16-16,-6-2 0 0,-2 2-208 0,-4 1-64 15,0-3 0-15,-3 2 0 0,1-2-384 0,-1-1-96 16,-2-6-16-16,2 0 0 0,2-2-208 0,1-5-64 0,1-2 0 0,2 0 0 16,1-3-400-16,1 2-96 0,4 1-16 0,1 0-15552 15</inkml:trace>
  <inkml:trace contextRef="#ctx0" brushRef="#br0" timeOffset="4330.63">20184 17281 21135 0,'-11'8'928'0,"1"-2"208"0,3 3-912 0,2-3-224 0,1-3 0 0,2 4 0 0,-1-1 384 0,-4 6 16 0,-8 10 16 0,-2 7 0 15,-6 5-416-15,0 6-176 0,-1 1 16 0,3 2 0 16,3-1 160-16,2 1 0 0,1 0 0 0,4 0-128 16,5-5 928-16,4-1 192 0,6-2 32 0,5-3 16 15,7-4-272-15,9-9-48 0,8-5-16 0,5-14-12816 16</inkml:trace>
  <inkml:trace contextRef="#ctx0" brushRef="#br0" timeOffset="5272.27">23111 15843 20271 0,'-32'1'896'0,"11"2"192"0,4-3-880 0,4 2-208 15,8-2 0-15,0 0 0 0,2 0 1248 0,-3 2 208 16,-3 0 32-16,-1-2 16 0,1 0-1152 0,6-2-224 16,4 0-128-16,4 0 128 0,3-2-304 0,4-1-48 15,2 4-16-15,6-3 0 0,5 4 240 0,1-2-144 16,2-2 144-16,2 2-128 0,3-2 576 0,3 1 128 16,-2-3 32-16,5-1 0 0,4 1 0 0,6-6 0 15,4 1 0-15,3 3 0 0,4-2-432 0,-4 4-176 0,-7-1 128 16,-5 4-128-16,-6-3 0 0,-4 3-320 0,-5 1 48 0,-2 0 16 31,-1 0-496-31,-6 1-80 0,-3 1-32 0,-4 0-10944 0</inkml:trace>
  <inkml:trace contextRef="#ctx0" brushRef="#br0" timeOffset="5774.38">23827 15721 25391 0,'-7'-8'1120'0,"2"2"240"0,0 0-1088 0,2 3-272 0,2 3 0 0,1 0 0 16,-1 0 896-16,0 0 128 0,-1-1 32 0,1 2 0 15,2 2-848-15,-1 3-208 0,2 4 0 0,-1 4 0 16,1 4 0-16,1 7 0 0,1 6 0 0,0 5 0 16,0 7 0-16,0 3 0 0,1 7 0 0,-1 1 0 15,-1 6 128-15,-2-6 0 0,2-1-128 0,-2-6 192 0,0-6-192 16,-2-6 0-16,1-3 128 0,0-8-128 0,3 0 0 0,-1-5 0 15,2-1 0-15,1-8 0 16,0-1-400-16,0-3-176 0,3-2-48 0</inkml:trace>
  <inkml:trace contextRef="#ctx0" brushRef="#br0" timeOffset="6307.61">23617 16641 15663 0,'-25'-6'688'0,"9"-1"144"0,2 1-656 0,6 2-176 0,4 3 0 0,3-1 0 0,0-2 2240 0,-3-2 400 0,-1-7 96 0,0-3 16 0,3-2-1920 0,4-4-384 0,3-1-80 0,4 1-16 15,3 4-192-15,3-2-32 0,1 2-128 0,1 1 192 16,1 2-192-16,0 3 176 0,-1 4-176 0,2 0 160 16,1 4 336-16,-2 0 64 0,3 2 16 0,0 2 0 15,0 0-112-15,4 0-16 0,2 2 0 0,-1-2 0 16,4 0-304-16,1-2-144 0,1-2 128 0,0-1-128 16,-1-1 128-16,1 0-128 0,2-1 128 0,-3 0-128 15,-6 1 0-15,-3-3 0 0,-4 5 0 0,-3-3 0 0,-2 5 0 0,-3-1 0 16,-1 2 0-16,-3 1 0 0,-1 1 0 0,-1 2 0 15,-4-1 0-15,0 2 128 0,-3-1-128 0,1 1 0 16,-3 3 0-16,-2 1 0 0,-2 1 0 0,0 1 0 16,-1 0 0-16,0 2-176 0,1 0 176 0,-1 1-160 15,2 0 160-15,0 6-160 0,-1 0 160 0,3 0 0 16,1 4 0-16,0 1 0 0,0 2 0 0,4 5 192 16,2-1-32-16,-1 3-16 0,2 2-144 0,1 3 192 15,2 1-192-15,-1 1 192 0,2 2-192 0,-1-1 0 16,1 3 144-16,0-9-144 0,1 2 0 0,0-8 0 15,-1-1 0-15,0-3 0 0,-1 1 0 0,-3-4 0 16,1-2 0-16,-2-3 0 0,0-3 0 0,-2-5 0 16,0-2 0-16,-2-1 0 0,0-2-384 0,-1-2 0 0,-1-2 0 0</inkml:trace>
  <inkml:trace contextRef="#ctx0" brushRef="#br0" timeOffset="6809.7">23747 16473 11055 0,'-15'-3'976'0,"4"2"-784"0,2 1-192 0,4-3 0 0,3 1 2624 0,2 1 464 15,0-2 112-15,-3-1 0 0,1 1-2384 0,-3-3-496 16,2-1-80-16,1 1-32 0,1 0 256 0,-1 2 48 16,4-1 16-16,-2 4 0 0,1-1 208 0,-1 2 32 15,0 0 16-15,2 2 0 0,0 4 320 0,-1 2 64 16,0 2 16-16,3 4 0 0,-2 5-576 0,2 3-112 16,-2 7-32-16,2 3 0 0,0 9-320 0,0-1-144 15,-2 5 128-15,-1-3-128 0,0-1 0 0,-1-3 0 16,-1-1 0-16,-1-2 0 0,1-7 0 0,-3 1 0 0,0-4 0 15,2-3 0-15,-1-2 0 0,1-4 128 0,-1-2-128 0,1-1 0 16,1-3 128-16,1-4-128 0,0 0 0 0,0-5 128 16,0 2-128-16,0-3 0 0,0 0 0 0,1 0 128 15,-1 0-128-15,1 0 0 0,0 0 0 0,-1 0 0 16,0 0 0-16,0 0 0 0,0 0 0 0,0 0 0 16,0 0 0-16,0 0 0 0,16 20 0 0,-10-12 0 15,2 0 0-15,1 0-144 0,-1 1 144 0,3-2 0 16,2 0-144-16,2-1 144 0,3-4 0 0,2-2-144 15,0-2 144-15,3-4 0 0,4-3-144 0,4-2 144 16,4-5 0-16,0-2 0 0,0-1 0 0,-1-2 0 16,-1 1 0-16,-2 0 128 0,-5 1-128 0,-2 3 192 0,1 4-192 0,-2-4-192 15,-2 1 32-15,-4-1-15008 16</inkml:trace>
  <inkml:trace contextRef="#ctx0" brushRef="#br0" timeOffset="7174.36">24980 16062 23903 0,'-9'-4'1056'0,"3"4"224"0,1 0-1024 0,1 0-256 0,2 3 0 0,0-3 0 16,1 3 672-16,-1 1 96 0,-2 5 0 0,0 3 16 16,-2 4-160-16,1 8-48 0,3 3 0 0,-1 5 0 15,2 3-160-15,1 9-32 0,0 6-16 0,1 10 0 16,0 5-368-16,2 4 144 0,1 3-144 0,-2-6 0 0,2-8 0 15,-1-8-144-15,0-9-16 0,1-13 0 16,-1-9-240-16,0-9-48 0,-1-4-16 0,1-9 0 16,-1 0-944-16,-1-7-176 0,3-5-32 0</inkml:trace>
  <inkml:trace contextRef="#ctx0" brushRef="#br0" timeOffset="7547.12">24904 16188 23039 0,'-15'-12'2048'0,"5"2"-1648"0,2 0-400 0,5 1 0 15,5 3 2832-15,0 0 496 0,2-1 80 0,-1-8 32 0,7-8-2672 0,4-6-544 0,6-5-96 0,2 2-128 16,4 4 0-16,2 3 0 0,-2 8 0 0,0 6 0 16,3 4 0-16,-5 7 0 0,-1 5-144 0,-5 5 144 31,-3 3-448-31,-3 0 16 0,1 6 0 0,-6-1 0 0,-1 1 240 0,-1 1 64 0,3-2 0 0,-4 1 0 15,-1-2 128-15,0-2 0 0,-2-3 0 0,-1 1 128 16,0-2 224-16,-3 0 48 16,-1-1 16-16,-1 0 0 0,-3 2 544 0,-2 0 96 0,-1 4 32 0,-1 1 0 15,-3 2-640-15,-1 2-128 0,-1-1-32 0,2 1 0 16,-1 1-288-16,2 1 0 0,2-1 0 0,3 0 0 16,4 0 0-16,1 3 0 0,3-3 0 0,1 1 0 15,3-1-192-15,0-3 48 16,3-1 16-16,4-1 0 0,1-1 128 0,2 2-192 0,2-5 192 0,0 2-192 0,2-4 192 0,-2 0-128 15,0-1 128-15,-2-2-128 0,2 0 128 0,0-1 0 16,1-1-144-16,-1 0 144 16,0-2-1728-16,-3-2-288 0,0-4-48 0</inkml:trace>
  <inkml:trace contextRef="#ctx0" brushRef="#br0" timeOffset="7975.65">25498 16779 1839 0,'1'-2'160'0,"0"2"-160"0,2 0 0 0,0 2 0 0,1 1 4880 0,-1-2 944 0,0 1 192 0,6 1 48 16,2 4-4544-16,5-1-912 16,6 4-176-16,1-3-48 0,0-4-256 0,-3-3-128 0,-3-3 128 0,1-5-128 15,-2-1 0-15,-2-7 128 0,1-2-128 0,-1-4 0 16,-2-3 144-16,-1-1-144 0,-2 0 160 0,0-3-160 0,-3 1 448 0,-1 0 0 16,0 5 0-16,-3-1 0 0,-1-5 64 0,-1 4 0 15,-2 3 0-15,0-3 0 0,-3 6-192 0,-2-1-16 16,2 5-16-16,-1 5 0 0,-1 0 320 0,-2 4 64 15,-1 4 16-15,-1 4 0 0,-1 2 480 0,-2 6 112 16,1 6 0-16,-2 6 16 0,0 6-752 0,0 7-160 16,1 6-16-16,2 2-16 0,1 5-352 0,4-1 0 15,3-2 0-15,5-8 128 0,8-1-128 0,3-5 0 16,4-5 0-16,1-5 0 0,3-5 0 0,4-4-160 16,2-4 160-16,1-8-208 31,1-4-1728-31,5-11-352 0,4-5-64 0</inkml:trace>
  <inkml:trace contextRef="#ctx0" brushRef="#br0" timeOffset="8476.76">26560 16361 2751 0,'6'-22'128'0,"-3"3"16"0,-1 3-144 0,-1 4 0 0,-1 6 0 0,-1 0 0 0,-1-1 4240 0,-3-7 816 0,-2-6 176 0,-1-9 16 0,-3-2-2320 0,-3 3-480 16,0 5-80-16,-2 4-32 0,-1 4-800 0,2 5-176 16,0 4-16-16,-1 2-16 0,3 7-480 0,-1 1-80 15,0 2-32-15,2 4 0 0,-1 2-416 0,1 4-96 16,1 3-16-16,1 3 0 0,2 3-208 0,2-2 0 0,1 2 0 0,1 1-160 15,3 2 160-15,1 3-192 0,1-2 192 0,1 1-192 16,0 0 192-16,1 4 0 0,1 0 0 0,1 0 0 16,0-1 256-16,0 3 64 0,2 5 32 0,-1 3 0 15,2 3 96-15,2 3 0 0,2 4 16 0,0-1 0 16,0-5-288-16,1-1-176 0,2 2 192 0,1-5-192 16,0-1 0-16,0-4-144 0,-1-8-16 0,0-5 0 15,-5-2-1920 1,-3-4-384-16,-3-1-80 0,-4-3-12864 0</inkml:trace>
  <inkml:trace contextRef="#ctx0" brushRef="#br0" timeOffset="8708.4">26300 16918 30399 0,'-12'0'2704'0,"4"0"-2160"0,5 0-544 0,1 0 0 0,2 0 2048 0,2 0 320 0,1 0 48 0,2-3 16 0,5 0-1840 0,9-4-352 16,9-7-80-16,13-6-16 0,11-9-144 0,6-3 0 16,11-2 144-16,-1-5-144 0,-5 2 0 0,-3 2-128 15,-6 1 0-15,-4 5 0 16,-6 3-576-16,-3 5-128 0,-8 4 0 0,-3 2-10336 16,-3 5-2064-16</inkml:trace>
  <inkml:trace contextRef="#ctx0" brushRef="#br0" timeOffset="9210.48">27076 16137 3679 0,'-4'-12'320'0,"0"5"-320"0,2-2 0 0,-1 3 0 0,2 3 5648 0,0 2 1072 0,-2 1 192 0,1-5 64 0,-3 0-3136 0,-4-1-640 0,0 0-112 0,1 0-16 16,-1 1-1664-16,-1 1-320 0,3 3-64 0,-1 2 0 15,1 1-800-15,0 2-224 0,0 2 0 0,0 7 128 31,1-1-512-31,1 7-112 0,1 3-16 0,0 8 0 16,2 4-96-16,0 11-32 0,2 10 0 0,0 8 0 0,4 14 400 0,5 6 80 0,5 7 16 0,3-1 0 16,5 0 144-16,2-3 0 0,1-5 0 0,2-5 0 15,2-12 0-15,-3-11 0 0,-1-8 0 0,-4-11-128 16,-2-5 128-16,-3-9 0 0,1-6 0 0,-2-4-128 16,1-4-1120-16,-2-6-224 0,-2-2-32 0</inkml:trace>
  <inkml:trace contextRef="#ctx0" brushRef="#br0" timeOffset="9414.43">26849 16848 40543 0,'-22'4'3600'0,"7"-1"-2880"0,5-2-576 0,5 1-144 0,5-2 576 0,3 0 64 0,2 0 32 0,3 0 0 0,4-2-528 0,11-2-144 15,12-8 0-15,14-4 0 0,12-10 0 0,4-5 0 16,4-5 0-16,-1-7-12672 0,-2-10-2624 0</inkml:trace>
  <inkml:trace contextRef="#ctx0" brushRef="#br0" timeOffset="10293.12">24128 17102 15663 0,'-7'-6'1392'0,"2"2"-1120"0,3 2-272 0,0 0 0 0,2 2 2640 0,1 0 480 0,-1 0 80 0,0 0 32 15,1 0-1504-15,-1 4-288 0,2-1-64 0,2 6-16 16,4 5-704-16,0 7-144 0,1 8-16 0,0 5-16 16,-1 11-240-16,0 7-48 0,2 13-16 0,-3 8 0 15,0 9-176-15,-2-1 0 0,0 0 0 0,-4-10 0 16,-1-8-256-16,-3-12 0 0,-2-9 16 0,0-5 0 15,-1-5 240-15,1-7 0 0,2-3 144 0,0-5-144 16,-1-4 400-16,1-2-16 0,1-5 0 0,2-2 0 0,0-1-384 0,-1-6 0 16,1 1 0-16</inkml:trace>
  <inkml:trace contextRef="#ctx0" brushRef="#br0" timeOffset="11045.57">23439 17961 2751 0,'-8'-2'256'0,"3"1"-256"0,4 1 0 0,1 0 0 16,0-3 5568-16,0 3 1056 0,-1 0 224 0,-1-2 32 16,-2 1-4896-16,1-2-960 15,1 1-208-15,2 0-48 0,0 2-160 0,2-2-32 0,1 2-16 0,1 0 0 16,2-1 16-16,1 1 16 0,1-2 0 0,3 2 0 0,1-1-224 0,2 1-48 15,3-2-16-15,4 0 0 0,6 0 16 0,3-1 16 16,4 0 0-16,1-1 0 0,2-2-208 0,3 1-128 16,4 0 128-16,3-4-128 0,4 3 128 0,3-4-128 15,3 4 128-15,0 0-128 16,1 0 0-16,-3 3 0 0,-7 2 0 0,-2 1 128 0,-7 4-128 0,0-2 0 16,0 6 128-16,1 0-128 0,2 2 0 0,-3 0 0 15,1 1 0-15,-2-1 0 0,-1-3 0 0,-3 0 0 16,-3-2 192-16,-4-2-64 0,-2-1-128 0,-4-2 0 15,-2-2-128-15,0-1 128 0,-3 0 0 0,-4-1 0 16,-1-1 0-16,-3 4 0 0,-2-1-128 0,-5 2 128 16,2-3-128-16,-3 3 128 0,0 0 0 0,0 0 0 15,-1 3 0-15,-1-1 0 0,0-1 128 0,-2 2-128 0,4-3 128 0,0 0-128 16,0 0 0-16,-16 16-320 0,12-12 64 16,-1-2 16-16,2 2 32 0,-1-4 0 0,0 0 0 0,-1-1 0 15,4-2 208-15,-4 0 0 0,1-4 0 0,-1-3-144 16,2 2 144-16,-2-7 0 0,0 1-144 0,0-2 144 15,1 0 0-15,0 1 0 16,2 5 0-16,0 1 0 0,-1 2 0 0,3 4 0 0,-1 0 0 0,2 1 0 16,0 0 0-16,3 4 192 0,2 3-32 0,0-2 0 15,4 4-160-15,1-1-144 0,2 4 144 0,0-2-208 16,2 2 208-16,1 3-192 0,0 0 192 0,3 3-192 16,-2 3-192-16,1-1-48 0,-1-2 0 0,-2-2 0 15,-4 1 432-15,-4-3-160 0,-1-2 160 0,-4-4 0 16,-1 0 576-16,-4-2 208 0,0 2 48 0,-5-3 16 0,1 1 240 0,-4-2 32 15,-2-1 16-15,-1-1 0 0,-5-1-368 0,-3-1-80 16,-3-2-16-16,-1-2 0 0,-1-3-672 0,-4-1 0 16,1-2-208-16,-4-8-18976 15</inkml:trace>
  <inkml:trace contextRef="#ctx0" brushRef="#br0" timeOffset="11861.62">23912 15765 15663 0,'-6'-7'1392'0,"1"-2"-1120"0,2 5-272 0,1 1 0 0,2 0 3024 0,0 0 560 15,0-4 96-15,-3-5 32 0,-1-4-1808 0,1-5-368 16,2-1-64-16,4 2 0 0,0 4-656 0,2 1-128 0,3 3-32 0,3 4 0 15,1 4-336-15,4 2-80 0,5-1-16 0,7 6 0 16,4 3-224-16,2 0 0 0,6 7 0 0,2-2 0 16,1 1 0-16,3 3 0 0,3-3 0 0,3 1 0 15,-1-3 0-15,1 0 0 0,2-2 0 0,0-3 0 16,-4 1 0-16,-5 0 0 0,-11 1 0 0,-6-1 0 16,-5 0 0-16,-2 0 0 15,-6 0 0-15,-3-3 0 0,-1 1 144 0,-3-2-144 0,-3-2 128 0,-1 0-128 16,-2-2 192-16,-1-1-64 0,-2-1 0 0,-3 1 0 15,-1-6-128-15,-5-3 0 0,-2-1 0 0,-3 0 0 16,-3-2-272-16,-2 1-96 0,-6-1-16 0,0 4 0 16,3 5 208-16,-2 1 48 0,1 4 0 0,2 1 0 0,2 0 400 0,5 0 96 15,4-3 16-15,4 0 0 16,2 0-240-16,1 0-144 0,3-4 192 0,1-1-192 0,1 0 160 0,2-2-160 16,2-2 128-16,0-3-128 0,3 2 0 0,2-6 0 15,2 3 0-15,3-3-176 0,3 1 176 0,-4 2 0 16,3 2 0-16,-3 2 0 0,0 3 0 0,-3 5 0 15,-2 2 0-15,-3 4 0 0,-1 5 0 0,-5 0 0 16,-3 5 0-16,-4 7 0 0,-3 3 0 0,-3 7 0 16,-2-1 144-16,-4-2-144 0,-2 1 576 0,1-3 16 15,2-3 0-15,0-3 0 0,1 0 272 0,0-1 48 16,-2-6 16-16,3 0 0 0,4-5-112 0,2 1-32 16,1-7 0-16,3 0 0 0,1 0-576 0,3-3-208 15,2-1 144-15</inkml:trace>
  <inkml:trace contextRef="#ctx0" brushRef="#br0" timeOffset="34029.65">11475 4128 20207 0,'-15'-15'896'0,"5"7"192"0,3 2-880 0,2 0-208 16,4 2 0-16,0 2 0 0,1-2 560 0,-2-2 64 0,-1-4 16 0,0-5 0 15,2-1-320-15,0-4-48 0,3-1-16 0,2 1 0 16,1 2-256-16,0 2 0 0,0-3 0 0,0 4 0 31,-2 4 256-31,0-1-48 0,-1 0-16 0,-3 2 0 0,-1 1 448 0,-3 5 64 0,-1 1 32 0,-3 0 0 16,0 1-16-16,-2 4 0 0,-1 4 0 0,-2 4 0 15,-1 5-208-15,0 5-64 0,-2 5 0 0,0 9 0 16,1 6 0-16,1 9-16 0,4 4 0 0,2 4 0 16,2-5-160-16,1 8-16 0,1 3-16 0,2 3 0 15,2 4-32-15,2-6 0 0,4-5 0 0,2-8 0 16,3-4-64-16,1-9-16 0,3-5 0 0,0-6 0 15,1-1-128-15,-1-5 0 0,0-1 0 0,0-4 0 16,0-2-1632-16,-2-4-416 0</inkml:trace>
  <inkml:trace contextRef="#ctx0" brushRef="#br0" timeOffset="35002.81">11248 4375 2751 0,'-8'-1'128'0,"2"-2"16"0,1 1-144 0,3 0 0 0,0 0 0 0,2 2 0 0,0-2 3904 0,-1 0 768 0,1-3 128 0,-1 2 48 0,0-4-3424 0,-2 4-672 0,2-1-144 0,1-2-32 15,-1 3-400-15,0 0-176 0,-1 3 128 0,1-4-128 16,0 1 0-16,0 0 0 0,-2 0-224 0,-1 1 80 31,1 1-624-31,-1-4-128 0,0 3-32 0,-1-4 0 0,-2 3-672 0,-1-2-144 0,0 1-32 0,-2 0 0 16,0-1 32-16,0 2 0 0,1-4 0 0,1 4 0 15,-1-4 2000-15,1 1 416 16,-1-1 80-16,0-2 16 0,1 3 576 0,-1-4 112 0,0 0 16 0,-1-2 16 0,0 2 80 0,2 1 16 16,-2-3 0-16,-1 2 0 0,3 1-400 0,1 2-80 15,0 1-16-15,-1 0 0 0,1-1-448 0,-1 4-80 16,0-2-32-16,0 4 0 0,1-2-400 0,-1-1-128 15,0 2 0-15,0-1 0 0,2 2 0 0,0-1-224 16,0-2 16-16,-2 1 0 0,5 2-64 16,-1-1-16-16,0-2 0 0,2 2 0 0,-2-2 288 0,0 0 0 15,1 2 0-15,-1-2 0 0,3 2 544 0,-2 2 160 16,1-3 48-16,-1 2 0 0,1 1 256 0,-1-3 48 16,1 3 16-16,1 0 0 0,-1 0-528 0,2 3-96 15,2-2-32-15,-1 4 0 0,1-1-416 0,1-2 0 16,-3-2-144-16,0 0 144 0,0 0 0 0,18 17 0 15,-12-12 0-15,1 0 0 16,-1 0-224-16,1-1 64 0,3 0 16 0,3-2 0 0,0 1 144 0,3-3 0 0,4-3-144 0,3 1 144 16,5 1 0-16,1-8 0 0,5 1 192 0,-1 0-64 15,2-2 320-15,-1-2 48 0,-1-1 16 0,1 1 0 16,3-1-16-16,4 2 0 0,-3-1 0 0,3 3 0 16,2 3-112-16,1 5-32 0,0 1 0 0,-2 1 0 15,0 2-352-15,0 3 0 16,2-3 0-16,-2-3-16192 0</inkml:trace>
  <inkml:trace contextRef="#ctx0" brushRef="#br0" timeOffset="35599.07">10915 5009 29423 0,'-5'-11'1296'0,"3"6"288"0,0 0-1264 0,2 4-320 0,3-1 0 0,-1-1 0 0,1 2 0 0,1-2 0 0,3 0 0 0,4-2 0 0,1 0 0 0,3-4 0 16,3 3 0-16,1 0 0 0,4 0 160 0,-2 2-32 15,1 0 0-15,0 2 0 0,0-2 384 0,1 4 64 16,-1 0 0-16,1 4 16 0,3 2 288 0,4 0 48 16,2 4 16-16,4 2 0 0,2 1-304 0,8 3-48 15,5 0-16-15,7 2 0 16,6-2-1168-16,3 3-240 0,4-7-64 0</inkml:trace>
  <inkml:trace contextRef="#ctx0" brushRef="#br0" timeOffset="47901.77">20764 13111 1839 0,'-2'-4'160'0,"-1"-3"-160"16,2 2 0-16,2 3 0 0,0-2 3984 0,-1-1 768 15,0-2 160-15,-1-8 16 0,0 1-2960 0,1 0-608 16,0 4-112-16,-1 0-32 0,0 5-144 0,1 1-48 15,-2 3 0-15,2 1 0 0,0 0-512 0,0 0-128 16,2 0 0-16,-1 0-16 0,0 0-368 0,1 1 0 16,0 2 0-16,-2-3-128 0,0 0 128 0,0 0 0 15,0 0-144-15,0 0 144 0,0 0 0 0,1-21 0 16,-2 11 0-16,-1 0 0 0,2-3 0 0,-1 4 0 16,1-4 0-16,-1 3 0 0,0 4 0 0,1 0 160 15,0 2-160-15,-1-1 160 0,-1 4 96 0,1-3 0 0,1 4 16 16,-1-2 0-16,2-1-80 0,-1 0-32 15,1-4 0-15,2-1 0 0,-1-2-160 0,2 0 0 0,0 0 0 0,-2 1 128 16,2 2-128-16,-2 2 0 0,0 1 144 0,-1 2-144 16,0 2 176-16,0 2-48 0,2 5 0 0,-2-1 0 15,1 2 400-15,1 4 80 0,-1 0 16 0,0 0 0 16,-1 1-304-16,-1-5-64 0,0 2-16 0,-1-4 0 16,-2-2-240-16,2-1 176 0,0-3-176 0,-2 0 160 15,-1-3 80-15,1-1 16 0,-1-2 0 0,0 4 0 16,-1-4-112-16,0 2-16 0,-1 0 0 0,1-2 0 15,0 0-128-15,3 0 0 0,1-1 0 0,2 1 0 16,3 0-1760-16,3-4-384 0</inkml:trace>
  <inkml:trace contextRef="#ctx0" brushRef="#br0" timeOffset="49406.93">21787 12583 5519 0,'0'-22'496'0,"-1"10"-496"0,-1-1 0 0,2 1 0 16,0 2 2848-16,0 2 480 0,3 0 80 0,-3-9 32 0,1-7-1568 0,0-7-304 0,1 0-64 0,0 8-16 15,-1 7-656-15,0 5-128 0,1 7-16 0,-2 7-16 16,0 4 32-16,0 8 0 0,-2 7 0 0,1 4 0 16,0 5-64-16,-1 7-16 0,0 9 0 0,-1 4 0 15,-4 0-448-15,0-1-176 0,1 0 128 0,-2-6-128 16,1 1 160-16,1-7-160 15,0-1 192-15,-2-3-192 0,2-3 480 0,0-3-16 0,2-7 0 0,-1-1 0 16,0-8-176-16,3-4-32 0,2-3-16 0,-2-5 0 16,4-3 48-16,0-3 16 0,3-4 0 0,0-2 0 15,0-4-80-15,0 0-16 0,2-6 0 0,0-1 0 16,1-8-80-16,3-4 0 0,0-2-128 0,3 1 192 0,-2-1-32 0,2-2-16 16,3-7 0-16,1-2 0 15,-1-3-144-15,2 0 0 0,0 1 0 0,1-1 0 0,0 7 0 0,-3 6 0 16,-1 6 0-16,-5 11-16144 15</inkml:trace>
  <inkml:trace contextRef="#ctx0" brushRef="#br0" timeOffset="49877.76">21928 12533 34383 0,'-22'10'1520'0,"12"-7"320"0,1 4-1472 0,3-1-368 0,2-5 0 0,3 0 0 0,0 3-352 0,-1 0-144 0,1 2-16 0,1 6-16 16,0 4-480-16,1 3-80 0,3 1-32 0,1 1 0 16,2-2 368-16,2-3 80 0,3 3 16 0,2-4 0 0,2 1 656 0,3-5 224 15,0 0 0-15,2-1 0 0,4-4 928 0,-1 0 192 16,-1 2 48-16,2 3 0 0,-4 0-496 0,2 6-112 16,3 3-16-16,2 5 0 15,-1 3-1392-15,4 7-272 0,1 5-64 0</inkml:trace>
  <inkml:trace contextRef="#ctx0" brushRef="#br0" timeOffset="55915.48">15610 14307 20271 0,'-11'-8'1792'0,"6"4"-1424"0,0 0-368 0,3 0 0 0,0 0 0 0,2 0-160 15,0-5 16-15,0-2 0 0,2-8-192 0,-1-5-48 16,1 1 0-16,1 1 0 15,-1 2 240-15,2 3 144 0,-1 7-192 0,-2 4 192 0,1 2 304 0,0 2 160 16,-2 2 48-16,2 0 0 16,-2 2 576-16,-1-2 128 0,2 0 32 0,0 3 0 0,-1-3-448 0,1 4-96 15,-1-4 0-15,0 0-16 0,7 24-272 0,-5-4-48 16,1 8-16-16,-3 10 0 0,0 7 96 0,-3 12 0 16,-1 5 16-16,-2 9 0 0,-1 10-176 0,-3 4-32 15,-1 1-16-15,-2-10 0 0,2-9 48 0,-2-4 16 0,-1-1 0 0,-2-7 0 16,1-5 272-16,0-3 64 0,-1-2 16 0,1-4 0 15,3-9-224-15,2-4-48 0,2-3-16 0,0-9 0 16,1-6-192-16,3-4-48 0,3-6 0 0,1-6 0 31,3-4-1984-31,1-10-384 0</inkml:trace>
  <inkml:trace contextRef="#ctx0" brushRef="#br0" timeOffset="56323.37">15417 14328 4607 0,'-3'-6'400'0,"0"-3"-400"0,1 3 0 0,2 3 0 0,0-4 704 0</inkml:trace>
  <inkml:trace contextRef="#ctx0" brushRef="#br0" timeOffset="56887.89">15346 14279 15839 0,'-16'31'704'0,"4"-9"128"0,3-2-656 0,4-10-176 0,0-2 0 0,1-4 0 0,-1 5 2128 0,-4 4 400 0,-3 8 80 0,-5 3 16 0,2-3-1152 15,4-5-208-15,2-7-48 0,2-6-16 0,2 0-656 0,1-6-128 16,0 0-32-16,2-4 0 0,-2-4-96 0,2 0-32 16,-1-1 0-16,2-1 0 0,0 1 128 0,1-2 32 15,-2 2 0-15,2 0 0 0,0 2-160 0,0-3-16 16,2 4-16-16,-1 0 0 0,-1-1-224 0,0 1 0 16,0 2 0-16,0-2 0 0,1 3 128 0,-1 2-128 15,0-2 0-15,0 2 0 0,1 2 0 0,1-2 128 16,0 2-128-16,-1-2 0 0,2 2 0 0,-2-1 0 15,1 2 0-15,0-2 0 0,0 2 0 0,1 1 0 16,0-2 0-16,0 2 0 0,-1-4 0 0,1 2 0 16,-1 2 0-16,-1-3 144 0,2 2-144 0,-1 1 0 15,-2-3 144-15,2 0-144 0,-1 0 192 0,0-1-48 0,-1 1 0 16,0-3 0-16,0 1 80 0,0-2 16 16,0 3 0-16,0-1 0 0,1 1-80 0,-2 0-16 0,1 2 0 0,0-2 0 15,0 4-144-15,1 0 0 0,-1 0 144 0,0 0-144 16,2 1 192-16,-1 2-48 0,1-1 0 0,0-1 0 15,-2-1-144-15,0 0 128 0,0 0-128 0,0 0 128 16,16 19-128-16,-10-15 0 0,0 1 0 0,-1-2 0 16,0 1 0-16,0-2 0 0,0 2 0 0,-2 0 0 15,4-2 0-15,-1 1 0 0,-1 1 0 0,1-2 0 16,-1 2 0-16,0-1 0 0,0 1 0 0,1 1 128 16,3-1-128-16,-1 2 0 0,5 3 0 0,2-3 0 15,3 4 0-15,4-4 0 0,2 1 0 0,5 0 0 0,6 1 0 16,3-2 0-16,-7 1 0 0,5-3 0 0,6 1 0 0,2-1 0 15,0-1 0-15,3 0 0 0,3 0-128 0,3-2 128 16,2 4 0-16,-4-5 0 16,-4 0 0-16,-6-2 0 0,-3-1 0 0,-4-1 0 0,-6 1 0 0,-2-2 0 15,-3 1 0-15,-2 0 0 0,2 2 0 0,-3 1 0 16,-1-2 0-16,0 3 0 0,-2-2 0 0,0 0 0 16,1 2 0-16,-1-2 128 0,2 2-128 0,-3 0 0 15,-1 2 0-15,2-2 0 16,4 4-960-16,1-4-240 0,5-2-32 0,1-2-16 0</inkml:trace>
  <inkml:trace contextRef="#ctx0" brushRef="#br0" timeOffset="58220.9">15300 15334 27807 0,'-10'-12'1232'0,"5"6"256"0,0 0-1184 0,3 1-304 16,0 0 0-16,2-1 0 15,0-1-608-15,0-2-176 0,0-1-48 0,0-5 0 16,2 4-2800-16,-2 2-560 0,0 7-112 0,-3 4-32 0,-1 7 3424 0,1 1 672 16,-3 2 240-16,-1 1-144 0,2-2 2352 0,-1 1 480 0,0 1 80 0,0-4 32 15,1 3-752-15,1-5-128 0,2-1-48 0,-2 0 0 16,3-3-976-16,-2 1-208 0,1-4-48 0,1 0 0 15,-2-3-64-15,1 2 0 0,-2-5-16 0,0 1 0 16,1-1 16-16,-2-2 0 0,-2 2 0 0,4-3 0 16,-4 3-192-16,1 1-16 0,1 0-16 0,-1 4 0 15,1 1 80-15,-1 4 16 0,0-1 0 0,0 4 0 16,-2 1-288-16,1 2-160 0,-3 3 192 0,1-4-192 16,1 4 0-16,1-6 0 0,1 2 0 0,3-3 0 15,-1-5 144-15,1 1-144 0,1-2 0 0,-1-2 144 16,2 1 0-16,0-3 0 0,1-1 0 0,-1 2 0 15,-1-4 32-15,1 1 0 0,0 0 0 0,2 2 0 16,-2-2-32-16,1 0 0 16,0 2 0-16,0 1 0 0,0 0 48 0,0-1 0 0,1 2 0 0,0 2 0 0,1-4-192 0,-2 4 0 15,1-2 0-15,-1 2 128 0,1 2-128 0,0-2 0 16,1 1 0-16,-2-1 128 0,0 0-128 0,0 0 0 16,0 0 0-16,0 0 0 0,0 0 0 0,0 0 0 15,0 0 0-15,0 0 0 0,0 0 0 0,23-6 0 16,-18 0 0-16,0-1 0 0,2-3 0 0,-2 1 128 15,2 2-128-15,-2-2 128 0,1 3 48 0,-3 0 0 16,2 2 0-16,0 0 0 0,-1 2-32 0,0-1 0 16,-2 2 0-16,1 1 0 0,0 0-16 0,1 1 0 15,1-1 0-15,1 3 0 0,-1-1-128 0,3-2 0 0,0 2 144 16,0 0-144-16,2-1 0 0,-1 2 0 0,4 0 0 0,0 2 128 16,1-1-128-16,0 0 0 0,0 1 0 0,3-2 0 31,1 4 0-31,4-1 0 0,2 0 0 0,1 0 0 0,-1-1 0 0,2 0 0 0,0-1 0 0,1-1 0 15,-1 2 0-15,2-3 0 0,-6 0 0 0,1-2 0 16,0 0 0-16,-1-4 0 0,0-1 0 0,2-1 0 16,-2-4 0-16,3-2 0 0,1 2 0 0,-2-3 0 15,2-2 0-15,2-1 128 0,0-3-128 0,-2 3 128 16,2-3 48-16,-2 0 16 16,0 0 0-16,0-1 0 0,-2 2 0 0,-2 2 16 0,-3 0 0 0,-3 1 0 15,-3 2-208-15,-2 6 144 0,1-2-144 0,-4 3 128 0,1 2-128 16,-3 2 128-16,-2 2-128 0,-1 0 128 0,0 0 0 0,-2 2 0 15,-1 0 0-15,1-1 0 0,-1 3 192 0,-1-3 16 16,2 1 16-16,-1 2 0 0,-1 1-176 0,1-1-48 16,0 2 0-16,0 0 0 0,1 0-128 0,1 0 192 15,0 1-192-15,2 3 192 16,-1 3-2496-16,2 6-512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45:3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4238 7658 16063 0,'-13'4'704'0,"5"-4"160"0,0 3-688 0,3 0-176 0,3-3 0 0,1 1 0 15,-1 2 512-15,-3-1 80 0,-1 2 16 0,-2 0 0 31,-4 2-80-31,0 2-16 0,2 0 0 0,0 0 0 16,3 0 624-16,-3-2 112 0,3 3 32 0,0-3 0 16,0 0-192-16,0 0-48 0,-1 2 0 0,-1-2 0 15,1-1-96-15,0 0-32 0,1 0 0 0,-2 1 0 16,1 0-192-16,0 0-32 0,3 2-16 0,-1-5 0 0,2 2-432 0,1 2-96 16,-1-6-16-16,1 1 0 0,1-1-128 0,1 1 0 15,0-2 0-15,1 0 0 0,0 0 0 0,0 0 0 16,0 0 0-16,-2-2 0 0,1 2 192 0,0-1-32 15,-2-1-16-15,3 2 0 0,0 0 288 0,0 0 48 16,-12-16 16-16,8 10 0 0,2 2 240 0,-1-2 48 16,2-1 16-16,1-1 0 0,4 0-304 0,1-2-64 15,3-2-16-15,5-4 0 0,3-3-288 0,4-2-128 16,2-1 128-16,1-1-128 0,2-4 0 0,-3 1 0 16,-1 0 0-16,0-3 0 0,0-2 0 0,-3 5 0 15,-2 2 128-15,0-1-128 0,-2 0 0 0,0 2 0 16,0 0 0-16,-2 5 0 0,-2-1 0 0,0 3 0 0,-2 4 0 15,-2 2 0-15,1 4 160 0,-1-1 0 0,-1 4 0 0,-1-1 0 16,0 2 0-16,-1-1 0 0,2 3 0 0,3-1 0 16,0 1-160-16,4 0 0 0,1-5 0 0,6 1-176 15,3-2 176-15,4-1 0 0,1-6 0 0,4-2-128 16,0-1 128-16,0-2 0 0,-1-2 0 0,-3 1 0 16,-3 3 0-16,0-2 0 0,-3 2 0 0,-4 2 0 15,-3 3 0-15,-4 4 144 0,-2 0-144 0,-1 1 0 16,-2 3 432-16,-3-2-32 0,-1 3 0 0,1 2 0 15,-2 0 400-15,-2-2 80 0,1 2 16 0,-1 0 0 16,0 2-624-16,1 0-112 0,0 0-32 0,0-2 0 0,1 0-128 0,0 0 0 16,0 0 0-16,0 0 0 0,0 0 0 0,0 0 0 15,-8 20 0-15,9-18 0 0,-1 2 0 0,2-1 0 16,0 0 0-16,-1 0 0 0,2-1 0 0,-1 2 0 16,0-3 0-16,0 2 0 0,1-3 0 0,-2 2 0 15,0-2 0-15,1 0 0 0,0 0 0 0,-2 0 0 16,0 0 0-16,0 0 0 0,1 0 0 0,-1 0 0 15,0 0 0-15,0 0 0 0,0 0 0 0,0 0 0 16,0 0 0-16,0 0 0 0,23 10 0 0,-16-8-176 16,-1 3 48-16,1 0 0 0,1 3 128 0,-1 3 0 15,-1-1 0-15,0 3-128 0,1 6 128 0,-1-1 0 16,-1 5 0-16,-2-1 0 0,2 6 0 0,-1 1-160 16,2 3 160-16,-1 5 0 0,1 8-144 0,-1 5 144 0,2 11 0 15,-1 1-144-15,2-5 144 0,-1-7 0 0,0-8 0 0,3-5 0 16,-1-11 0-16,0-3 0 0,1-5 0 0,0-2 0 15,-2-3 0-15,0-3 0 0,0-2-144 0,-1 0 144 16,1 0-384-16,-2-4 0 0,1 0 0 0,2-2-13216 16,1-2-2656-16</inkml:trace>
  <inkml:trace contextRef="#ctx0" brushRef="#br0" timeOffset="602.08">5688 7084 22799 0,'-7'-17'1008'0,"4"2"208"0,2 3-960 0,0 4-256 0,-2 2 0 0,2 1 0 0,1 4-992 0,-1-5-240 16,-2-7-48-16,0 0-16 0,-1 0 1056 0,-1-3 240 15,-1 4 0-15,3 0 0 0,0 3 2368 0,-1 3 432 16,0 2 80-16,2 0 32 0,0 2-976 0,2 2-192 16,0 0-32-16,2 0-16 0,0 2-928 0,2 0-176 15,2 3-32-15,0 1-16 0,2 1-544 0,-2 2 0 16,3 3 0-16,-2-1 0 0,-1 2 208 0,2 3-64 16,1 6-16-16,1 9 0 0,0 6 0 0,1 1 0 15,-2 4 0-15,-3 4 0 0,-2 2 0 0,-3-1 0 16,0-1 0-16,1-3 0 0,-2-5 0 0,0-5 0 15,1-6 0-15,0-7 0 0,0-5-128 0,-1-3 0 16,-1-2 0-16,0-3 128 16,-2 0-1440-16,0-2-288 0,-2 1-64 0</inkml:trace>
  <inkml:trace contextRef="#ctx0" brushRef="#br0" timeOffset="1056.91">5574 6982 12895 0,'-5'-9'1152'0,"2"3"-928"0,0 2-224 0,1-2 0 0,2 2 2128 0,-1 2 384 0,-1-1 80 0,1 0 16 0,-3-6-1520 0,-1-1-320 0,0 0-48 0,-2-2-16 0,0 4-128 0,-1 2-48 16,1 4 0-16,-3-2 0 0,0 4 176 0,-1 0 48 16,0 4 0-16,2-2 0 0,2-1-352 0,2 2-64 15,0 1-16-15,2 1 0 0,2-4-128 0,1 2-16 16,3 0-16-16,-1-1 0 0,2 0 368 0,-1-2 80 16,2 0 16-16,-1 0 0 0,1-2 656 0,0 0 144 15,0 2 32-15,-1-3 0 0,1 0-304 0,1-1-48 16,-1 0-16-16,1 2 0 0,1-2-656 0,-1 2-144 0,2-2-32 15,1 1 0-15,-1 1-256 0,5 1 0 0,0-3 128 16,1 2-128-16,3 2 0 0,0-3 0 0,2 2 0 0,1 1 0 16,3 1 0-16,4 2 0 0,4-1 128 0,5-1-128 15,0 5 0-15,4 1 0 0,2 1-128 0,-3 2 128 16,1 0-288-16,-2 2 32 0,-1-5 16 0,-3-4 0 31,-1-3-560-31,-1-3-112 0,-1-4-32 0,-2-2 0 16,-3-4 176-16,1-3 48 0,2 0 0 0,-1-2 0 0,-1-5-2288 0,-2 1-464 15</inkml:trace>
  <inkml:trace contextRef="#ctx0" brushRef="#br0" timeOffset="1527.74">5498 7729 17503 0,'-16'0'768'0,"6"-3"176"0,2 2-752 0,3 1-192 0,4 0 0 0,0-3 0 0,0 3-128 0,-2-2-64 0,1 1-16 0,-2-3 0 16,0-2-144-16,1 1-32 0,1 1 0 0,1-2 0 15,4 2 2544-15,-1-2 496 0,2 2 96 0,2-2 32 16,1 1-304-16,1 1-64 0,2 1-16 0,0 0 0 0,3 2-480 0,0-1-80 15,0-1-32-15,3 3 0 0,0 0-560 0,7 0-112 16,3 3-32-16,8-3 0 0,9-3-368 0,8-1-80 16,7 1-16-16,7-3 0 0,4 1-192 0,-2 3-32 15,-4-1-16-15,-10 3 0 0,-5 0-272 0,-7 1-128 16,-4 5 128-16,-2 0-128 16,-2 0-2784-16,-2 1-640 0</inkml:trace>
  <inkml:trace contextRef="#ctx0" brushRef="#br0" timeOffset="26158.14">11303 6208 10127 0,'-10'-3'448'0,"4"1"96"0,1 0-544 0,2 0 0 0,1 1 0 0,1 1 0 15,1-3 1936-15,-1-1 288 0,-2 2 48 0,2-4 16 16,1-3-816-16,0 2-176 0,4-2-16 0,0 2-16 15,3 0-800-15,0-1-144 0,3 4-48 0,-1-2 0 16,0 0-272-16,-2 2 0 0,2 2 0 0,-1 0 0 16,-1 2 0-16,-3 0 0 0,1 0 0 0,-2 2-144 15,-1 0 144-15,0-1 0 0,0 2 128 0,-1 0-128 16,2 2 0-16,-1 2 0 0,1-1 0 0,-1-1 0 16,1 3 0-16,-1-1 0 0,-1-1 0 0,1 1 0 15,-2-1 176-15,-3 3-48 0,-2-3 0 0,-1 2 0 0,-4 0 0 0,-1 1 0 31,-1 1 0-31,-2 0 0 0,-1-2 0 0,0 2 0 0,2-4 0 0,0 1 0 0,2-1-128 0,3-5 0 16,0-2 0-16,2-2 0 0,0 0 352 0,3-4 32 16,1 1 16-16,1-4 0 0,2-1 16 0,0 0 0 15,4-1 0-15,0-1 0 0,4 1-416 0,-1-4 0 16,3 1 128-16,3 1-128 0,1-2 272 0,1 2 32 16,3 0 0-16,-1-2 0 0,2 1-48 0,-2-1 0 15,1 4 0-15,-3-4 0 0,3 3-128 0,-2 3-128 16,-1 4 144-16,-2 0-144 0,-1 2 0 0,-2 2 0 15,-1 2-176-15,-2 2 176 0,-2 2-352 0,-1 2 48 0,-3 0 16 16,1 4 0-16,-3-1 80 0,-2 3 16 0,1 2 0 16,-3-2 0-16,2 2 192 0,-3 1-144 0,-2-2 144 0,-4 2-128 15,-3-3 128-15,-1 2 0 0,-2-2 128 0,1-2-128 32,-3 0 192-32,1 1-48 0,0-1 0 0,3-1-8656 0,1 1-1744 0</inkml:trace>
  <inkml:trace contextRef="#ctx0" brushRef="#br0" timeOffset="37348.18">22129 6173 21183 0,'-19'-21'944'0,"5"10"192"0,3-2-912 0,3 7-224 0,6 4 0 0,2 1 0 0,0-2 784 0,-1-1 112 16,-2-1 32-16,1-1 0 15,0-1-1536-15,0 1-304 0,1 2-64 0,-2-1-16 16,1 1 32-16,-1 2 16 0,0-2 0 0,-1 0 0 0,1 1 944 0,0 0 272 15,0-1 16-15,2-2 0 0,-3 4 864 0,3-2 160 16,0 2 32-16,1-1 16 0,1 2-480 0,-1 1-112 16,0-3 0-16,1 6-16 0,1-3-528 0,-1 4-96 15,3-2-128-15,-1 5 176 0,5 5-176 0,0 4 0 16,3 3 0-16,4 6 0 0,3 1 0 0,3 6 0 16,3 2 0-16,5 0 0 0,2 1 0 0,1-2 0 15,4 4-192-15,0-2 192 0,1 0 0 0,3 3 0 16,4 0 0-16,-3-1 0 0,1-6 0 0,-7-5 0 0,-2-3 0 0,-9-7 0 15,-6-4 0-15,-5-3 0 0,-4-2 0 0,-5-3 0 16,-2 1 640-16,-4-1 112 0,-1-1 16 0,-2 1 0 16,-1 1 880-16,-5 1 176 0,-1 0 32 0,-6 2 16 15,0 0-1008-15,-5-2-208 0,-1 2-32 0,-6 1-16 16,-2 3-352-16,-4 0-80 0,-4 2-16 0,2 1 0 16,-1 1-160-16,0-4 128 0,1-1-128 0,1-4 128 15,2-5-128-15,4-6 160 0,3-2-160 0,2-6 160 16,1-4-160-16,5 0 0 0,5-2-192 0,6-2 192 15,4 1-1808-15,3-4-240 0,6-1-64 0,5-4-13024 16</inkml:trace>
  <inkml:trace contextRef="#ctx0" brushRef="#br0" timeOffset="37677.94">22114 6117 26831 0,'-13'-20'1184'0,"5"8"256"0,4 2-1152 0,1 2-288 0,4 3 0 0,2-2 0 0,2 1 368 0,0-2 16 0,2-6 0 0,5-8 0 0,6-3-384 0,2-3 0 0,2 5 0 0,1-1 0 15,-3 1 0-15,0 4 0 0,0 0 0 0,-2 3 0 16,2-1-128-16,1 1 128 0,1 2-128 0,1-1 128 16,-2 5 0-16,0 6-128 0,1 1 128 0,0 6 0 15,3 4-2512-15,0-1-432 0</inkml:trace>
  <inkml:trace contextRef="#ctx0" brushRef="#br0" timeOffset="38274.21">22999 5872 13823 0,'-10'-21'1216'0,"2"8"-960"0,2 3-256 0,1 5 0 16,4 4 3008-16,0 1 544 0,-1 0 112 0,0 0 32 16,-2-3-2960-16,-1 1-592 0,-1 2-144 0,0 2 0 15,0 2-1216-15,1 1-288 0,1 5-48 0,0-4-16 16,2 0 720-16,1 0 144 0,1 1 16 0,0-4 16 0,1 3 672 0,1 1 176 15,1 0 16-15,1 2 0 0,-1-2 400 0,2 4 96 16,1-1 16-16,2 2 0 0,1 1-256 0,-1 7-64 16,5 4 0-16,-1 9 0 0,0 5-224 0,2 6-160 15,1 10 192-15,1 0-192 0,0 8 128 0,0 1-128 16,1 1 0-16,2 5 0 0,-1 4 128 0,1-10-128 16,3-9 0-16,-3-9 0 0,-2-11 0 0,-1-12 128 15,-1-3-128-15,-4-6 0 0,-1-7 208 0,-4-2-64 16,-1-5-16-16,0-2 0 0,-3 0 880 0,-2-7 160 15,2-3 48-15,-4-3 0 0,2-2 704 0,-1-7 160 16,0-3 32-16,1-5 0 0,0-4-976 0,1-5-192 0,0-8-48 16,3-7 0-16,1-3-240 0,1 1-48 0,2 2-16 0,-1 5 0 15,2 5-368-15,-2 4-80 0,1 3-16 0,0 3 0 32,2 6-1024-32,1 3-192 0,2 2-64 0,6 1 0 0</inkml:trace>
  <inkml:trace contextRef="#ctx0" brushRef="#br0" timeOffset="41018.44">22641 5462 12895 0,'-17'-16'1152'0,"5"6"-928"16,2 4-224-16,2 1 0 15,5 4 1872-15,0-2 336 0,2 2 64 0,-3-2 16 0,-2-3-1600 0,-1 0-320 16,-2-4-64-16,0 0-16 0,1-2-288 0,-1 1 0 0,-1 1 128 0,-1 0-128 15,0 0 176-15,0 1-32 0,0 2 0 0,-3 1 0 16,2 0 688-16,-3 2 128 0,-1 1 16 0,-2 3 16 16,1 0-144-16,-2 3-16 0,0 1-16 0,-1 2 0 15,0 4-528-15,-1 2-96 16,-1 4-32-16,-2-2 0 0,1 3-160 0,-1-1 0 0,1 4 0 0,-1-2 0 16,6 1-144-16,-1-3 144 0,3 3 0 0,1-3 0 15,4 0-144-15,1 0 144 0,3-1 0 0,1 1-144 16,1-3 144-16,1 6 0 0,-1-4 0 0,1 1-128 15,1 0 128-15,-2 2 0 0,-1-1 0 0,-2 1 0 16,1-1 0-16,-2 4 0 0,-2 2 0 0,1-1 0 16,1 0 0-16,-2 0 0 0,-1 9 0 0,-3-1 0 15,0 3 0-15,-2 6 0 0,-3 8 0 0,-3 1 0 16,-2 5 0-16,-1-2 0 0,-1 0 0 0,0-1 0 0,-1-2 0 16,4-4 0-16,3-6 0 0,3-3 128 0,7-9-128 0,5-4 0 15,2-4 0-15,4-3 0 0,5 1 0 0,3-3 0 16,-1 0 0-16,2 0-128 0,2 3 128 0,0-1 0 15,1 1-144-15,2 4 144 16,1 4 0-16,1 1 0 0,1 1-144 0,0 5 144 0,1 2 0 0,0 4 0 16,1 2-128-16,3 4 128 0,3 1 0 0,1 1 0 15,2-4 0-15,-1-7 0 0,-1-1 0 0,0-7 192 16,2-4-48-16,-2-4-16 0,-2-2-128 0,1-1 0 16,-1-2-160-16,-1-1 160 0,-3 2 0 0,1-6 0 15,0 2 0-15,2 0 0 0,2 2 0 0,0-2 0 16,0 5 0-16,0-2 0 0,1 0 0 0,7 1 0 0,4 7 0 0,6-1 0 15,5 4 0-15,3 1 0 0,-3-2 0 0,2 1 0 16,-3-1 0-16,-3-2 0 0,-1-1 0 0,1-5 0 16,0-1 0-16,-3-4 0 0,3-2 0 0,-1-4 0 15,-3-2-368-15,0-5 32 0,-3-2 0 0,-1-3 0 16,-4-3 176-16,-4 0 160 0,1-4-208 0,-2-3 80 31,0 0 128-31,-1-4 0 0,1 1 0 0,-2-4 128 0,1 2-128 0,-1-2 176 0,1-1-176 0,-1-1 192 16,2-1-64-16,-1 2-128 0,1 1 192 0,-4-1-64 15,0 1-128-15,-5 0 160 0,-2 6-160 0,-1-1 160 16,-2-1 0-16,-1 1 0 0,-1-5 0 0,0-1 0 16,0-5 112-16,2-1 32 0,0-7 0 0,0-6 0 15,0-3-176-15,0-11-128 0,-1-6 192 0,0-10-192 16,-1-7-656-16,-1-1-240 0,-1 2-64 0,-4 4 0 16,-1 8 432-16,-6 2 80 0,-1 5 0 0,-3 8 16 0,-3 3 1296 0,-2 3 256 15,-4 3 48-15,-5 2 16 0,-5 2 432 0,-6 5 96 16,-6 2 16-16,-7 3 0 0,-6 2-448 0,-8 4-96 15,-7 0-16-15,-8 0 0 0,-6 3-848 0,-9-2-192 16,-5 0-128-16,4-1 192 31,3-4-576-31,11-2-128 0,11-2 0 0,7-2-16 16,13-4-880-16,7 3-192 0,9-2-16 0</inkml:trace>
  <inkml:trace contextRef="#ctx0" brushRef="#br0" timeOffset="41787.53">23344 4688 21183 0,'-7'-16'1888'0,"1"6"-1504"16,3 4-384-16,0 2 0 0,2 4 976 0,-2-3 128 16,-2-6 32-16,-4-4 0 15,-4-3-1136-15,0 0-448 0,-1 4 32 0,3 2 0 0,0 4 48 0,3-1 16 16,5 5 0-16,-1-1 0 0,1 2 352 0,1 1 0 16,2 0 0-16,0-2 0 0,0 4 0 0,1-2 0 15,0 0 0-15,1 0 0 0,-1 0 0 0,-1 0 128 16,0 0-128-16,0 0 0 0,0 0 304 0,0 0-32 15,0 0 0-15,0 0 0 0,0 0 368 0,0 0 64 16,0 0 0-16,0 0 16 0,0 0 80 0,-3 19 16 16,1-6 0-16,-4 2 0 0,0 1-336 0,-2 4-64 15,1 2-16-15,-1 6 0 0,3-2-160 0,4 2-48 0,-1 0 0 16,3 8 0-16,4 8-192 0,1 9 176 0,3 4-176 0,3 7 160 31,4 3-1792-31,0-2-352 0,1 1-80 0,1-2-16 0</inkml:trace>
  <inkml:trace contextRef="#ctx0" brushRef="#br0" timeOffset="42822.46">23320 7513 21183 0,'-11'-12'944'0,"5"3"192"0,2 2-912 0,0 3-224 0,6 4 0 0,-1-2 0 0,0-1 1456 0,2 0 240 0,-2-7 48 0,3 0 16 0,-1-3-1296 0,3 4-256 15,-1 0-48-15,0 5-16 0,-1 2-144 0,2 5 0 16,-2 9 0-16,0 4 0 0,-1 3 0 0,1 9 0 16,1 4 144-16,2 6-144 0,5 3 128 0,-1 1-128 15,1 2 128-15,2 6-128 0,0-6 0 0,0 7 0 16,0 0 0-16,1 2 128 0,-1 0-128 0,1-2 0 16,0-5 0-16,-5-6 128 0,1-5-128 0,-6-4 144 15,-1-11-144-15,-2 1 160 0,-3-4-16 0,-2 0 0 16,0 1 0-16,-1 0 0 0,-2 1 80 0,0-3 16 0,-1-1 0 0,1 1 0 15,0 0-240-15,-1 0 176 0,1 0-176 0,-1-1 160 16,2-2-160-16,0 0 0 0,1 3 0 0,-1 0 128 16,0-1-320-16,-2-2-64 15,2 2 0-15,1-2-16 0,-1-3 272 0,1-1-160 0,-1-2 160 0,1-1-128 16,2 0 128-16,-1-2 0 0,2-2 160 0,-1-2-160 16,-1 0 640-16,2 0 16 0,-2-2 16 0,2 2 0 15,-3 0-48-15,3 0-16 0,0 0 0 0,1 0 0 16,0 0-608-16,0 0 0 0,0 2 0 0,0-2 0 15,0 4-272-15,0-2-32 0,1 2 0 0,0-1 0 16,-1-3 160-16,0 0 144 0,0 0-208 0,0 0 80 16,21 4 128-16,-13-5 0 0,2 1 160 0,1-3-160 0,3-2 256 15,0 1-32-15,4-2-16 0,0-4 0 0,1 1 16 0,2-1 0 16,4 0 0-16,-1-2 0 0,2-2 96 0,-2 2 0 16,2 0 16-16,3-1 0 0,1 3-96 0,5-2-32 15,4 0 0-15,6 2 0 0,4 0-208 0,6 1 0 16,3 6 0-16,2 0-160 0,1 1 160 0,-2 4 0 15,-1 1 0-15,-2-2 0 0,2 4 0 0,0 1 0 16,2 0 0-16,0 4 0 0,0-3 0 0,-2 2 0 16,-4 1 0-16,-3-1 0 0,-2-6 0 0,3 3 0 15,4-2 0-15,1 2 0 0,-2 3 0 0,1 1 0 16,0 0 0-16,-6 2 0 0,0-3 0 0,-4 1 0 16,-4 0 0-16,0-2 0 0,0 2 0 0,-4 0 0 15,0-3 160-15,-1 2-160 0,1 0 0 0,-1-2 0 0,0 2 0 0,-3-2 0 16,-4-2 0-16,-3-1 0 0,-1-4-160 0,-1-3 160 31,-3 0-1776-31,-2-6-272 0</inkml:trace>
  <inkml:trace contextRef="#ctx0" brushRef="#br0" timeOffset="43732.51">23929 4640 14735 0,'-7'-17'640'0,"2"6"160"0,2 4-640 0,1 1-160 16,4 2 0-16,-2 4 0 0,0-2 1728 0,-2-2 320 16,2-2 64-16,0-4 16 0,2-3-1648 0,0 1-336 15,2 2-144-15,0-2 128 0,1 2 0 0,-1-2-128 16,3-1 192-16,-2 3-64 0,1-2 128 0,0 2 0 15,-1 1 16-15,1-1 0 0,-1 4 416 0,0-2 80 16,2 4 0-16,1-2 16 0,-1 2-272 0,4 4-48 16,-1 0-16-16,1 0 0 0,1 4-240 0,0-2-48 15,4 4-16-15,2 2 0 0,2 4-144 0,1 1 0 0,2-1-192 0,3 4 192 16,4 0-160-16,6-1 160 0,5-2 0 0,4 0-144 16,3-3 144-16,9 0 0 0,8 1 0 0,8 2 0 15,1-3 0-15,2 0-160 0,-2 1 160 0,1-1-208 16,2-2 208-16,-1 3 128 0,3-1 0 0,-9-2-128 15,-4 2 0-15,-7 0 0 0,-6-3 0 0,-2 5 0 16,-7-2 0-16,-1-1 0 0,-4 0 0 0,-1 3 0 16,0 2 0-16,-1-2 0 0,0 1 0 0,-1-3 0 15,-1-4 0-15,0-4 0 0,1-7 0 0,0 2 0 16,-2-7 464-16,0 0-16 0,-2-1 0 0,-4 1 0 0,0 0 0 16,-6 0 0-16,-2 1 0 0,-4 2 0 0,-1-2 448 0,-3-1 96 15,-3 5 16-15,-2 1 0 0,-3-1 144 16,-2 3 48-16,-2 0 0 15,-2 2 0-15,-2 0-528 0,0 0-96 0,-1 2-32 0,-1 5 0 16,1-3-1376-16,-2 8-256 0,-2 4-64 0</inkml:trace>
  <inkml:trace contextRef="#ctx0" brushRef="#br0" timeOffset="55590.82">26365 4751 13183 0,'-15'6'576'0,"5"-4"128"0,0 2-560 0,2-4-144 0,6 3 0 0,1-3 0 0,0 0 1408 0,-4 0 256 16,-2 3 64-16,0-3 0 0,-2 0-704 0,1 0-128 16,1-2-16-16,1 1-16 0,1-2-304 0,0-1-64 15,2 2-16-15,0-2 0 0,1-1 432 0,-1 2 96 16,1-1 16-16,1 1 0 0,-1 2 16 0,2-1 16 15,0 2 0-15,-1 0 0 0,1 0-496 0,0 2-112 16,1-2 0-16,1 4-16 0,3-2-432 0,-1 2 0 16,6 0 0-16,3-2-176 0,2 0 176 0,4-2 0 15,5-2 0-15,7 0 0 0,7-4 0 0,7 2 0 16,4-2 0-16,9 0 0 0,8-1 0 0,-2 1 0 16,-5 0 0-16,1 0 0 0,0 2 0 0,1 2 0 0,1 0 0 15,0 2 0-15,1 2 0 0,-4 0 0 0,-2 2 0 0,-6-2 0 16,-3-2 0-16,-5 3 0 15,-3-3 0-15,-3 1 0 0,-3 2 0 0,-3-1 0 0,-4 2 0 0,-1-1 0 16,-3 0 0-16,-2-2 0 0,-3 2 0 0,0-1 0 16,-2-2 144-16,0 0-144 0,-1 0 192 0,-3-2-192 15,-1-1 448-15,0-1 0 0,0-2-16 0,-1 0 0 16,-1-1 96-16,0-2 32 0,-1 2 0 0,0-2 0 16,1 0-144-16,-2 2-32 0,-1-3 0 0,0 4 0 15,0 1-208-15,-1 1-48 0,-1 0-128 0,0 2 192 16,-1 1-192-16,0 1 0 0,-1 0 0 0,1 0 0 15,-1 3 0-15,-1 0-160 0,-1 4 160 0,-2 3-11520 16,-2 5-2176-16</inkml:trace>
  <inkml:trace contextRef="#ctx0" brushRef="#br0" timeOffset="56312.48">27935 4777 5519 0,'-4'-1'240'0,"1"1"64"0,0 0-304 0,2 0 0 16,1 0 0-16,0 0 0 0,0 1 3632 0,1 1 656 0,0 1 144 0,2 0 32 15,-1 1-3392-15,-2-4-688 0,0 0-128 0,8 19-16 16,-5-11 144-16,1 2 16 0,-1 0 16 0,-1 3 0 15,0-1 288-15,0 1 48 0,-2 6 16 0,-4 1 0 16,-1 5-224-16,-1 5-32 0,-4 9-16 0,-2 2 0 16,-1 9-16-16,0 1 0 0,-1 0 0 0,3 2 0 15,0 4-64-15,3-5-16 0,3 1 0 0,3 0 0 16,2-2-16-16,4-1-16 0,1 1 0 0,2-6 0 0,3-7-112 16,0-5-32-16,2-4 0 0,1-7 0 0,0-2-80 0,-2-4-16 15,0 0 0-15,-1-1 0 0,0-3 16 0,-4 1 0 16,1 3 0-16</inkml:trace>
  <inkml:trace contextRef="#ctx0" brushRef="#br0" timeOffset="57049.72">27795 6049 21183 0,'-33'-21'944'0,"8"8"192"0,3 3-912 0,6 1-224 0,6 5 0 0,2-1 0 0,-3 2 1216 0,-6-5 208 0,-11 0 48 0,-11-7 0 0,-4 4-1216 0,-5-2-256 16,1 3 0-16,1 5 0 0,5 4-176 0,3 1-16 15,1 1 0-15,5 4 0 0,3-1 512 0,6 4 112 16,3 0 16-16,3 1 0 0,0 1 64 0,3 0 0 16,0 3 16-16,0 2 0 0,2 4-240 0,1-3-48 15,-1 2-16-15,0 5 0 0,-1 2-96 0,-2 4 0 16,1 6-128-16,1-3 192 0,0 2-192 0,2 0 128 16,3 2-128-16,0-6 0 0,3 5 160 0,2 0-160 15,1 3 160-15,1 0-160 0,5 3 288 0,1-5-32 0,3 1-16 16,4-1 0-16,2-3 16 0,2 2 0 0,5-3 0 0,2 3 0 15,0-1 0-15,6 2 16 0,2 4 0 0,1 4 0 32,0 1-128-32,1-3-16 0,4 1-128 0,3-2 192 0,2-3-192 0,4-5 144 0,2-6-144 0,3-7 128 15,-1-2 112-15,1-8 16 0,0-4 0 0,-2-3 0 16,-5-6 192-16,-2-5 32 0,-2-2 16 0,0-6 0 16,-1-3-48-16,2-1 0 0,-1-1 0 0,-2-2 0 15,1-5-208-15,-2 0-48 0,-4-2-16 0,-5-4 0 16,-2-3 48-16,-3-4 16 0,-4-4 0 15,-2 3 0 1,-3-2 272-16,-1-3 64 0,-3 0 16 0,-5-6 0 0,-3 1-144 16,-4-5-16-16,-3 0-16 0,-5 0 0 0,-5 1-128 0,-4 8-32 15,-4 1 0-15,-7 3 0 0,-2 5-80 0,-5 6-32 16,-1 4 0-16,-2 6 0 0,0 1 224 0,2 6 32 16,1 3 16-16,-3 5 0 0,3 1-288 0,3 6-128 15,0 1 0-15,7 4 128 16,6 2-2336-16,5 4-480 0</inkml:trace>
  <inkml:trace contextRef="#ctx0" brushRef="#br0" timeOffset="57488.88">29247 5970 13823 0,'6'-15'1216'0,"0"3"-960"0,0 6-256 0,-2 2 0 15,-1 0 640-15,0-2 96 0,5-6 16 0,4-10 0 0,3-4 1104 0,2-5 240 16,-1 5 32-16,-2 1 16 0,-3 3 288 0,-3 7 64 16,-4 5 16-16,0 1 0 0,-1 6-1088 0,-2 1-208 15,0 4-64-15,-1 4 0 0,1 2-896 0,-1 8-256 16,-1 4 0-16,0 9 0 0,-3 9 0 0,-1 8 0 16,-3 14 0-16,-2 5 0 0,0 6 0 0,-1 0 128 15,0-6-128-15,2-8 0 0,5-6 0 0,3-8 128 16,0-11-128-16,3-3 0 0,2-7 0 0,0-6 0 15,-1-1 0-15,2-4 0 0,-2-2 128 0,2-3-128 16,-2-3 128-16,0 0-128 0,-2-3 0 0,2 0-304 16,-3-2 48-16,1-4-16384 0</inkml:trace>
  <inkml:trace contextRef="#ctx0" brushRef="#br0" timeOffset="57787">29070 5705 23951 0,'-9'-13'2128'0,"2"2"-1696"0,3 7-432 0,3 4 0 15,1 0 3216-15,-1-2 560 0,-2-3 128 0,-3-2 0 0,0-1-2272 0,-1-2-464 16,2 1-80-16,1 6-32 0,3-1-640 0,1 1-128 15,3 1-32-15,5 1 0 0,3 1-256 0,7 0 0 16,5-3-208-16,6 3 80 0,7-4 128 0,5 4 0 16,0-3 0-16,2 3 0 0,3-3 0 0,-2 1 0 15,2 2 0-15,-1-1 128 0,-3 1-128 0,1 0 0 16,0 0-128-16,2 0 128 16,-1 0-1664-16,0 0-240 0,-4 0-48 0,-1 1-14896 0</inkml:trace>
  <inkml:trace contextRef="#ctx0" brushRef="#br0" timeOffset="58085.12">29094 6739 35935 0,'-7'-13'3200'0,"5"4"-2560"0,2 3-512 0,4-2-128 16,3 2 928-16,3 1 160 0,2-2 48 0,7-3 0 0,9-9-672 0,11-5-128 15,9-2-16-15,4-3-16 16,-2 5-80-16,0 4-16 0,-6 7 0 0,-1 2 0 0,-5 8-432 0,-1 5-96 15,1 4 0-15,-1 4-16 16,-2 2-2368-16,0 5-480 0,-1 1-80 0</inkml:trace>
  <inkml:trace contextRef="#ctx0" brushRef="#br0" timeOffset="58398.87">30597 6360 21183 0,'-20'-3'1888'0,"6"3"-1504"0,0 3-384 0,3-3 0 0,3 0 1792 0,4 2 304 0,-3-2 48 0,-5 1 16 16,-5 2-448-16,-8 3-96 0,-5 0-16 0,1-2 0 15,-2 5-272-15,1-3-64 0,4-1-16 0,1 3 0 16,2 5-768-16,2-1-160 0,1 7-16 0,5 0-16 16,-1 4-288-16,2 3 0 0,2 1 0 0,1 1 0 15,2 1-192-15,4-1 192 0,2-2-208 0,3-1 80 16,2 1 128-16,7-1-208 0,-1-3 80 0,5 0 128 15,3-2-128-15,-1 1 128 0,2-1 0 0,-2 1 0 16,-2-5 0-16,-1 2 240 0,-1-2-48 0,-1-2 0 16,-3 1-16-16,-2-3-16 0,0 2 0 0,-4-6 0 15,0 4 32-15,-3-4 0 0,-3 1 0 0,-4-3 0 0,-1 0 64 16,-6 4 0-16,-6-4 16 0,-11 5-12624 16,-17 7-2544-16</inkml:trace>
  <inkml:trace contextRef="#ctx0" brushRef="#br0" timeOffset="59057.53">27543 6530 16575 0,'-1'-8'1472'0,"-2"1"-1168"0,2 6-304 0,1 1 0 0,-1-3 2432 0,1 1 448 16,0 1 64-16,-3-5 32 0,2-3-1488 0,0 2-288 15,0-3-64-15,-2 1-16 0,3 1-64 0,0 3-16 16,0 2 0-16,-1-1 0 0,2 2-464 0,0-1-80 16,2 2-32-16,-1 1 0 0,1 0-288 0,-1 1-176 15,2 2 192-15,1 1-192 0,0 1 208 0,0 5-64 0,-2 2-16 0,2 5 0 16,-1 4 144-16,-1 5 32 0,-1 5 0 0,1 4 0 15,-1-1-16-15,-2 1 0 0,1 1 0 0,-1 1 0 16,2 1-64-16,0-3-16 0,-2 0 0 0,1-1 0 16,2 1 0-16,-2-3 0 0,3 0 0 0,-2-1 0 15,2-1-208-15,1-2 176 0,-2 3-176 0,2-5 160 16,2 1-160-16,-2-5 192 0,2 1-192 0,0-7 192 16,2-1-1328-16,1-2-256 15,0 0-48-15,1-7-15696 0</inkml:trace>
  <inkml:trace contextRef="#ctx0" brushRef="#br0" timeOffset="59731.88">27709 6386 27647 0,'-11'-10'2448'0,"3"2"-1952"0,3 3-496 0,3 2 0 0,2 0 0 0,-2-1 0 0,5 1 0 0,-2-3 0 15,0-4 0-15,2-3 128 0,-2-2 0 0,0 2 16 16,1-2 736-16,-4 5 144 0,1 0 16 0,0 4 16 15,-2 0-576-15,0 2-112 0,-2 2-32 0,-3 4 0 16,0-1 16-16,-5 4 0 0,-2 3 0 0,-2 2 0 16,-3 5 16-16,2-2 0 0,-1 2 0 0,2 3 0 15,-2 2-16-15,2-1 0 0,1 6 0 0,-1 1 0 16,2-4-352-16,-1 4 128 0,3-2-128 0,1 1 0 16,-2-3 0-16,3 1 0 0,3-5 0 0,0-2 0 15,1-2 0-15,-1-3 0 0,2-1 0 0,0-4 128 0,2 0-128 0,1-2 144 16,-1-1-144-16,3-2 160 0,-1 1-160 0,2-2 128 15,0 0-128-15,0 0 128 0,2 0-128 0,-2-2 0 16,1 2 0-16,0 0 0 0,-1 2 0 0,0-2 0 16,0 0 0-16,0 0 0 0,0 0 0 0,0 0 0 15,0 0 0-15,20 6 0 0,-15-6 0 0,0 0 128 16,1 0-128-16,-1 0 128 0,1-2-128 0,-1-1 0 16,3 2 0-16,0-5 0 0,0 2 288 0,-1-1 32 15,3-1 0-15,1 0 0 0,0-1 32 0,2 0 16 16,1 1 0-16,1-1 0 0,4 1-240 0,2-3-128 15,1 3 160-15,0 2-160 0,2-2 0 0,-1 2 0 16,1-2 0-16,-1 4 0 0,-4-2 0 0,-1 1 0 0,1 1 0 16,-3 1 0-16,0-3 0 0,-1 3 0 0,0-3 0 15,-2 0 0-15,-3-2 0 0,0 0 128 0,-1-1-128 0,-2 2 0 16,1 1 0-16,-3-2 144 0,1-3-144 0,-3 4 128 16,1-4 0-16,-1 3-128 0,0-4 192 0,0 2-64 15,-2 0-128-15,0 0 192 0,-1 0-192 0,0 2 192 16,-1-3-192-16,-1 3 0 0,-1-1 0 0,-1 2 0 31,1 1-880-31,-1 0-256 0,0 2-48 0,1 2-16 0</inkml:trace>
  <inkml:trace contextRef="#ctx0" brushRef="#br0" timeOffset="60532.15">27814 7406 34031 0,'-4'-15'1504'0,"4"4"320"0,-1 2-1456 0,0 5-368 15,2 0 0-15,-1 2 0 0,0 2 880 0,0-2 96 0,0-2 32 0,0 2 0 16,-1-2-736-16,-2 1-144 0,2 6-128 0,-2 1 192 15,0 6-192-15,0 2-176 0,-2 3 48 0,0 3 0 16,0 6 0-16,0 3 0 16,2 1 0-16,-1 5 0 0,3 5 128 0,-2-1 0 0,0 5 0 0,1 1-128 15,-1-1 128-15,-1 3 192 0,1-1-32 0,0 1-16 16,-1-2 96-16,2 2 16 0,-2-1 0 0,1 1 0 16,3-2 48-16,2-1 16 0,-2 1 0 0,0-2 0 15,1-2-160-15,-1-5-32 0,1 2 0 0,-1-3 0 16,-1-4-128-16,1-3 128 0,-3 0-128 0,1-2 128 15,-1 1 224-15,2-3 32 16,0 1 16-16,0-5 0 0,-1-4 0 0,1-2 0 0,1-3 0 0,1-2 0 0,1-2-128 0,-1-1-16 16,-1 0-16-16,1-4 0 0,-1 0-240 0,-1 0 128 15,1 0-128-15,-1-4-13024 16,-1 0-2656-16</inkml:trace>
  <inkml:trace contextRef="#ctx0" brushRef="#br0" timeOffset="61096.66">25980 8738 25791 0,'-16'-18'2304'0,"5"6"-1856"0,1 1-448 0,2 6 0 16,6 2 2256-16,1 3 368 0,-1-2 64 0,-1 1 0 0,-1-5-1760 0,-1 1-352 15,-1-2-80-15,2 0-16 0,3 3-480 0,2-2 0 16,4 0-128-16,3 1 128 0,3 1-176 0,2 1 176 16,6 0-160-16,3 2 160 0,4 1-128 0,6 0 128 15,5 0 0-15,4 0-144 0,4-3 400 0,2 0 64 16,1 0 32-16,8-1 0 0,8-1 192 0,8 2 32 15,9 2 16 1,1-4 0-16,-1 3-208 0,0 2-64 0,-2 4 0 0,4 2 0 0,6 4-176 0,-1 3-144 16,-8 3 192-16,-2-2-192 0,-4 6 128 0,-2-4-128 15,-2 5 0-15,-2-3 0 0,-3 0 128 0,-6-2-128 0,-10 0 0 16,-3-1 0-16,-3-2 160 0,-5-4-160 0,-3-2 128 0,-4-1-128 16,-6 0 0-16,-5-2 0 0,-7-2 0 0,-3-2 0 15,-4 0 256-15,-3 0 160 16,-3 0 32-16,-3-2 16 15,-1 2 1040-15,-4 0 208 0,-1 0 32 0,-4 0 16 16,-2 0-928-16,-4 2-176 0,0 2-32 0</inkml:trace>
  <inkml:trace contextRef="#ctx0" brushRef="#br0" timeOffset="70551.7">8286 6161 2751 0,'-13'16'256'0,"1"-4"-256"0,0 0 0 0,3-2 0 0,6-6 1792 0,-1 1 304 15,1-1 64-15,-3 3 16 0,-5 4-1088 0,-1 2-224 16,2 0-32-16,2-4-16 0,5-2-16 0,2-2 0 15,3-1 0-15,-1-3 0 0,2-1 96 0,-1 0 32 0,-1 0 0 0,2 3 0 16,-2-6 464-16,2 3 80 0,-1 0 32 0,-1-1 0 16,3 1-624-16,1-3-128 0,1 2-32 0,3 0 0 15,2-3-560-15,3 1-160 0,2-1 0 0,2-1 0 16,3 1-192-16,1 0-96 0,-2 1-32 0,-2 4 0 31,-2 1-160-31,-3 5-32 0,-2-1-16 0,-2 1 0 0,-4 3 112 0,-1 1 32 0,-4-1 0 0,-2 2 0 16,0-2 720-16,-3 3 160 0,-1-3 16 0,-3 0 16 15,1 2 416-15,-1-3 80 0,-2-2 0 0,-2 2 16 16,-3-3-64-16,-1-2-16 0,0-2 0 0,1-1 0 16,1 2-160-16,1-3-32 0,2-3-16 0,2 2 0 15,4 1-560-15,2-2-192 0,2 2 0 0,2-4 144 16,2 4-144-16,3-5-256 0,1 1 64 0,4-6 16 0,1-2-16 0,3-4 0 16,3-3 0-16,2-3 0 0,2-3 192 0,1-1 0 15,3-2 0-15,2-1-128 0,-1 1 128 0,-3 0 0 16,0 5 0-16,-5 5 0 0,-2 5 0 0,-5 6 192 15,-3 1 0-15,-5 3-16 0,-1 6 448 0,-5-2 80 16,-2 4 32-16,-2 2 0 0,-4 6-32 0,-3 3-16 16,-1 5 0-16,-3 1 0 0,-1 2-464 0,-4 5-96 15,-3 7 0-15,-3 5-128 0,2 3 0 0,0 0-192 16,1-2 0-16,7-5 0 0,6-5-48 0,7-7 0 16,3-5 0-16,3-7 0 0,3-4 48 0,-1-3 16 15,2-6 0-15,-1 0 0 0,1-2 176 0,0-2 0 16,0-2 0-16,-1-2 128 15,2-4-768-15,1-4-160 0</inkml:trace>
  <inkml:trace contextRef="#ctx0" brushRef="#br0" timeOffset="71962.2">8451 11555 23951 0,'-2'0'2128'0,"2"0"-1696"0,3-2-432 0,-1 4 0 0,1-2 528 0,0 2 32 0,1 1 0 0,4 3 0 16,0 0-368-16,1 5-64 0,1 6 0 0,-3 1-128 15,1 6 512-15,-2 5 0 0,-1 2 0 0,-3 1 0 16,2-1-160-16,-3 1-32 0,0-4-16 0,1 1 0 15,-1-7-112-15,-1 0-32 0,2-3 0 0,2-3 0 16,0-6 0-16,-2-1 0 0,1-3 0 0,-2-5 0 16,1 1 32-16,-2-4 0 0,-1-2 0 0,-2-4 0 15,-5-2 480-15,-1-4 96 0,-3-1 32 0,-4-2 0 16,-3-2-352-16,-3 1-64 0,1-2 0 0,-1-1-16 16,-3 1-32-16,0-2 0 0,1 0 0 0,-1 1 0 15,1 1-336-15,5-1 0 0,4 1 0 0,4 2 0 16,3 4-672-16,3-1-48 0,4 2-16 0,1-2 0 0,1 5 448 0,4-3 96 15,3 4 0-15,2-4 16 0,7 3 176 0,1-1 0 16,1 4 0-16,2 1-128 0,0-3 128 0,1 5 0 16,1 3 0-16,-2 1 0 0,-2 1 128 0,0 3-128 15,0 5 160-15,-5-1-160 0,0 3 272 0,-4 4-32 16,-4-1-16-16,-2 3 0 16,-4 0 192-16,-6 4 32 0,-4 2 16 0,-4-1 0 0,-3 3 240 0,-7-6 64 15,2 1 0-15,-2-1 0 0,2-3 32 0,0 0 16 16,5-1 0-16,3-3 0 0,4-2-176 0,4-1-48 15,5 2 0-15,7 0-19664 0</inkml:trace>
  <inkml:trace contextRef="#ctx0" brushRef="#br0" timeOffset="72825.52">6463 10014 10127 0,'-26'-6'896'16,"9"-1"-704"-16,1 4-192 0,7-2 0 0,6 4 3392 0,1 1 656 0,1-3 128 0,-1-1 32 0,-2-2-3376 0,-2-4-656 0,3-2-176 0,2-4 0 0,2 1 0 0,1 1 0 16,4-2 0-16,0 1 128 0,1-1 256 0,0 0 64 15,0 4 0-15,-2 0 0 0,0-1 208 0,-3 3 48 16,2 2 16-16,-3 1 0 0,1 3 96 0,-4 1 16 16,1-1 0-16,0 4 0 0,0-2-336 0,1 2-64 15,-2 2-16-15,2 0 0 0,2 0-416 0,0 2 0 0,2 1 0 0,3 2 0 16,6-1 0-16,1 3-176 15,5-3 48-15,4 2 0 0,5-2 128 0,5 0-128 0,5-4 128 0,3 0-128 16,3-2 128-16,0 0-128 0,3 2 128 0,7 1-128 16,6 2 128-16,3 1 256 0,4 2-64 0,-2 1-16 15,2 1 96-15,-2-3 32 0,0 2 0 0,0 1 0 16,2-1-32-16,4-2 0 0,3 5 0 0,-5-2 0 16,-10 3-32-16,-2-5-16 0,-1 6 0 0,-2-2 0 15,-1 4-224-15,1 0 176 0,-2 3-176 0,-3-3 160 16,-2 0-160-16,-1 1 0 0,-3-5 0 0,0-4-10992 15,2-5-2112-15</inkml:trace>
  <inkml:trace contextRef="#ctx0" brushRef="#br0" timeOffset="73562.89">7951 9922 35935 0,'-7'-3'3200'0,"3"-2"-2560"0,4 3-512 0,2 2-128 16,1 0-848-16,-1 0-192 0,3-2-48 0,-1-2 0 0,5-2 688 0,2 2 128 16,6-2 16-16,4 0 16 0,6 3 112 0,0 1 128 15,4 1-208-15,2 1 80 0,4 1 128 0,5 1-160 16,1 2 160-16,0 2-160 0,-1 3 160 0,0-2 0 15,2 5 0-15,-2 1-128 0,0 0 0 0,-4-1 0 16,-3-2 0-16,-2 0 0 0,-3 0 128 0,-1-2 0 16,-3-2 0-16,-1 1-128 0,-3-1 128 0,-2 0 144 15,0 0-16-15,-3 0-128 0,1-2 416 0,-2 2-32 0,1-2 0 16,-2 2 0 0,-3-2-176-16,-1 2-32 0,-1-1-16 0,-4-1 0 0,1 2-160 0,-4 0 0 0,-2-2 0 0,-1 2 0 15,-1 0 128-15,-2 0 0 0,-2 0 0 0,-2 2 0 16,0 1 32-16,-3 0 0 0,-1 0 0 0,0 5 0 15,-4-2 16-15,-1-2 0 0,0 2 0 0,0-2 0 16,0 3-176-16,-2-4 128 0,0 1-128 0,-1 3 128 16,3-2-128-16,-4-1 192 0,2 0-192 0,-3 2 192 15,0 0 304-15,-4 2 64 0,0 1 16 0,-4-3 0 16,-3 2 192-16,-2-2 64 0,0 1 0 0,-2 0 0 16,-1 0 176-16,1-1 32 0,0 4 16 0,1-1 0 0,-1 2-432 15,3 0-96-15,2 3-16 0,-1 0 0 16,0 5-992-16,-4 3-208 0,-4 7-32 0</inkml:trace>
  <inkml:trace contextRef="#ctx0" brushRef="#br0" timeOffset="81015.85">23689 9713 14735 0,'-8'-16'1312'0,"3"5"-1056"0,2 4-256 0,0 0 0 0,2 4 1280 0,1 3 192 16,0-3 32-16,-1 0 16 0,-2-4-240 0,-1-2-64 0,3 0 0 0,-1-1 0 16,-1 0-576-16,1 1-128 0,-1 1-32 0,0 2 0 15,0-2 96-15,-2 2 32 0,-1 0 0 0,1 0 0 0,0-1 192 16,0 1 32-16,1 3 16 0,-1-4 0 0,2 4-256 16,-1 0-48-16,2-1-16 0,-1 1 0 0,2 0-80 0,-2 3-32 15,3-2 0-15,0 1 0 0,-1-2-416 0,1-1 0 16,1 4 128-16,-1-2-128 0,2-1 0 0,-2 2 192 15,1-1-192-15,0-1 192 0,0 2-32 0,1 1 0 16,-1-2 0-16,3 2 0 0,-2 2-160 0,3-2 0 16,0 2 0-16,0 2 128 0,0 2-128 0,0 1 0 15,1-4 0-15,0 3 0 16,-1 2 0-16,0 1 0 0,-1-1 0 0,-1 2 0 0,2 0 0 0,-1-1 160 16,0 1-160-16,-2-1 160 0,1 0-160 0,-1-2 0 15,1 2 0-15,-2-5 0 0,1 2 0 0,2-2 0 16,-1-1 0-16,0 2 0 0,1 2 160 0,0-4-160 0,-1 3 192 0,2 1-192 15,0 0 128-15,0 2-128 0,1 1 0 0,-1 2 0 16,3 3 0-16,-1 2 0 16,1 4 0-16,-1-1 0 0,-2 5 0 0,1-3 0 0,-1 3 192 0,0-3-192 15,0 0 0-15,0 0 0 0,-1-5 0 0,1-1 0 16,-2-4 0-16,1-2 0 0,1 2 128 0,-3-3-128 16,3 1 160-16,0 0-32 0,0 0 0 0,1-1 0 15,1 3-128-15,-1-3 160 0,0 1-160 0,-1-1 160 16,1-2-160-16,-1 2 0 0,-1-3 144 0,0-2-144 15,-2 2 0-15,0-2 0 0,1 1 0 0,-1-1 0 16,0-3 0-16,0 1 144 0,-1 1-144 0,1 0 0 16,0-3 128-16,-2 3-128 0,1-3 0 0,1 0 0 15,-2 0 0-15,0 0 160 0,0 0-160 0,0 0 128 0,0 0 128 0,0-3 0 16,0 3 16-16,-2-3 0 0,1 0 160 0,1 3 16 16,0 0 16-16,0 0 0 0,0 0-240 0,-4-24-48 15,3 17-16-15,0 2 0 16,1 0 16-16,-1-1 0 0,-1 3 0 0,1-4 0 0,0 4-176 0,-2-1 192 15,3-1-192-15,-1 1 192 0,0 4-192 0,1-3 0 16,-1 3 144-16,1 0-144 0,-1 0 0 0,-1 1 0 16,0 1 0-16,-1 4 0 15,0 4-2240-15,-5 3-400 0</inkml:trace>
  <inkml:trace contextRef="#ctx0" brushRef="#br0" timeOffset="85586.75">24108 10731 9215 0,'-1'-5'400'0,"-1"1"96"0,4 1-496 0,-1-2 0 0,0 1 0 0,-1 3 0 16,1-2 464-16,1 0 0 0,0-6 0 0,0-1 0 15,0 0 704-15,-1-2 144 0,-1 2 32 0,-1 1 0 0,-2-1 432 0,0 2 80 16,-2 0 32-16,-2 2 0 0,1-3-480 0,-1 2-112 15,1-2-16-15,-3 3 0 0,0-4-752 0,1 4-144 16,0-4-48-16,-2 4 0 0,-2 0-144 0,-2 0-16 16,0-1-16-16,-4 4 0 0,1 0-160 0,-3 0 128 15,-1 3-128-15,-1 0 128 0,-2 1-128 0,0 1 0 16,0 4 144-16,-1-2-144 0,-1 5 352 0,2-2 0 16,-4 2 0-16,3 1 0 0,0 2 48 0,0 1 16 15,0-1 0-15,1 0 0 0,-1 1-224 0,0 0-64 16,4 0 0-16,0 3 0 0,0-4-128 0,1 4 0 15,0 3 0-15,1-1 0 0,-1 6 0 0,-1 3 0 16,-1 1 0-16,-2 2 0 0,2 1 0 0,-3 4 0 16,0-1 0-16,2 1 0 0,-3-1 0 0,2 0 0 0,2-3 0 15,2 0 0-15,3-5 0 0,1-4 0 0,0-1 0 0,0-1 0 16,1-4-144-16,3 0 144 0,2 0 0 0,1 1 0 16,2-1 0-16,1 0 0 0,-1 3 0 0,2-2 0 15,2 4 0-15,-1 2 0 0,3 1 0 0,0 5 0 16,2-3 0-16,1 2 0 0,3 3 0 0,0-1 0 15,1 3 0-15,3-3 0 0,2 1 0 0,1-3 144 16,5-3-144-16,0 3 0 0,-1-2 0 0,2 3 128 16,0-3-128-16,-1-2 0 0,2-4 0 0,-1-1 0 15,1-1 0-15,2 1 0 0,2-2 0 0,1 0 0 16,0 0 0-16,1-1 0 0,5 0 0 0,4-1 0 16,4-2 128-16,1 2-128 0,2-4 128 0,2-2-128 0,3-1 160 0,-3-6-160 15,-1-2 192-15,-1-4-192 0,-3-2 272 0,1-4-48 16,2-3-16-16,-3 1 0 0,0-1-48 0,-1-2-16 15,2 1 0-15,-5-1 0 0,-4 3-16 0,0-2-128 16,-2 2 192-16,-3 0-64 0,-3-2-128 0,0 2 128 16,2-1-128-16,-2-5 128 0,0 2 96 0,1-5 16 15,0-2 0-15,2 0 0 0,1-2 16 0,0 0 16 16,0 2 0-16,-3-2 0 0,1 0-80 0,-2-3 0 16,-1 0-16-16,-2-1 0 0,-2-1-176 0,-4 1 0 15,0-1 0-15,-3 2 0 0,-2-1 0 0,0 1 192 16,-2 2-192-16,-5-1 192 0,-1 1 0 0,-2-3 16 15,-3 1 0-15,-3 0 0 0,1 3 80 0,-3-4 16 0,-1 1 0 16,-1-5 0-16,-1 5 96 0,0-4 32 0,-3-3 0 16,-1 2 0-16,1-2 32 0,2 2 16 0,-4 2 0 0,0 2 0 15,2 5-16-15,-3 2 0 0,-2-1 0 0,-2 1 0 16,0 2-16-16,-3 3-16 0,-3 1 0 0,-1 2 0 16,-3-1-224-16,-4 5-32 0,-4 1-16 0,-5 2 0 15,-2 4-160-15,-3 3 0 0,-1 0 0 0,3 3 128 16,2 4-416-16,3-5-96 0,2 3 0 0,6-3-20144 15</inkml:trace>
  <inkml:trace contextRef="#ctx0" brushRef="#br0" timeOffset="86825.68">22822 10207 10703 0,'2'-6'464'0,"0"2"112"0,-1-1-448 0,1 4-128 0,-1-2 0 0,-1 1 0 15,2 0 1056-15,-1 2 192 0,0-3 32 0,2-2 16 16,-1 1-592-16,2-2-128 0,0-4-32 0,-2 1 0 16,0-1 272-16,0-3 48 0,-1-2 16 0,0-1 0 0,0 0-48 0,1-3 0 15,-2 3 0-15,0 0 0 0,0 0 32 0,0 5 0 16,0 4 0-16,-2-2 0 0,1 5 320 0,0 2 64 15,0 2 16-15,-1 5 0 0,2 0-512 0,-1 6-112 16,0 2 0-16,1 8-16 0,-1 2-624 0,-2 6 0 16,2 6-192-16,-1 3 64 15,-1 6 128-15,2 0 0 0,-3 5 0 0,2 2-128 0,-2 4 128 0,2-7 0 16,0-1 0-16,1-4-128 0,2-7 128 0,1-5 0 16,1-3 0-16,0-5 0 0,-1-5 0 0,1-6-128 15,-2 0 0-15,0-6 0 16,-1-1-768-16,0-5-128 0,1 0-48 0,1-5 0 15,-4 1-1728-15,2-6-336 0</inkml:trace>
  <inkml:trace contextRef="#ctx0" brushRef="#br0" timeOffset="87126.42">22717 10385 12895 0,'-8'-8'1152'0,"3"2"-928"0,3 2-224 0,2 0 0 0,1 2 2880 0,-2-3 544 0,-3-2 96 0,-2-5 32 16,-4-5-1776-16,0-1-368 0,0 2-64 0,0 1 0 15,0 4 48-15,1 2 16 0,-1 3 0 0,1 2 0 16,0 2-416-16,1 1-80 0,0 1-16 0,2 1 0 0,1 1-528 0,0 0-112 16,3 0-32-16,1 2 0 15,2-2-224-15,0 2 0 0,3 1-144 0,2-1 144 0,1-2-144 0,3 2 144 16,1-4-128-16,3 0 128 0,1 0 0 0,2-4 0 15,4-1 0-15,3 1 0 0,0-2 0 0,7 0 0 16,5-3 0-16,5 2 128 0,3 1-288 0,6 0-48 16,4-1-16-16,2 4-11280 15,1-3-2256-15</inkml:trace>
  <inkml:trace contextRef="#ctx0" brushRef="#br0" timeOffset="87861.15">22704 12617 14399 0,'-5'-11'640'0,"3"-2"128"0,1 3-624 0,1 2-144 0,1 2 0 0,-1-2 0 15,4 2 0-15,-3-9-176 0,3-5 48 0,1-4 0 16,1-5 128-16,-1 4 0 0,-2 6 0 0,0 0 0 15,-1 6 768-15,0 1 96 0,-2 3 16 0,1 1 0 16,-1 3 528-16,-1 1 128 0,-1 1 0 0,0-3 16 0,1 3-80 0,-1 1 0 16,1 0-16-16,0-1 0 15,0 0-240-15,1-1-64 0,0 2 0 0,1 0 0 0,0 0-416 0,2 0-96 16,0-2 0-16,1 0-16 0,2 2-432 0,2-2-192 16,0 2 160-16,5-2-160 0,-1 2 192 0,7-2-48 15,5 1-16-15,6-3 0 0,1 2 224 0,3-2 32 16,5 4 16-16,2 1 0 0,-1-2-176 0,1 6-32 15,-2-3-16-15,-1 0 0 0,-3 0-176 0,-2-3 0 16,0-1 0-16,2-1 0 16,3-1-1968-16,1-5-464 0</inkml:trace>
  <inkml:trace contextRef="#ctx0" brushRef="#br0" timeOffset="88786.22">20716 11070 19631 0,'-7'-4'864'0,"2"2"192"0,2-1-848 0,-1 2-208 16,4 1 0-16,-1-3 0 0,1 0 720 0,-2-1 112 16,0-2 0-16,-1-3 16 0,0-3-400 0,1-1-96 15,1 1-16-15,-2 1 0 0,4 2 384 0,-1-1 80 0,2 2 16 0,-2 0 0 16,0 2 336-16,0 0 64 0,1 4 0 0,0 0 16 16,-1 2-608-16,0 0-128 0,1 2-32 0,2 4 0 15,-1 0-320-15,-1 3-144 0,1 2 128 0,-1 6-128 16,0 3 128-16,-2 2-128 0,0 4 128 0,-3 2-128 15,2 3 144-15,-3 0-144 0,0-1 160 0,2-2-160 16,-2 0 176-16,1 0-176 0,2 0 192 0,0-2-192 16,0 3 192-16,2-1-192 0,-1 3 192 0,1-1-192 15,1-2 0-15,1 1 0 0,-1-2 0 0,0-1 0 16,0-4-272-16,0-6-176 0,2 0-16 0,-3-1-16 16,1-2-2528-16,-1-4-512 0,0-2-112 0</inkml:trace>
  <inkml:trace contextRef="#ctx0" brushRef="#br0" timeOffset="89257.08">20957 11051 14735 0,'-14'-7'640'0,"7"2"160"0,1 1-640 0,2-2-160 0,3 2 0 0,1 1 0 0,1-2 1472 0,-1-3 256 16,0-3 48-16,0-2 16 0,0-4-1440 0,1 3-352 0,1 1 0 0,0 3 0 16,-2 3 640-16,0 4 64 0,0 0 16 0,0 3 0 15,-1 0 912-15,1 6 176 0,2 0 48 0,-2 4 0 16,2 0-1152-16,0 2-208 0,3 7-48 0,2 3-16 16,3 4-432-16,1 2 0 0,4 5 0 0,1 1 0 15,4 3 0-15,1-1 0 0,1 1 0 0,2 5 0 16,-2 2-160-16,-1 0 160 0,-1 3 0 0,0 1-144 15,-3-1 144-15,-2-10 0 0,-1-4 0 0,-3-5 0 16,0-3 0-16,-1-9 0 0,-3-4 0 0,1-2-128 16,-1-9 128-16,0-2 0 0,1-3 128 0,2-2-128 15,0-6 256-15,-1-7-32 0,3-5 0 0,0-5 0 16,0-1 32-16,1-7 0 0,-1-1 0 0,-1-3 0 16,0-2-128-16,-2 3 0 0,-3 3-128 0,-3 3 192 0,-2 1 80 0,-5 5 16 15,-1 2 0-15,-3 1 0 0,-4 3 464 0,-2 0 80 16,-3 0 32-16,-2 3 0 0,-2 3 16 0,-2 4 0 15,0 2 0-15,-4 4 0 0,-3 1-400 0,-2 5-80 16,-3 5-16-16,-2 1 0 0,-1 4-384 0,3-1-176 16,6 4 16-16,-2 3 0 15,2-1-1440-15,6 1-304 0,4 0-48 0,10-4-14752 0</inkml:trace>
  <inkml:trace contextRef="#ctx0" brushRef="#br0" timeOffset="89759.18">21819 10792 11967 0,'-5'-7'528'0,"0"4"112"0,1 0-512 0,2 1-128 0,1 1 0 0,-1 1 0 0,1 0 3840 0,-1-3 752 16,-3 1 144-16,-1-2 16 0,-1 0-2704 0,2 2-528 16,3 0-112-16,1 0-32 0,1 4-960 0,2-2-192 0,2 2-32 0,0 3-16 15,2 2-176-15,1 2-176 0,2 4 48 0,0 6 0 16,0 6 128-16,3 4-192 0,1 11 192 0,-2 8-192 15,0 5 192-15,1 8-160 0,1 2 160 0,-2 0-160 16,-2-5 160-16,-2-5 0 0,0-5 0 0,-4-2 0 16,0-7 128-16,-2-5-128 0,0-5 160 0,-3-7-160 15,0-6 144-15,-1-4-144 0,-1-4 128 0,-1-3-128 16,0-4-160-16,1-2-112 0,1-5-32 0,0-7-9664 16,2-8-1936-16</inkml:trace>
  <inkml:trace contextRef="#ctx0" brushRef="#br0" timeOffset="90261.25">21776 10714 5519 0,'-7'-2'496'0,"3"-1"-496"0,0 0 0 0,3 1 0 0,-2 2 2432 0,-2-1 400 0,-2-4 80 0,-7 1 16 0,-3-4-1392 0,-2 2-288 15,3 0-48-15,1 1-16 0,3 1-48 0,3 2-16 16,-1 1 0-16,2 1 0 0,2 0-368 0,-1-3-80 0,1 6-16 0,0-3 0 16,0 0 80-16,0 1 16 0,0 1 0 0,-1 1 0 15,0 1-384-15,0-2-80 0,-1 2-16 0,1 2 0 16,0-2-272-16,0 2 128 0,0 0-128 0,-1 0 0 15,1 0 304-15,-1 1-48 0,2-1-16 0,1 0 0 16,2-2 80-16,0-1 32 0,3 1 0 0,1 1 0 16,1-4-224-16,1 4-128 0,1-3 160 0,1 2-160 15,0 0 128-15,2-1-128 0,1 0 0 0,0 1 0 16,3-1 384-16,2-2 0 0,2 1-16 0,1-2 0 16,2 0 144-16,1-3 48 0,1 0 0 0,1-1 0 15,-2 1-48-15,4 0 0 0,0-3 0 0,2 2 0 0,0-1-240 16,1 2-48-16,3-4-16 0,1 4 0 0,-2-1-208 0,1 2 0 15,1-2 128-15,-2 1-128 0,-1 0 0 0,0-2 0 16,-1 3 128-16,-1 0-128 0,0 2 0 0,-3 2-160 16,-1-2 32-16,-1 3 0 15,-3-2-1168-15,2 2-240 0,-2-3-32 0,0 0-16 16,-3 0-1952-16,-2 0-400 0</inkml:trace>
  <inkml:trace contextRef="#ctx0" brushRef="#br0" timeOffset="90700.06">21697 11651 25567 0,'-9'-2'1136'16,"4"-1"224"-16,1 2-1088 0,2 1-272 0,3 0 0 0,-1-3 0 0,1 3 0 0,0 0 0 0,2-2-128 0,1-2 128 0,3 0 0 0,2 1 0 16,2-3 0-16,1-1 0 0,2 1 752 0,-1 0 144 15,3 2 16-15,2-2 16 0,2 0-96 0,-1 1-32 16,2 1 0-16,3 1 0 0,-1 0-416 0,3-1-64 16,0 1-32-16,-1-3 0 0,0-1-160 0,-3 1-128 15,0 0 144-15,-1-4-144 0,-1 1 0 0,-1 2 0 16,0-5 0-16,0-1 0 15,0 1-3136-15,-2-4-640 0,0-3-112 0,2 3-16 0</inkml:trace>
  <inkml:trace contextRef="#ctx0" brushRef="#br0" timeOffset="91139.63">22366 11401 14735 0,'-7'-2'640'0,"2"-1"160"0,2 2-640 0,1 1-160 0,1-2 0 0,0 2 0 0,1 0 1792 0,-1 0 336 0,-2-3 64 0,0 2 16 0,-2 1-1424 0,-3 0-272 16,2 1-64-16,-3 4-16 0,-1 2 368 0,-2 3 80 15,1 2 16-15,0 1 0 0,-2 3-96 0,1 2-16 16,1 1 0-16,2-3 0 0,1 3-144 0,3-3-16 15,3-2-16-15,1-3 0 0,4-1-480 0,-1 0-128 16,4-2 0-16,1-2 0 0,1 2 0 0,0-2 0 16,2 3-128-16,1-3 128 0,0 1-160 0,1 2 160 15,0 1-192-15,5-2 192 0,-1 2-192 0,0 0 64 16,0 0 128-16,0 2-208 0,2 1 208 0,0 0 0 16,-1 2-160-16,0-2 160 0,-1 3 0 0,-1-4 0 15,-1 0 0-15,-3 2 0 16,-2-4 0-16,-4 2 0 0,-4-3 0 0,-1-3 0 0,-4 0 288 0,-3-1 128 0,-4 0 32 0,-4 1 0 15,-3 1 736-15,-1-1 160 0,-5-1 16 0,-1 1 16 16,-2-1-320-16,-1 1-64 0,-1-2-16 0,-2 2 0 16,-1-2-144-16,-2-1-48 0,1 2 0 0,-1-3 0 15,-1 0-400-15,3-2-64 0,-1 4-32 0,-2 1-13568 32,0 0-2720-32</inkml:trace>
  <inkml:trace contextRef="#ctx0" brushRef="#br0" timeOffset="92740.1">23860 10186 2751 0,'0'-4'128'0,"0"1"16"0,0 2-144 0,2-2 0 0,-2 0 0 0,-2 3 0 15,2-4 3328-15,0 2 624 0,-1-7 128 0,0-1 16 16,0-2-2032-16,-2-2-400 0,1-2-96 0,-3 4-16 16,-1-3 240-16,0 1 32 0,-1 0 16 0,1 0 0 15,0-1-352-15,0 2-64 0,1 0-16 0,-1-3 0 16,1 4-512-16,-1-2-128 0,2 2 0 0,0-1-16 15,2 4-336-15,0 0-64 0,1 0-16 0,0 4 0 16,1 3-144-16,0-2-48 0,0 4 0 0,0 0 0 16,1 1-144-16,2 2 0 0,-2-1 144 0,3 3-144 15,1 1 0-15,-2 3 128 0,0 0-128 0,0 4 0 16,2 2 208-16,-1 5-16 0,1 5-16 0,-1 3 0 0,-2 4-48 0,1 5 0 16,-2 3 0-16,-1 3 0 0,-1-2-128 0,-4 4 192 15,0-1-192-15,-3 4 192 0,1 2-64 0,-2-2-128 16,1-1 192-16,1-4-64 0,3-1-128 0,0-3 0 15,3-5 0-15,2-3 0 0,1-7-176 0,1-3 176 16,0-5-128-16,2-4 128 16,3-2-2816-16,-1-4-464 0</inkml:trace>
  <inkml:trace contextRef="#ctx0" brushRef="#br0" timeOffset="93900.46">24083 12024 23039 0,'0'-3'2048'0,"1"-3"-1648"0,1 6-400 0,-2-3 0 0,1 1 528 0,0-2 32 0,1 0 0 0,2-4 0 15,1-2-176-15,-1-4-16 0,-2 5-16 0,-2 0 0 16,2 6 352-16,-2-3 64 0,-3 5 0 0,1 1 16 16,0 0 160-16,1 0 16 0,1 3 16 0,1 1 0 15,2 5-496-15,1 1-96 0,-1 2-32 0,2 0 0 16,0 6-144-16,0 3-16 0,0 3-16 0,0 2 0 16,-1 9 0-16,-2 0 0 0,-2 5 0 0,-4 2 0 15,-2 7 16-15,-2 3 0 0,-2 2 0 0,0 0 0 16,-1 2-192-16,0-8 0 0,2-3 144 0,0-4-144 0,4-7 128 15,0-5-128-15,2-5 128 0,3-6-128 0,1-6 0 0,1-3 0 16,-2-3 0-16,2-2 0 0,0-4 0 0,1 0 0 16,-1-3 0-16,1 2-128 0,-1-4 128 0,2 0 0 15,-1 0-144-15,0-2 144 0,1 1 176 0,-1-4 96 16,1 1 32-16,0-1 0 0,-1 4 352 0,1 0 80 16,-1 2 16-16,-2 2 0 0,0 2-272 0,0 0-48 15,-1 0-16-15,-1 2 0 0,2-1-240 0,-1 2-48 16,0 3-128-16,0-4 192 0,0-2-192 0,0 0 144 15,0 0-144-15,0 0 128 0,4 23-128 0,-3-20 0 16,1-3 0-16,0 2 0 0,-1-1 0 0,0 0 0 16,1-1 0-16,-2 3 0 0,1-3 0 0,0 0 0 15,0 0 0-15,1 0 0 0,-2 0 0 0,0 0 0 0,0 0 0 0,0 0 0 16,0 0 0-16,0 0 0 0,0 0 0 0,0 0 0 16,0 0 192-16,0 0-32 0,0 0-16 0,0 0 0 15,0 0-144-15,0 0 0 0,21-10 0 0,-19 10 0 16,1 0 0-16,0 1 0 0,0 1 0 0,1-2 0 15,-2 0 0-15,3 2 0 0,0-1 0 0,0-1 0 16,0 0 0-16,1-1 0 0,0 1 0 0,2-2 0 16,-1 0 0-16,0-2 0 0,3 2 0 0,-1-2 0 15,1 0 0-15,-3-1 0 0,3 2 0 0,0-1 0 16,-1 0 192-16,-1-2-32 0,2 4-16 0,0-2 0 16,-2 1-16-16,1 0 0 0,1 3 0 0,-1 0 0 15,3 0-128-15,2-3 0 0,3 6 0 0,3-3 128 0,4 0-128 16,3 1 0-16,4-1 0 0,5 0 0 0,2-1 0 0,-1 1 0 15,0-4 0-15,-2 1 0 0,-2-3 0 0,0 3 0 16,3-4 0-16,0 1 0 0,1 1 0 0,4 0 0 16,4 3 0-16,2 2 0 0,0-3 0 0,-2 6 0 15,-1-3 0-15,-4 2 0 16,-5 2 0-16,-2-1 0 0,2 1 0 0,0 3 0 0,-1 1 0 0,2 0 0 16,1 0 0-16,2 1 0 0,0-3 0 0,2 4 0 15,-1 0 0-15,-3-1 0 0,-3 1 0 0,-4 2 0 16,-3-1 0-16,-3 0 0 0,-3-3 0 0,-2 1 0 15,0 0 144-15,-2 0-144 0,-1-3 0 0,0 1 0 16,-1-4 0-16,-2 1 128 0,-1-4 64 0,-1 0 32 16,-1 0 0-16,-1-3 0 0,-2 2 272 0,2-2 48 0,-1 1 16 15,0 1 0-15,0-2-208 0,0-1-32 0,1 2-16 0,-2-2 0 16,0 2-304-16,-2 1 128 0,3-2-128 0,-5-1 0 31,1 2-1424-31,-3-1-400 0,-3 0-80 0</inkml:trace>
  <inkml:trace contextRef="#ctx0" brushRef="#br0" timeOffset="94810.5">23921 9106 31679 0,'-15'0'1408'0,"5"0"272"0,3 1-1344 0,3 2-336 0,4-3 0 0,0 2 0 16,0 2-2240-16,-1 0-512 0,0 2-96 0,-2 3-32 31,1-2 1712-31,-1 2 336 0,2-2 64 0,0-1 0 0,2-1 1536 0,0 0 288 0,3-2 64 0,0 0 16 0,3 0-64 0,-1-1-16 16,3-2 0-16,0 2 0 0,-1-2-256 0,2-2-48 15,0 2-16-15,0-2 0 0,0-1-160 0,0 2-48 16,1 1 0-16,0-5 0 0,-2 4 48 0,2 1 0 16,-1-4 0-16,2 4 0 0,0 0 48 0,1-2 16 15,3 2 0-15,-1 2 0 0,3-1-176 0,1 2-16 16,-1 1-16-16,5 2 0 0,1 0-240 0,6 0-32 0,5 4-16 0,5-1 0 15,6-2-144-15,5 2 0 0,7-3 0 0,3 0 0 16,2-5 0-16,-5-1 0 0,-3-3 0 0,2-4 0 16,0 0 0-16,0-2 0 0,4 1 0 0,-4 2 0 15,-2 2 0-15,-4 3 0 0,-4 1 0 0,-4 3 0 16,-3 4 144-16,-1-1 48 0,2 4 16 0,-1 3 0 16,-2 2 64-16,3 4 16 0,2 3 0 0,-3 0 0 15,-2 0-32-15,0 3-16 0,1-1 0 0,-2 0 0 16,-5-4-112-16,-1 1 0 0,-3-7-128 0,-1 1 192 15,-1-3-192-15,-3-5 0 0,-1 3 0 0,-2-1 0 16,-2 0 0-16,-2-6 128 0,-3 1-128 0,-2 0 0 16,-1-2 208-16,0 1-48 0,0-3-16 0,-3 0 0 0,-1 0 464 0,0 0 96 15,-1-3 0-15,1-3 16 16,-1 2 176-16,-1 1 48 0,0-4 0 0,1 1 0 0,-3 0-144 0,-1 0-32 16,-1 2 0-16,0-1 0 0,-1 1-320 0,-2 1-64 15,-2 3 0-15,-2-3-16 0,0 6-576 0,-3 0-112 16,-5 6-32-16</inkml:trace>
  <inkml:trace contextRef="#ctx0" brushRef="#br0" timeOffset="106002.7">25876 9609 7711 0,'-9'3'336'0,"4"-2"80"0,2-1-416 0,2 0 0 0,1-1 0 0,1 1 0 16,0-3-240-16,1 0-128 0,3-3-16 0,2-4-16 31,-1 1-480-31,0-1-80 0,0 0-32 0,-3 4 0 0,-1 1 1376 0,-1 1 288 0,-1 2 48 0,-3 2 16 16,-4 2 1712-16,0-2 352 0,-2 3 64 0,1 1 16 15,-1-1-704-15,0 2-144 0,1-4-32 0,-1 3 0 16,3-1-544-16,0-1-112 0,1-1-32 0,0 2 0 16,1-3-400-16,0 0-80 0,1 0 0 0,0 0-16 15,3 2-240-15,-1-2-32 0,1 0-16 0,-1 0 0 16,1 0-272-16,0 0-64 0,0 0-16 0,0 0 0 0,0 0-176 0,0 0 0 16,0 0 0-16,0 0 0 0,0 0 0 0,0 0 0 15,0 0 0-15,0 0 0 0,0 0 176 0,0 0 0 31,0 0 0-31,24 0 0 0,-16-2 176 0,2-2 32 0,1 2 16 0,4-5 0 0,1 4-208 0,2-1-32 16,6-1-16-16,2 4 0 0,2-2-144 0,4 3 0 16,4 0 0-16,4 0 0 0,-1 3 0 0,5 3 0 15,-5-2 0-15,5-1 0 0,0 4-144 0,3-4 144 16,0 0 0-16,4-3 0 0,6 0 0 0,1-4 0 16,1 2 0-16,-3-6 0 15,-8 0 0-15,-5-2 0 0,-3 1 0 0,-4 2 0 0,-4-5 0 0,-5 5 0 16,-3 3 0-16,-5 2 0 0,-3-2 0 0,-4 2 128 0,-4 2-128 0,-3 2 0 15,-1-2 528-15,-4 0 16 0,-1 1 0 0,-1 2 0 16,0-3 288-16,-1 0 64 0,0 0 16 0,-2 0 0 16,0-4-336-16,5 4-80 0,0 0-16 0,-26-2-12912 15,12 2-2592-15</inkml:trace>
  <inkml:trace contextRef="#ctx0" brushRef="#br0" timeOffset="110112.39">25984 12932 18431 0,'-19'-4'816'0,"6"2"160"0,1 1-784 0,6-2-192 0,2 3 0 0,4 0 0 0,-1 0 1488 0,0-3 256 0,-3 0 48 0,1-3 16 15,-1 0-720-15,3-2-128 0,1-3-48 0,2 4 0 16,2-3 256-16,0-3 48 0,2 2 16 0,0 0 0 16,3-1 240-16,-2-1 64 0,3 1 0 0,0 2 0 31,2 0-880-31,0 2-160 0,5 2-48 0,-1-2 0 0,1 6-448 0,4-1 0 0,6 3 0 0,2 3 0 15,2-1 0-15,-1 3 0 0,4 1 0 0,2 3 0 16,3 0 0-16,5 0 0 0,6 4 0 0,5 0 0 0,4 2-128 0,-1-1 128 16,4 1 0-16,-6-5 0 0,-6-3 0 0,-1-1 0 15,-2-1 0-15,-2-5 0 0,2 0 0 0,-3-2 0 16,-1-2 0-16,-4-2 0 16,1 1 352-16,-2 0 32 0,-3 0 0 0,-4 1 0 0,-8-2 128 0,1 2 16 15,-4 2 16-15,-3-2 0 0,-2 0-176 0,-3 2-48 16,-2-2 0-16,-3 2 0 0,0 2 64 0,-4-4 0 15,0 4 0-15,-2-2 0 0,-1-1-176 0,0 2-16 16,-1 1-16-16,0-5-13760 16,-1 1-2752-16</inkml:trace>
  <inkml:trace contextRef="#ctx0" brushRef="#br0" timeOffset="118493.01">3622 16255 16575 0,'-4'-1'1472'0,"0"-2"-1168"0,3 3-304 0,1-2 0 0,0 0 1440 0,0 0 224 15,0-2 64-15,-1-7 0 0,1 0-720 0,0-1-144 16,2-7-32-16,2 1 0 0,0-2-688 0,0-1-144 16,-1 1 0-16,0 0 0 0,-3 2 0 0,1 2 0 15,-1-2 0-15,-1 5 0 0,0 0 0 0,-3 3 240 16,0-2-48-16,0-2-16 0,-1 6 272 0,-1-2 64 15,-1 0 16-15,-2 1 0 0,-1 1 16 0,2 1 0 16,-1 0 0-16,2 3 0 0,-2-1-96 0,1 4 0 16,1-1-16-16,1-1 0 0,1 3-176 0,0 3-48 15,0-3 0-15,1 2 0 0,1-2-208 0,-1 0 0 0,0 4 0 0,0-4 0 16,1 2 0-16,-2 0 0 0,0 3 0 0,0-2 144 16,0-2-144-16,0 6-144 0,0 1 144 0,-1 5-208 15,-1-1 208-15,-1 2 0 0,-1 4 0 0,0 1 0 16,-1 3-192-16,0 3 192 0,-1 1-208 0,1-2 80 15,1 5 128-15,4-3 0 0,3-1 0 0,2 3-128 16,5 0 128-16,1 5 192 0,1-1-32 0,3 2-16 16,-1 3 0-16,2-1 0 0,1 8 0 0,3-4 0 15,1 5-144-15,1-3 0 0,2 1 0 0,-2-4 0 16,-1-5 0-16,2-3 0 0,-2-5 0 0,1-4 0 16,3-2 0-16,-2-5 0 0,3-5 144 0,2-6-144 15,-2-2 128-15,1-2-128 0,1-4 160 0,2-2-160 0,1 0 176 16,3-6-176-16,3-1 192 0,-1-3-192 0,0 3 144 0,-2 0-144 15,1-3 0-15,-2 1 144 0,0 2 80 0,-6-2 16 16,-4 3 0-16,-3-2 0 0,-2-1 144 0,-3 1 48 16,-2 0 0-16,-2 0 0 0,-1-3 16 0,-2 1 0 15,-3-2 0-15,-1 0 0 0,-3-7-192 0,0 5-16 16,-1-1-16-16,-3-5 0 0,-5-2-48 0,-3-7-16 16,-4 1 0-16,1-1 0 0,-5 0 288 0,-1 3 48 15,-1 4 16-15,2-1 0 0,-1 3 192 0,1 2 32 16,3-2 16-16,2 5 0 0,-1 1-96 0,2 1-16 15,2 1 0-15,-1 2 0 0,0 0-496 0,-2 3-144 16,3 3 0-16,0 2 0 16,-1 1-928-16,-1 4-256 0,0 5-48 0,-4 2-11632 0,-3 6-2336 0</inkml:trace>
  <inkml:trace contextRef="#ctx0" brushRef="#br0" timeOffset="121001.96">1792 16200 12895 0,'-1'-3'1152'0,"1"-2"-928"0,1 4-224 0,1-2 0 16,-1 3 3296-16,2-2 608 15,1-2 128-15,-1-3 32 0,5-2-3248 0,-3-4-656 0,1 0-160 0,0 2 0 16,-1 0 192-16,-1 2 0 0,-1-1 0 0,0 1 0 15,-3 3 256-15,-1-1 64 0,-1 1 16 0,0 1 0 16,-2 0 80-16,-1 2 16 0,-2 0 0 0,-2 3 0 16,-3 0-240-16,-2 6-32 0,-3 1-16 0,-4 6 0 15,-1-1-336-15,-3 6-192 0,0 2 32 0,-1 5 0 16,0 1-16-16,2 2 0 0,0-3 0 0,4 4 0 0,4-5 176 0,6-1 0 16,4-1 0-16,2-2-128 0,6-2 128 0,1 1 0 15,2-2 0-15,5 2 0 0,5 3 0 0,4 0 0 16,0 0 128-16,6-1-128 0,2 2 0 0,3-1 0 15,3-4 0-15,1 2 0 0,2-1 0 0,-2-3 128 16,1-1-128-16,-3 1 0 0,-1-3 0 0,-3 0-192 31,2-3 32-31,-8-2 0 0,-2 0-32 0,-3-3 0 0,-4 1 0 0,-3-2 0 0,-3-2 192 0,-2-1 0 16,-4 2 0-16,-2-1-128 0,0 2 352 0,-4-3 80 16,-1 4 16-16,-5 1 0 0,-1 0 576 0,-5 1 112 15,-3 3 16-15,-3 2 16 0,-1-1-432 0,-3 4-96 0,-1 1 0 16,-3 0-16-16,2 0-304 0,0 3-64 0,-1 2-128 0,2-4 192 15,0 1-192-15,2-3 0 16,2-1 128-16,1-4-128 0,4-5 0 0,3-5 0 0,1-3 0 0,0-5 0 16,2-2 128-16,1-6 0 0,1-9-128 0,1-7 192 31,3-5-1088-31,3-9-240 0,3-7-32 0</inkml:trace>
  <inkml:trace contextRef="#ctx0" brushRef="#br0" timeOffset="121362.99">1855 16217 17503 0,'0'-3'1552'0,"0"2"-1232"0,1 1-320 0,0 0 0 0,-1 0 928 0,0 0 128 15,0 0 32-15,0-3 0 0,0 3-832 0,-2-2-256 16,-2 1 160-16,4 1-160 0,0 0 272 0,0 0-16 16,-18-9-16-16,14 5 0 0,1 1 592 0,0-4 128 0,1 1 32 0,2 0 0 15,-1-4 48-15,2 1 16 0,2-3 0 0,1-1 0 16,2 0 256-16,4-2 48 0,2 2 16 0,3-3 0 15,1 1-512-15,0 1-96 0,0-2-32 0,-2 4 0 16,-2 2-240-16,-1 4-48 0,0-3-16 0,-1 5 0 16,-2-1-272-16,-2 4-160 0,-1 2 192 0,0 2-192 31,3 1-2368-31,1 0-592 0</inkml:trace>
  <inkml:trace contextRef="#ctx0" brushRef="#br0" timeOffset="122131.51">2264 16186 18431 0,'-15'-11'816'0,"3"-2"160"0,2 4-784 0,5 2-192 0,4 5 0 0,2-1 0 0,0 2 5056 0,-1-5 960 16,2-3 192-16,-1-3 32 0,3 2-5152 0,0-3-1088 16,3 4 0-16,-2 2-240 0,1 1 240 0,-1 2-144 15,-3 2 144-15,1 1-128 0,-1 2-64 0,-2 1-16 16,0 2 0-16,-2 0 0 0,0 5 208 0,-1-1-176 16,0 2 176-16,1 2-160 0,-1 2 160 0,3-2 0 15,2 4 0-15,-1-1 0 0,2 1 0 0,2 4 0 16,2 1 0-16,0 5 0 0,3 3 0 0,2 2 0 15,2-2 0-15,-3 0-128 0,1-1 128 0,2 4 0 16,2 5 0-16,0 4 0 0,0-6 0 0,-2-1 0 16,-2-4 128-16,-2-3-128 0,-3-3 0 0,0-3 0 0,-1-5 0 0,-5 0-128 15,0-4 128-15,-1-3 0 0,-1-2 0 0,0 0 128 16,0-5-128-16,-2 2 192 0,1-2-64 0,-1-2 0 16,1-2 256-16,0-1 64 0,0 2 16 0,0-5 0 15,0-3 432-15,4 2 96 0,-2-8 16 0,1-1 0 16,1 0-16-16,2-6 0 0,1-1 0 0,2-8 0 15,3-4-288-15,0-11-48 0,2-2-16 0,1-6 0 16,-1 4-192-16,1-4-32 0,-4 3-16 0,-1-3 0 16,-1 1-240-16,-3 7-160 0,0 3 192 0,-2-1-192 15,1 0-1680-15,0 0-448 16,5-2-96-16</inkml:trace>
  <inkml:trace contextRef="#ctx0" brushRef="#br0" timeOffset="123311.63">3807 16915 21183 0,'2'-3'1888'0,"-1"0"-1504"0,0 1-384 0,0 0 0 16,1 2 1840-16,-1-2 288 0,0-2 64 0,0 0 16 15,3-2-896-15,0 0-176 0,1 0-48 0,0 2 0 16,-2-1-288-16,1 2-64 0,0 0-16 0,-1-1 0 16,1 4-320-16,-1 3-64 0,-2 1-16 0,1-2 0 15,1 5 128-15,-1 2 0 0,-1 3 16 0,2 2 0 16,-2 7-16-16,2 1-16 0,-2 7 0 0,-1 5 0 15,-1 5-432-15,-4 2 0 0,-1 1 0 0,-6 1 0 16,1 3 0-16,-4-3 0 0,-1-2 0 0,2-5 0 16,1-6 0-16,1-4-144 0,-2-3 144 0,3-5-208 15,4-3 208-15,0-1 0 0,4-6 192 0,0 0-192 0,2-3 304 0,1-2-48 16,0 1-16-16,0-4 0 0,1 4-112 0,0-2-128 16,3 2 176-16,0-1-176 0,0 0 0 0,2 0 0 15,0-1 0-15,3 2 0 0,1 0-256 0,1-4 64 16,-1 2 0-16,1-2 0 0,2 0-16 0,-2 0 0 15,2-2 0-15,-2-2 0 0,-2-1 208 0,-2 0 0 16,2-1-160-16,-2-3 160 0,-2 3 0 0,1-1 256 16,-3-2-32-16,-1-1-16 0,1 0 400 0,-2 1 80 15,1 0 16-15,0-1 0 0,-2 1-240 0,0 3-32 16,1-4-16-16,0 4 0 0,3-3-416 0,-2 3 0 16,3 1 0-16,-1-1 0 15,1 1-480-15,0 1 32 0,-2 0 0 0,2 2 0 0,3-1 176 0,-2 3 32 0,1 0 16 0,2 3 0 16,2-1 224-16,0 0-176 15,2 3 176-15,2-2-160 0,-1 1 160 0,0 1 0 0,0-1 0 0,2 2 0 16,3-2 0-16,2 2 144 0,3-4-144 0,2 2 0 16,6 0 192-16,9-1-64 0,3 2 0 0,7-3-128 15,5 0 128-15,4 0-128 0,6 2 0 0,-3-1 0 16,-4 0 0-16,4-1 0 0,3 0 0 0,3-2 0 16,2 0 0-16,3-2 0 0,5 0 0 0,0-1 0 15,4-2 0-15,4 1 0 0,4-5 0 0,4 2 0 16,9 1 0-16,-2-4 0 0,-9 0 0 0,10 1 0 0,8-1 0 15,2-2 128-15,-8 0-128 0,5-4 160 0,8 1 224 0,-3-3 64 16,-4 0 0-16,-4 2 0 0,-3 0-80 0,-7 1-16 16,-6 5 0-16,-9 0 0 0,-9-2-176 0,-8 2-48 15,-2 1 0-15,-4 6 0 0,-5-2 336 0,-5 1 64 16,-3 3 16-16,-10 1 0 16,-8 3-128-16,-4 1-32 0,-4-4 0 0,-7 3 0 0,-3 0-224 0,-1 0-160 15,-2 0 192-15,-3 1-14688 16,-2 2-2928-16</inkml:trace>
  <inkml:trace contextRef="#ctx0" brushRef="#br0" timeOffset="124139.03">3664 16004 26719 0,'-17'-5'2368'0,"4"1"-1888"0,1 0-480 0,6 2 0 15,3 2 336-15,3-2-16 0,-1 0-16 0,-3 0 0 0,1-6 512 0,-4-3 96 16,1-2 32-16,2-8 0 0,2-3 464 0,0-1 112 15,0-3 16-15,1-3 0 0,1-1-192 0,0-4-48 16,1-1 0-16,2-4 0 0,-2-1-768 0,0-4-144 16,2 1-48-16,0-6 0 0,1-5-208 0,-1 4-128 15,0 2 160-15,1 0-160 0,1 3 192 0,0 5-64 16,0 1-128-16,0 7 192 0,-1 3-192 0,-1 1 128 16,1 5-128-16,-3-1 0 0,0 2 144 0,1 1-144 15,-1-3 128-15,0 5-128 0,0 3 0 0,-1 1 0 16,3-1 0-16,-2 1 0 0,3 1 0 0,-1-3 0 15,4 1 0-15,-1 2 0 0,1-3 0 0,1 3 0 0,0 0-128 16,1 1 128-16,0 5-176 0,-3 0 48 0,0 2 0 0,-1 2 0 16,-1 2-192-16,-2 4-48 0,1 0 0 0,-2 2 0 31,0 2-1744-31,-1 2-336 0,0 7-80 0</inkml:trace>
  <inkml:trace contextRef="#ctx0" brushRef="#br0" timeOffset="124939.3">3681 14760 17503 0,'-8'-10'1552'0,"3"3"-1232"0,0 0-320 0,2 2 0 0,3 4 2048 0,0-1 368 15,0-1 64-15,-1-2 16 0,1-1-1648 0,-3-5-320 0,2 1-64 0,0 0-16 16,1 0-448-16,2 0 0 0,0 4 0 0,-1 0 0 0,1 4 0 0,1-2 0 16,1 4-192-16,-2-3 192 0,3 3-192 0,-1 0 64 15,2 0 128-15,1 0-208 0,1 3 336 0,2-3 64 16,1 1 0-16,-1 2 16 0,1-1 224 0,1-2 32 16,2 4 16-16,-2-4 0 0,-1 2 0 0,2-1 0 15,-1 2 0-15,0-3 0 0,2 0 144 0,-2 0 16 16,2 1 16-16,1-1 0 0,2 1-64 0,0 1-16 15,3 0 0-15,4-1 0 0,3 4-240 0,1-1-48 16,4 2-16-16,3 0 0 0,2 2-272 0,2 0 0 16,0-1 128-16,7-1-128 0,2 0 0 0,8 0-144 15,3 0 16-15,7 1 0 0,5-3-64 0,-1 1-16 16,-7-7 0-16,-2 1 0 16,1-1-80-16,1 1-16 0,3 4 0 0,-2-2 0 0,0 1 304 0,-2-2 0 0,-1 0 0 0,-3 0 0 15,-5 0 608-15,3 0 80 0,3 0 16 0,1 4 0 16,0-1 256-16,-2 0 64 0,-2-3 16 0,-5 0 0 15,-4 3-416-15,-4-3-96 0,0 1-16 0,-3 2 0 16,-2-1-128-16,-2 2-48 0,-3-3 0 0,-3 1 0 16,-2 1-336-16,-3-2 0 15,-3 2 0-15,-3-6 128 0,-2 2-128 0,-1-2 176 0,-3 1-176 0,-3 1 192 16,-1-3-192-16,-2 2 192 0,-2-2-192 0,-4-1 192 16,0 4-192-16,-2-2 0 0,1-1 144 0,-3-1-144 15,-2 1-2112-15,-1-1-512 16</inkml:trace>
  <inkml:trace contextRef="#ctx0" brushRef="#br0" timeOffset="129754.91">8418 15919 6447 0,'-12'-3'576'0,"2"3"-576"0,2-4 0 0,0 4 0 0,6 0 3552 0,-1 0 608 0,-1 0 112 0,-2 0 16 0,-4 0-1984 0,-2 0-384 16,2 0-96-16,3 0-16 0,3 2-656 0,4 0-128 15,4 2-16-15,1-1-16 0,3 2-592 0,2-1-112 16,3-1-32-16,1 0 0 0,4 1 304 0,1-1 48 16,3-1 16-16,0 2 0 0,4-2-32 0,1-1 0 15,0 2 0-15,3 1 0 0,1 2-144 0,0-3-16 16,1 2-16-16,-5 0 0 0,-1 0-288 0,0 1-128 15,0 1 0-15,-3-1 128 0,1-2-128 0,1-3 0 16,4 1 0-16,1-2 0 0,0-3 0 0,-2-1 0 16,1-2 0-16,-1-1 128 0,-1 1-128 0,0 0 0 0,-3-3 0 0,-3 3 0 15,-5 3 0-15,-5-4 0 0,-2 5 0 0,-4 1 0 16,-3-2 0-16,-3 2 0 0,-2 1 128 0,-1-2-128 16,-4 2 256-16,1 0-48 0,1-3 0 0,-4 2 0 15,-4-2-384-15,-2 0-80 0,0 0 0 0,1-1-16 16,0-2 16-16,3-2 16 0,2 0 0 0,1-4 0 15,1-1 48-15,0-1 0 0,3-2 0 0,-1-1 0 16,1 1 192-16,-1-3 0 0,1 0 0 0,-2 0 0 16,2 0 448-16,-2 0 96 0,5 3 16 0,-2 0 0 15,2 1-144-15,1 2-32 0,-1-2 0 0,2 1 0 16,3-1-240-16,-1 2-144 0,2-2 160 0,-2 1-160 0,3 2 0 0,-1 0-336 16,0-5 48-16,1 3 16 0,-2-2-64 0,1-1-16 15,-3 1 0-15,3 2 0 0,-1 0 352 0,2 2 0 16,-1-3 0-16,1 4 0 0,0-2 336 0,2 3 48 15,-1-1 0-15,1 5 0 0,3 1-256 0,1 5-128 16,4-2 160-16,2 4-160 0,4-1 0 0,2 3 0 16,0 2 0-16,1 3 0 0,-1 0 0 0,-4 2-128 15,-2 1 128-15,-1 7 0 0,-1 3 0 0,-4 3-192 16,-2 3 192-16,-3 0-160 0,-5 2 160 0,-5 3-160 16,-1 3 160-16,0 1-160 0,-1-2 160 0,1-3 0 15,2-3 0-15,0-3 0 0,6-2 0 0,-1-4 0 16,3-3 0-16,-1 0 0 0,2-5 0 0,3-1 0 0,1 0 0 15,2-1 0-15,3-1 176 0,-3-2-48 0,2-3 0 0,2-2 0 16,8 1 176-16,6-6 16 0,5 3 16 0,1-3 0 16,-1-4 288-16,1 1 48 0,-2-2 16 0,-5 0 0 15,0-2-240-15,-6 4-64 0,0 0 0 0,-2 0 0 32,-4 0-1712-32,-1-3-336 0</inkml:trace>
  <inkml:trace contextRef="#ctx0" brushRef="#br0" timeOffset="131590.53">11976 14161 6447 0,'12'-12'272'0,"-4"2"80"0,-2 0-352 0,-1 2 0 0,-1 4 0 0,-3-1 0 0,1 1 3728 0,1-3 688 16,3-6 128-16,-1-3 16 0,0-1-1312 0,-3 1-272 15,1 4-48-15,-3 4-16 0,0-2-1120 0,0 4-240 16,-1 1-32-16,-1 1-16 0,2 2-1008 0,0 1-208 16,0-2-32-16,0 3-16 0,0-1-400 0,0 1-80 15,0 1-16-15,2-1 0 0,-2-1 0 0,0 2 0 16,0-1 0-16,0 0 0 0,0 0 256 0,0 0 0 16,0 0-160-16,12 21 160 0,-8-11 176 0,1 2 96 15,0 6 32-15,-2 3 0 0,2 5 240 0,-4 5 48 16,1 5 16-16,-4 3 0 0,-1 6-320 0,-3 2-64 15,-2 10-16-15,-3 4 0 0,0 11-208 0,0-3 0 0,0 2 0 16,1-6-160-16,4-8-192 0,2-6-32 0,3-3-16 0,2-5 0 16,4-7 112-16,1-1 32 0,1-4 0 0,2-5 0 15,1-1 256-15,-1-6 0 0,-1 0 0 0,1-4 0 16,-2-2 176-16,0 0 144 0,0-1 16 0,-3-2 16 16,-3-1-32-16,0-3 0 0,-1 1 0 0,-1 2 0 15,-2-3-32-15,1 0-16 0,-1 0 0 0,0 4 0 16,0-2-1264-16,2 3-256 15,0 2-48-15,1 0-16 0</inkml:trace>
  <inkml:trace contextRef="#ctx0" brushRef="#br0" timeOffset="132155.13">12200 15063 28559 0,'-17'-16'2544'0,"4"6"-2032"0,2 1-512 0,2 5 0 0,4 2 352 0,2 2-32 15,-2 0 0-15,-5-1 0 16,-5 1-3680-16,-5 0-736 0,-1 3-160 0,0 0-1968 0,3 1-400 16</inkml:trace>
  <inkml:trace contextRef="#ctx0" brushRef="#br0" timeOffset="132626">11966 15047 6447 0,'-38'16'576'0,"33"-14"-576"0,5-2 0 0,-1 0 0 0,-1 0 3744 0,-3 0 640 0,-2 0 128 0,-5 0 32 15,-7 2-2192-15,-2 0-432 0,-5 4-96 0,0 0-16 16,0 1-528-16,0 2-128 0,0 4 0 0,1 0-16 16,2 2-176-16,2 4-16 0,1 3-16 0,0-2 0 15,3 5-560-15,2-3-112 0,0 3-32 0,3-2 0 16,2-1-224-16,1 1 0 0,1 1 0 0,2-3 0 16,-1-5 0-16,3 2 128 15,0 3-128-15,-1 1 0 0,1 0 0 0,0-2-320 0,3-1 64 0,0-3 0 0,0-1 80 0,2 1 32 16,1-4 0-16,2 0 0 0,1-2 144 0,4 3 192 15,3-1-32-15,2 4-16 0,2 0 96 0,4 3 16 16,2-1 0-16,3-1 0 0,2 5-112 0,1-4-16 16,2 2 0-16,-2-2 0 0,2-2-128 0,-2 3 0 15,-2-5 0-15,3 0 128 0,1 0-128 0,0-2 0 16,0-2 0-16,1-1 128 0,5 1-128 0,-1-4 0 16,3 0 144-16,-1-6-144 0,1 3 0 0,3-3-160 15,1 0 16-15,-1-2 0 0,1 1-176 0,3-2-16 16,0 0-16-16,1-3 0 0,0 0 352 0,1-3-144 15,2-1 144-15,-3 0 0 0,-4-3 0 0,-1-2 0 16,-5-1 128-16,-5-5-128 0,-5 1 560 0,-2 0 16 16,-1-2 0-16,-2-3 0 15,-2 3 528-15,-1-5 112 0,-3 3 32 0,1-7 0 0,-3 0-560 0,2-4-112 0,-3 0-32 0,2-7 0 16,0-1-224-16,-2-4-32 0,0 0-16 0,-1 1 0 16,-1 1-272-16,0 2 0 0,-2 1 0 0,-2 1 0 15,-2 0 160-15,-3 3-32 0,-1 1 0 0,-3 5 0 16,-4-3-128-16,-3 3-176 0,-5 1 48 0,-5 3 0 15,-2-1 128-15,-4 1 176 16,-2 2-48-16,-7 4 0 0,-6-1 0 0,-3 5 0 0,-4 3 0 0,-1 5 0 16,1 0 0-16,1 4 0 0,6 0 0 0,0 2 0 15,3 4-1936-15,2 1-400 0</inkml:trace>
  <inkml:trace contextRef="#ctx0" brushRef="#br0" timeOffset="134461.07">10810 14765 25967 0,'-6'-9'1152'0,"2"5"240"0,2-1-1120 0,2 4-272 15,0-1 0-15,1 2 0 0,0-1 336 0,0-2 16 0,3-1 0 0,-2-4 0 16,3-1-512-16,-1-2-96 0,0-1-32 0,0 2 0 15,-1-3 288-15,0 1 128 0,-1 2-128 0,1-2 192 16,0 5 704-16,0 1 128 0,2 3 16 0,-1 0 16 16,0 3 48-16,1 0 16 0,2 6 0 0,-1 0 0 15,2 4-656-15,0 5-128 0,0 5-16 0,0 6-16 16,-2 5-304-16,-2 6 0 0,-4 5 0 0,-3 9 0 16,-2 3 0-16,-2 5-144 0,-2 2 144 0,1-4 0 0,1-6 0 15,4-6 0-15,2-9 0 0,2-5 0 0,4-7 0 0,0-3-256 16,-2-8 32-16,2 2 16 15,1-2-1520-15,-2-6-288 0,-1-1-64 0</inkml:trace>
  <inkml:trace contextRef="#ctx0" brushRef="#br0" timeOffset="134759.21">10644 15015 30399 0,'0'-19'2704'0,"0"7"-2160"0,0-2-544 0,1 8 0 0,2 1 3168 0,1 4 528 0,2-2 96 0,2-3 32 16,6-4-3072-16,7 0-624 0,6-2-128 0,8 0 0 15,7 2-896-15,9 0-192 0,8-3-48 0,10 1-17344 16</inkml:trace>
  <inkml:trace contextRef="#ctx0" brushRef="#br0" timeOffset="135370.6">10896 16150 6447 0,'-9'-10'576'0,"1"4"-576"0,6 3 0 0,-1 3 0 0,3-2 6016 0,-2 1 1088 0,-2-4 208 0,-3-3 48 0,-3-2-5648 0,-1-2-1136 16,-1 2-240-16,4 1-32 0,0-1-304 0,2 7-192 15,0-3 16-15,2 3 16 0,1-1-192 0,-1 4-32 16,1-2-16-16,1 2 0 0,1 0 400 0,1 0 0 16,0 2 0-16,2 0 0 0,2 3 496 0,2-2 80 15,2 3 0-15,4-2 16 0,3 2 192 0,6 1 48 0,7-1 0 0,11-3 0 16,6 0 112-16,8-3 16 0,9 0 16 0,3-4 0 15,0 2-288-15,4 2-64 0,1-3-16 0,0 2 0 32,4-1-2976-32,2-2-608 0,-5-2-112 0,-6-7-32 0</inkml:trace>
  <inkml:trace contextRef="#ctx0" brushRef="#br0" timeOffset="136704.35">13806 14708 37663 0,'-6'-17'1664'0,"2"7"352"0,3 2-1616 0,1 3-400 15,1 4 0-15,0 1 0 0,1-2 0 0,0-1-224 32,2 2 32-32,1-3 0 0,0 4-16 0,0 0 0 0,0 4 0 0,0 6 0 0,1 2-16 0,0 8 0 15,-1 5 0-15,0 7 0 0,-1 5 224 0,-1 7 0 16,0 7 0-16,-4 6 0 0,-2 4 368 0,-2 0 112 16,-4 3 32-16,1-8 0 0,-1-1-192 0,0-4-48 15,3-9 0-15,3-3 0 0,0-4-272 0,3-7 128 16,-1-4-128-16,2-3 0 0,0-5 128 0,2-6-128 15,1 2 0-15,-4-6 0 16,1 0-1056-16,-2-2-272 0,1 0-48 0</inkml:trace>
  <inkml:trace contextRef="#ctx0" brushRef="#br0" timeOffset="137174.75">14245 14572 34719 0,'-1'-12'1536'0,"1"2"320"0,1 3-1472 0,0 5-384 0,2-1 0 0,-2 3 0 0,0-1 0 0,2 1 0 0,0-2 0 0,1-1 0 0,0 2 0 0,-2 1 128 16,0 1 0-16,-2 5 0 0,-3 6 256 0,-2 1 48 15,-4 9 16-15,-3 4 0 0,-4 9-192 0,-4 6-16 16,0 6-16-16,1 6 0 0,-1 4-224 0,0 7 0 16,4 5-144-16,-1 3 144 15,1 1-736-15,2-9-48 0,5-8-16 0,8-14 0 16,6-4-176-16,6-9-48 0,3-7 0 0,3-1 0 0,4-2 1152 0,-1-3 208 16,1-4 48-16,0 2 16 0,3 1 432 0,-1-5 96 0,0-1 16 0,1 0 0 15,-1-8-240-15,0-2-64 0,1-5 0 0,2-5 0 16,-1-3 0-16,2-8 0 0,1-4 0 0,-2-2 0 15,-2-6 112-15,-1-1 16 0,-2-3 0 0,-5 0 0 32,-5 3-112-32,-8-3-16 0,-3 0 0 0,-6-2 0 15,-2 4-192-15,-8 1-64 0,-2 1 0 0,-5-4 0 16,-4 3-96-16,-4 3-32 0,-3 5 0 0,-3 2 0 31,-2 5-1120-31,-7 1-224 0,-4 10-64 0,-4-1-18752 0</inkml:trace>
  <inkml:trace contextRef="#ctx0" brushRef="#br0" timeOffset="137708.53">15149 14807 17903 0,'-6'-8'784'0,"1"3"176"0,1 2-768 0,2-1-192 0,0-1 0 0,1 4 0 15,0-2 1296-15,-2-4 224 0,-1-4 32 0,-1-3 16 16,-2-2 32-16,2 0 0 0,1 1 0 0,0 2 0 0,1 0 160 0,2 2 32 15,1 4 16-15,1-3 0 0,2 5-656 0,-1-1-128 16,2 4-16-16,0-1-16 0,1 3-352 0,0 0-64 16,1 0 0-16,-1 3-16 0,2 4-320 0,-1 0-64 15,2 8-16-15,-3 5 0 0,1 2-160 0,-4 6 0 16,1 7 0-16,-4 6 0 0,-3 0-160 0,-1 6 160 16,-1 3 0-16,0 1-144 0,-2 0 144 0,2-4 0 15,2-3-144-15,2-5 144 0,2-9-240 0,0-6 32 16,0-5 0-16,1-5 0 15,-2-1-464-15,0-6-96 0,-1-1 0 0,0-3-16 16,-1-3-944-16,-2-3-176 0,0-3-32 0,-1-1-8112 16,0-6-1632-16</inkml:trace>
  <inkml:trace contextRef="#ctx0" brushRef="#br0" timeOffset="138037.9">14860 14496 4607 0,'-3'-14'400'0,"-1"0"-400"0,1 2 0 0,0 3 0 0,6 8 9392 0,-2 1 1792 0,0-3 352 0,-1 0 80 0,1-4-9392 0,-1-3-1888 0,0 2-336 0,0 0-128 0,-1 2 128 0,1 4 0 15,0-2 0-15,1 2 0 0,3 2 0 0,2-3 0 16,4 2 0-16,4 1 0 0,6-3 0 0,7 0 0 16,6-1 0-16,8-1 0 0,6-1-128 0,5-2 0 15,5-1 0-15,0-6 0 16,1 1-3008-16,-1 2-576 0,-3-4-128 0,2 1-32 16,-1 5 1408-16,4 0 288 0,-1 4 48 0,-1 1 16 15,-3-1 1328-15,-3 2 272 0,-8 3 48 0,-5 2 16 0</inkml:trace>
  <inkml:trace contextRef="#ctx0" brushRef="#br0" timeOffset="138633.64">14894 15299 39615 0,'-1'-12'3520'0,"0"3"-2816"0,1 3-560 0,2 2-144 0,3 2 1344 0,0 0 256 0,3 2 32 0,3-5 16 16,6 2-1264-16,8-5-240 0,7 2-144 0,4 0 160 0,3 0 224 0,0 1 32 15,-1 4 16-15,-1-3 0 16,-1 4-1392-16,-4 0-256 0,-1 4-64 0</inkml:trace>
  <inkml:trace contextRef="#ctx0" brushRef="#br0" timeOffset="139245.51">16168 15146 28559 0,'-11'-8'2544'0,"1"2"-2032"0,4 2-512 0,3 4 0 0,1 2 3056 0,-3-2 512 16,-8-2 96-16,-4 0 32 0,-8-2-3184 0,-2 4-512 16,1 4-320-16,4 2 32 15,2 4-1200-15,4 2-240 0,1 1-64 0,3 3 0 16,1 0-1344-16,1 2-256 0,2 1-64 0,0-2-16 15,2 2 2160-15,1-1 432 0,1-2 96 0,4-1 16 0,1 3 1088 0,4-4 240 16,1 2 32-16,4-1 16 0,4 3 672 0,3-1 128 16,3 0 16-16,2 6 16 0,5 1-208 0,2 2-32 15,2 1-16-15,-3-1 0 0,2 5-400 0,-4-2-80 16,-4-1 0-16,-2-2-16 0,-3-1-496 0,-3 0-192 0,-2-6 176 0,-3 0-176 16,-5 0 176-16,-3-2-176 0,-2-1 192 0,-7-1-192 15,-2-5 944-15,-5 2 80 0,-2-3 0 0,-4-2 16 16,-2-1 624-16,-5 0 112 0,1-3 16 0,-4-3 16 15,0-3-624-15,-5 1-128 0,-1-2-32 0,0-3 0 32,1 1-1248-32,-3-5-256 0,-3-3-48 0,-8-5-20208 0</inkml:trace>
  <inkml:trace contextRef="#ctx0" brushRef="#br0" timeOffset="154073.46">25482 9123 16063 0,'3'-17'704'0,"-1"5"160"0,-1 2-688 0,1 1-176 0,0 6 0 0,-2 3 0 15,1-3 672-15,1 1 96 0,-1-2 32 0,1 0 0 16,0-2 48-16,-1 2 16 0,1 2 0 0,0 2 0 16,1 0-224-16,-2 2-64 0,1 2 0 0,2 2 0 15,0 0-192-15,-2 4-64 0,1-1 0 0,-1 1 0 16,2 2 128-16,-2-1 32 0,0 4 0 0,-1-3 0 0,0 5 480 0,0-1 80 15,-1 2 32-15,0 1 0 0,0 4 144 0,-1 6 16 16,2 4 16-16,0 3 0 0,4 5-672 0,0 2-144 16,3 3-32-16,0-2 0 0,5 2-208 0,-2-6-64 15,0-3 0-15,1-6 0 0,-4-3-128 0,-2-6 0 16,-3-2-160-16,-2-1 160 0,-2-3 0 0,-2-4 240 16,-1 4-32-16,-1 0 0 0,-3 3 128 0,-3-1 32 15,-2 1 0-15,-2 3 0 0,1 0-368 0,-1 2 128 16,2 1-128-16,3-4 0 15,4-5-1744-15,3-3-432 0,3-3-64 0,7-4-32 0</inkml:trace>
  <inkml:trace contextRef="#ctx0" brushRef="#br0" timeOffset="155108.84">25526 9230 25391 0,'-26'6'1120'0,"10"-2"240"0,4-2-1088 0,6-1-272 0,4-1 0 0,2-1 0 0,3 1 0 0,-1-5-192 16,2 1 16-16,1-5 16 0,2-1 16 0,3-3 0 16,1 1 0-16,0-3 0 0,1 4 912 0,0-1 192 15,0 2 48-15,2 1 0 0,1 0 384 0,2 2 80 16,-1 1 0-16,3 2 16 0,-1 2-640 0,2 2-128 16,4 2-16-16,3-1-16 0,-1 4-560 0,5-1-128 15,4 2 0-15,6 0 0 0,0-2 0 0,5 0 0 16,3 1 0-16,4-5 128 0,2 0-128 0,-7-3-272 15,-3-3 64-15,-7 0 16 0,-3 0 192 0,-6-2-192 0,-3 2 192 16,0 0-192-16,0-3 192 0,-2 2 0 0,0 1 0 0,4-3-144 16,3-1 144-16,2-2 0 0,4-2 0 0,3-1 128 15,3 0-128-15,-2 2 0 0,-2-3-128 0,-5 3 128 16,-5 1-224-16,3 2 32 0,2-2 16 0,-2-1 0 31,-1 4-656-31,-5 2-144 0,-6 4-32 0,-6 0 0 0,-4 2 720 0,-3 1 144 16,-4 1 144-16,-3 2-208 0,-2-2 944 0,-2 1 192 0,0 1 32 0,1 1 16 15,-1-1 32-15,0 2 0 0,1-1 0 0,0 2 0 16,2-2-752-16,1 0-128 0,1 2-128 0,3 2 144 16,3-1-464-16,3-1-80 0,4 0-32 0,1 0 0 15,-1 0 128-15,1-1 32 0,0 1 0 0,-1 1 0 0,-3-1 272 0,-4 2 0 16,-1-1 0-16,-1 3 0 0,-5-2 0 0,0 2 0 16,-1 0 0-16,-3 0 144 0,2-1 304 0,-3 0 48 15,1 4 16-15,1-1 0 0,0-2-80 0,1 2-16 16,0 1 0-16,2 3 0 0,3 1-288 0,1 7-128 15,2-1 0-15,1 8 128 0,2 1-128 0,3 9 0 16,-1 4 0-16,0 5-176 0,2 10 176 0,-3 0 0 16,0 6 0-16,-2-6 0 0,-3 0 0 0,0 0 0 15,-1-2 0-15,-2-2-128 16,1-5 128-16,-1-7 0 0,1-7 0 0,-1-5 0 0,2-3 0 0,-2-4 0 16,2-6 0-16,-1-2 0 0,0-3 224 0,0-3-32 15,-1 1 0-15,1-6 0 0,-1 1-192 0,-1-3 176 0,2 1-176 16,-2-4 160-16,2 2-160 0,-2-3 0 0,0 2 144 15,0-2-144-15,-1 0 0 0,0 0 0 0,0-2 0 0,0 2 0 16,0 0 0-16,0 0 0 16,0 0 0-16,0 0-192 0,0 0 192 0,0 0 0 0,0 0 0 0,0 0 0 15,0 0 128-15,-15-20-128 0,13 17 128 0,-3 0-128 16,0-2 160-16,0 0-32 0,0 0-128 0,-1 1 192 16,-1-2-192-16,-1 2 0 0,0-2 0 0,-2 0 0 15,-3 0 0-15,0-1 0 0,-5 1 0 0,1 0 0 16,-2 2 0-16,1 1 0 0,-4-4 0 0,1 3 0 15,0-3 0-15,-3 2 0 0,2 0 0 0,-2 2 0 16,1-1-128-16,-1 2 128 0,0-1-192 0,-4 2 192 0,2-4-320 16,-2 1 32-16,-3 0 16 0,-5-2 0 0,-1 3 272 15,-6-4 0-15,-7-1 0 0,-3 0 0 0,-5-3 0 0,0 0 0 16,-1 2 0-16,-3 1 0 0,-1 2 192 0,2 1 64 16,3-4 0-16,7-1 0 0,8 4 976 0,11-3 208 15,10 6 32-15,7-4 16 16,7 5-432-16,6 1-96 0,2 1 0 0,0 0-16 0,2 0-752 0,1 0-192 15,-1 0 0-15,1 0 0 0,-1 0 0 0,3 1-144 16,3-1 144-16,0 2-14352 16,8 1-2752-16</inkml:trace>
  <inkml:trace contextRef="#ctx0" brushRef="#br0" timeOffset="155846.53">27443 9344 34095 0,'-10'-7'3024'0,"6"4"-2416"0,3 0-480 0,1 3-128 0,2 0 1824 0,2 0 352 16,5 0 64-16,2 3 0 0,9 0-1968 0,7 4-272 16,10-1-304-16,3 4 64 0,3 2 240 0,-1-2 0 15,-1-1-160-15,0 0 160 0,1 1 0 0,1 0 0 0,0 0 0 0,2 1 0 16,2 0 0-16,0 2 0 0,-2-1 0 0,-1 3 0 16,-4-3 0-16,-1-1 0 0,-7 2-144 0,-1-5 144 15,-3-1-144-15,-2 0 144 16,0-2-208-16,-1-4 80 0,-2-1 128 0,0 3 0 0,-2-3 128 0,-3 0-128 15,-4 0 0-15,-3 0 0 0,-2 0 0 0,-3 0-192 16,-2 2 192-16,-4-1 0 0,-3 2 160 0,-2 1-160 16,-2 2 192-16,-4-2-48 0,-4 2-16 0,0-1 0 15,0-2-128-15,0-1 0 0,0-2 0 0,2-2-176 16,0-4 176-16,1-2 0 0,-2-2 128 0,2-4-128 16,0-1 0-16,2-3 0 0,-1 0 0 0,3-4-192 15,2 4 192-15,5-5 0 0,6 1 0 0,3 1 0 0,4 5 0 0,4-4 0 16,2 5-128-16,6-1 128 0,3 4-192 0,3 2 64 15,3 1 0-15,2 6 0 0,0 0 128 0,-2 3-128 16,-4 9 128-16,-3 1-128 0,-1 4-64 0,-6 6 0 16,-7 1 0-16,-10 5 0 31,-4 4-464-31,-10 5-112 0,-7 4 0 0,-8-1-16 0,-7-2 336 0,-4-2 64 0,-2-2 0 0,-2-10 16 0,5-2 1328 0,0-5 256 16,1-3 48-16,2-4 16 0,2-4 336 0,4-4 80 15,7-2 16-15,4-2 0 0,5-6-912 0,7-1-176 16,6-2-48-16,9-6 0 15,7-1-2192-15,12-8-448 0,14-7-96 0</inkml:trace>
  <inkml:trace contextRef="#ctx0" brushRef="#br0" timeOffset="156818.56">27617 12556 7359 0,'-7'-3'320'0,"3"-1"80"0,0 1-400 0,3 0 0 0,2 0 0 0,1 1 0 0,0 0 6080 0,0-1 1152 0,2-2 208 0,1 1 48 0,3-2-6288 0,1 0-1200 16,1 2-384-16,3 4 0 0,2 1 768 0,1 5 128 16,3 3 48-16,7 1 0 0,5 5 48 0,5-2 16 15,4 3 0-15,3 3 0 0,9 1-176 0,5-2-16 16,5 1-16-16,-1-7 0 0,0-3-176 0,-2-4-48 15,0-3 0-15,-4-2 0 0,-2-3-192 0,-3-4 128 16,-3 1-128-16,-3 3 0 0,1 0 224 0,-2 3-48 16,-2 0-16-16,-5 3 0 0,-4 0-160 0,4 1 160 15,2 1-160-15,0 2 160 0,2 0-160 0,1 1-176 16,-2-3 48-16,-3 0 0 16,0-1-288-16,-4-2-48 0,-5 2-16 0,-4-2 0 15,-6-2-224-15,-5 0-64 0,-2 0 0 0,-6 0 0 0,-5 0 368 0,-2 0 64 16,-4 0 16-16,-4 0 0 0,-2 0 784 0,-3-2 176 0,-2-2 16 0,-3 2 16 15,-2-2 160-15,2-2 16 0,2 0 16 0,0-3 0 16,2 2-256-16,1-6-48 0,1-2-16 0,3-2 0 31,0-1-1616-31,4-3-320 0,0-2-64 0,3 1-16 16,2-1 448-16,1 0 96 0,2 0 16 0,2 3 0 0,-1 1 496 0,1 3 96 0,2 3 32 0,1 0 0 16,0 4 288-16,2 0 0 0,2 0 128 0,0 2-128 15,2-2 304-15,1 2-48 0,3 1 0 0,0-1 0 16,1 5 16-16,-1 1 0 0,2 4 0 0,0 1 0 15,1 5-112-15,-3 1-32 0,1 2 0 0,-3 4 0 16,-2 4-128-16,-4 1 160 0,-2-1-160 0,-5-2 160 16,-3 1 224-16,-6-6 64 0,1 2 0 0,-8-2 0 15,-3-2 1344-15,-1-3 288 0,-2 1 48 0,-1-5 16 0,0-2-160 0,-3-1-16 16,0-1-16-16,0-2 0 0,4-2-848 0,0-2-160 16,3-1-48-16,5-2 0 0,0-1-736 0,3-2-160 15,5-2 0-15,1-3-16224 16,6-3-3232-16</inkml:trace>
  <inkml:trace contextRef="#ctx0" brushRef="#br0" timeOffset="160853.18">6749 15112 5519 0,'1'-6'496'0,"1"-3"-496"0,-1 3 0 0,3-1 0 0,-2 2 1792 0,0 1 272 0,2 0 48 0,1-4 16 16</inkml:trace>
  <inkml:trace contextRef="#ctx0" brushRef="#br0" timeOffset="161496.34">6459 14462 27647 0,'1'-10'2448'0,"-1"4"-1952"0,1 3-496 0,-1 3 0 0,-1 0 1312 0,1-2 160 15,0-2 48-15,0-3 0 0,0-2-512 0,-1 0-112 16,-1 4 0-16,0-1-16 0,-1 1-560 0,2 4-128 15,0-1 0-15,0-1-16 0,1 2-176 0,1 1 0 16,0 0-160-16,3 0 160 0,0 0-224 0,-1 0 48 16,2 1 16-16,3 2 0 0,-2-3 160 0,-1 2 0 15,1 2 0-15,0 2 0 0,1 0 0 0,0 0 0 16,-2 2 0-16,-2 3 0 0,2 2 0 0,-2 4 0 0,2 4 0 0,0 5 128 16,-3 2 128-16,-1 4 48 0,-2 3 0 0,0-1 0 15,0 3 32-15,-3 2 16 0,1-1 0 0,2 3 0 16,0 1-192-16,2 4-32 0,3-2-128 0,2-3 192 15,2-1-192-15,0-6 0 0,5-3 0 0,-4-9-160 32,1-3-352-32,-3-9-80 0,-1 0-16 0,-4-5 0 15,1-2-1840-15,-2-1-368 0,-4 0-80 0,-2-2-6192 0,1 0-1248 0</inkml:trace>
  <inkml:trace contextRef="#ctx0" brushRef="#br0" timeOffset="162453.68">6366 14449 35007 0,'-5'-12'3120'0,"4"5"-2496"0,1-2-496 0,3 3-128 0,3 0 0 0,2 4 176 15,3-3-176-15,6-1 192 0,12-4-480 0,13-6-96 16,10-3 0-16,5-5-16 16,1 1-240-16,-1 0-32 0,2 1-16 0,-2 0 0 15,1 1 112-15,1 2 32 0,1-1 0 0,-5 2 0 0,-1-1 208 0,-6 3 32 16,-5 0 16-16,-7 3 0 0,-4 0 288 0,-5 5 0 16,-5 1 0-16,-2 6 0 0,-6-1 416 0,-4 2 96 15,-3 2 0-15,-3 2 16 0,-2 0 112 0,0-1 32 16,-1 3 0-16,0-1 0 15,0 3-176-15,1-3-48 0,0 0 0 0,1 0 0 0,-1 1-208 0,-1-2-48 0,3-2-16 0,-3 2 0 16,0-2-176-16,1-1 0 0,-1 2 144 0,-1-3-144 16,1 4 0-16,-1-2-160 0,0 2 16 0,0-1 0 15,0 4 0-15,-1 1 0 0,0 2 0 0,1 5 0 16,-2 1 144-16,1 6 0 0,0 1-144 0,1 5 144 16,-1 2 0-16,-1 3 208 0,2 2-16 0,2 1-16 15,1 1-176-15,2-1 0 0,2 1 0 0,0-3 0 16,3-2 0-16,0-1 0 0,2-2 0 0,3-3 0 15,-1-6 0-15,0-3 128 0,1-1-128 0,0-4 0 16,-1-1 160-16,0 1-160 0,-2-2 192 0,-1-1-192 16,-1 0 144-16,-2-3-144 0,1 4 0 0,0-2 144 15,-2 0-144-15,-1 2 0 0,0 0 0 0,-1 5 0 0,2-3 128 0,-4 1-128 32,2 3 0-32,-1 0 128 0,-2 0-128 0,1 2 0 0,-2 2 0 0,3 1 128 0,-3-1-128 0,1-2 0 15,1 1 0-15,-2-3 0 0,0 0-240 0,-1-6 32 16,2-1 0-16,-4-3 0 0,0-2 16 0,-1-4 16 15,-1-4 0-15,-3 1 0 0,-1-3 592 0,-5 0 112 16,1-1 32-16,-4-2 0 0,-4-1 352 0,-3 0 80 16,-2 4 16-16,-4 0 0 15,-3 3-368-15,-2 3-80 0,-3 3-16 0,-4 3 0 0,-1 1-368 0,-2 6-176 16,-1 2 160-16,0-2-160 0,1 3 160 0,3 0-160 16,4 0 160-16,0-1-160 0,2-1 0 0,2 1 0 15,-1-5 0-15,5 0 0 0,0 1 0 0,3-4 0 0,3-1 0 16,2 0-12560-16,0-3-2464 15</inkml:trace>
  <inkml:trace contextRef="#ctx0" brushRef="#br0" timeOffset="163255.51">7756 14395 23375 0,'-2'-2'1024'0,"4"-2"240"0,0 1-1008 0,2 0-256 0,0 3 0 0,-1-4 0 0,3 2 0 0,4-2-128 0,4-2 128 0,6-6-208 16,2 3 368-16,0-1 80 15,-2 0 16-15,-1 1 0 0,-5 3 96 0,-1 0 32 0,-2 5 0 0,-4-2 0 16,-1 2 48-16,-1 1 16 0,-1 1 0 0,-1 2 0 16,0 0-128-16,1 0-32 0,0 3 0 0,1 0 0 15,0 0-288-15,3 4 0 0,2-2 0 0,3 0 0 16,1 0 0-16,4 0 0 0,1-1 0 0,5-5 0 15,1-1 0-15,2-2 0 0,4-1-208 0,0-5 80 16,1 4 400-16,-1-4 96 0,2 1 16 0,-1 0 0 0,3 2 480 0,2-2 96 16,4 1 32-16,6 0 0 0,4 0-368 0,1-1-80 15,-1 0-16-15,1 0 0 0,2-2-352 0,2-2-176 16,6-1 160-16,5 4-160 0,5 1 0 0,1-3 0 16,5-1 0-16,-3 0 0 0,-3 0 0 0,4-1 0 15,5 4 0-15,0-2 0 0,3 2-192 0,-7-3 64 16,-6-1 128-16,-5 0-208 15,1-1 208-15,2 3 0 16,2-1 0-16,1 0-144 0,-4 4 336 0,-4-4 64 16,-3 4 0-16,2-1 16 0,2 5 304 0,2 2 64 15,0 0 16-15,-1 0 0 0,-2 2-304 0,-3 2-64 16,1 0-16-16,0 1 0 0,2-2-272 0,1 4 0 0,0-4 0 0,-5 0 0 16,-7-3-176-16,1 1-144 0,3-2-16 0,0-2-16 15,0 1 32-15,-2 1 0 0,0 1 0 0,-5-3 0 16,0-1 320-16,-4 2 0 0,-5 1 0 0,-4-4 0 15,-4 4 288-15,-2-2 128 0,0 1 32 0,-3-2 0 16,-2 4 192-16,-5-4 64 0,-2 2 0 0,-3 2 0 16,-6-4-320-16,-5 4-64 0,-3-2-16 0,-6 0 0 15,-4 2-896 1,-6 0-176-16,-4 2-48 0,-10 4 0 0</inkml:trace>
  <inkml:trace contextRef="#ctx0" brushRef="#br0" timeOffset="164132.2">12260 16066 32191 0,'-5'-10'1424'0,"3"2"304"0,1 2-1392 0,0 1-336 0,2 4 0 0,0 1 0 0,0-4 0 0,2 2 0 0,2-2 0 0,1-2 0 15,2-3 0-15,1 3 0 0,2 0 0 0,-1 0 0 16,1 2 128-16,0 0-128 0,1-2 160 0,-3 2-160 16,0 2 336-16,-3-1-16 0,-2 2-16 0,-2 1 0 15,-2 1 32-15,0 2 16 0,-1 1 0 0,-1 2 0 16,-1 0-192-16,1 4-32 0,-2 2-128 0,0 3 192 15,1-1-192-15,0 4 0 0,2 5 0 0,1-1 0 16,-1 3 0-16,1 0 0 0,0 0 0 0,0 1 0 16,1 3 304-16,0 3 160 0,0 1 48 0,1 3 0 15,-1-1 48-15,0 2 16 0,0 1 0 0,1 0 0 0,-1 3-240 0,-1 0-32 16,0-3-16-16,0-1 0 0,0-4-288 0,0-2 160 16,0-3-160-16,-1 0 128 0,-2-2-128 0,1 0 128 15,0-3-128-15,1-1 128 0,1-1-128 0,0-5 128 16,1 0-128-16,1-1 128 0,0-2-128 0,1 4 0 15,2-1 0-15,-2 1 0 0,1-3 0 0,-2-2 0 16,1 0 0-16,-3 1 0 16,-1-2-1264-16,-3 0-272 0,2-1-64 0,-5 0-16 15,0-2-432-15,-1-1-96 0,0-1-16 0,-2-3-11200 0</inkml:trace>
  <inkml:trace contextRef="#ctx0" brushRef="#br0" timeOffset="165026.6">7336 17102 13823 0,'-4'-4'1216'0,"0"1"-960"0,3 3-256 0,2 1 0 0,0 1 4944 0,-2-2 944 0,0 1 192 0,-2 1 48 15,1 1-5280-15,-3 1-1040 0,2 5-224 0,1-3-32 16,2 4-1088-16,0 0-224 0,3-2-32 0,-1 2-16 16,1 0 192-16,1 3 32 0,1-4 16 0,2 0 0 0,3 1 1568 0,3 0 304 15,3-1 64-15,4-2 16 0,3 2 1024 0,4-3 192 16,5 1 64-16,4-1 0 0,5 1-384 0,2-7-64 16,3 0 0-16,0-3-16 0,-2 2-288 0,6-5-48 15,5 2-16-15,5 2 0 0,4 2-224 0,4 0-48 16,4 0-16-16,1 2 0 0,0-2-368 0,2 1-64 15,4 2 0-15,4 3-128 0,3 0 0 0,-2 0 0 16,-2-2 0-16,3-4 0 16,1 0-432-16,4-2 16 0,6 0 0 0,0-4 0 0,1 0 64 0,4-4 16 15,8 1 0-15,2-1 0 0,4-2 336 0,2 2 0 0,7 0 0 16,3-2 0-16,1 0 0 0,4-1 0 0,7 1 0 0,-2-2 0 16,-5 2 0-16,1 2 0 0,1-1 0 0,-10 3 0 15,-13 2 0-15,-2 3 0 0,-1 3 0 0,-7 0 0 16,-3 3 0-16,-12 3 0 0,-8-2 0 0,-5 0 0 15,-1 2 160-15,-5 0-160 0,-7 0 192 0,-5-2-192 16,-11-1 256-16,-4-1-64 16,-6-1-16-16,-5-1 0 0,-3-1 592 0,-5-1 112 0,-4-2 16 0,-1-2 16 15,-2 0 80-15,-2-4 16 0,1 3 0 0,-4-2 0 16,0 0-768-16,-3-1-240 0,-2 0 128 0,-3-2-19888 16</inkml:trace>
  <inkml:trace contextRef="#ctx0" brushRef="#br0" timeOffset="187281.81">20482 14977 911 0,'-7'-7'0'0,"1"2"0"16,1 1 0-16,3 2 0 0,1-2 4608 0,0 1 848 15,-4-4 176-15,-4-5 16 0,1-3-3664 0,-3-1-720 16,2 0-160-16,0 2-16 0,2 3-320 0,-1 4-48 16,2-2-16-16,1 5 0 0,0-2-192 0,2 4-64 15,-1 1 0-15,0 1 0 0,-1 0-192 0,4 0-64 16,-1 0 0-16,2 0 0 0,0 0-192 0,-2 0 0 16,5 1 128-16,1 1-128 0,-1 1 0 0,3-2-192 0,2 1 48 0,0 2 0 15,1-1 144-15,4 0 0 0,0 0-144 0,6 1 144 16,3-1 0-16,1 2 128 0,5-1 0 0,1 5 0 31,1-3 176-31,1 4 16 0,-3 0 16 0,1 3 0 0,-1 2-336 0,2 1 128 0,-3 3-128 0,3 3 0 16,-2 0 192-16,2 3-16 0,0 7-16 0,-1-1 0 15,2 4 64-15,-4-3 16 0,1 6 0 0,-5-3 0 16,-3 2-112-16,-3-5-128 0,-4-2 176 0,-6-3-176 16,-3-4 128-16,-6-2-128 0,-3-1 0 0,-2-4 0 15,-4-1 144-15,-1-3-16 0,-1 1-128 0,-3-3 192 16,-4-4 400-16,1-4 80 0,-1-3 16 0,-2-4 0 0,-2-4 464 15,-1-4 80-15,2-2 32 0,-2-5 0 0,2-2-448 0,-1-5-96 16,2-2-16-16,2-3 0 0,1 0-528 0,3 1-176 16,3-1 0-16,4 3 0 0,2 1 0 0,3 0-224 15,3 3 16-15,2-4 0 16,5 1-2640-16,2-7-528 0,3-2-96 0,2-1-32 0</inkml:trace>
  <inkml:trace contextRef="#ctx0" brushRef="#br0" timeOffset="187815.14">20514 14620 7359 0,'-3'-13'656'0,"-1"4"-528"0,1 0-128 0,1 3 0 0,0 5 2432 0,0-4 448 15,1 4 80-15,-1-3 32 0,-2-2-928 16,0-3-176-16,-1-1-32 0,2 1-16 0,0 6-464 0,1-1-96 15,0-1 0-15,4 4-16 0,0-2-528 0,3 2-96 16,2-1-32-16,2-1 0 0,2 2-96 0,4-5 0 0,6 0-16 0,4-4 0 16,4-5-32-16,7-5 0 0,6-5 0 0,4-3 0 15,1-4 272-15,5 1 48 0,5-4 16 0,4 4 0 16,2 5-432-16,-4 2-96 0,-3 4-16 0,-8 4 0 16,-2 3-256-16,-8 1 0 0,-5 5 128 0,-1 0-128 31,1 5-1360-31,-5 2-336 0,-1 0-64 0</inkml:trace>
  <inkml:trace contextRef="#ctx0" brushRef="#br0" timeOffset="188678.28">20485 15321 17503 0,'-27'-2'768'0,"8"-1"176"0,3 2-752 0,5 1-192 0,5 1 0 0,1-1 0 16,-2 0 1664-16,-5 3 288 0,-4-1 64 0,-4-2 16 15,-1 1-1376-15,3 2-272 0,2-3-48 0,4-3-16 16,4 2-320-16,0-4 0 0,3 2 0 0,0-5-128 15,2 2 272-15,0-3 64 0,2-1 16 0,1 1 0 16,0 0 352-16,1-1 64 0,2 0 0 0,2-1 16 0,0 4 304 0,1-3 48 16,1 1 16-16,1-1 0 0,0 1-192 0,2 3-48 15,-1 3 0-15,2 0 0 0,0 2-272 0,4 1-64 16,1 4-16-16,4 2 0 0,1 0 16 0,4 6 0 16,4 1 0-16,2 0 0 0,5 6-256 0,0 6-32 15,3 3-16-15,1 4 0 0,3 0-144 0,1 3-272 16,4 0 64-16,5-7 16 0</inkml:trace>
  <inkml:trace contextRef="#ctx0" brushRef="#br0" timeOffset="189494.6">21633 14797 27007 0,'-9'-12'1200'0,"1"3"240"0,2 4-1152 0,2-1-288 0,3 3 0 0,1 1 0 0,-1 1 752 0,-2-4 80 0,0 0 32 0,-4-1 0 16,0-1-496-16,1 1-112 0,0 4 0 0,1-2-16 16,1 4-240-16,2-2 144 0,-1 2-144 0,2-2 128 15,1 2-128-15,1-2 0 0,2 2 0 0,0 0 0 16,1 0 0-16,1 0 128 0,-5 0-128 0,0 0 128 16,20 2 112-16,-12 0 16 0,1 1 0 0,2 3 0 15,1 3-112-15,1 1-16 0,2 5 0 0,2 2 0 0,-1 5 256 0,4 9 32 16,0 4 16-16,1 8 0 0,-2 8-112 0,2 3-32 15,2 3 0-15,-1 0 0 0,0 0-160 0,4-6-128 16,1-3 192-16,-1-2-192 0,3-7 176 0,-2-4-176 16,-1-4 160-16,1-7-160 0,-1-4 144 0,-2-5-144 15,-1-5 128-15,-4-6-128 0,-3-4 0 0,-5 0 0 16,0-8 0-16,-4 2 0 0,0-3 240 0,-2-4-48 16,1-4 0-16,0-7 0 0,0-4 640 0,-2-6 112 15,2-2 16-15,-1-4 16 0,1-4 176 0,0-2 16 16,2-4 16-16,-1-3 0 0,1-1-448 0,1 0-96 15,1-3 0-15,1 4-16 0,-1 5-368 0,0-2-80 16,1 8-16-16,2-2 0 0,-1 3-160 0,2-2-224 0,2-3 48 16,5-5-13824-1,2-6-2768-15</inkml:trace>
  <inkml:trace contextRef="#ctx0" brushRef="#br0" timeOffset="190357.3">23136 14487 27647 0,'-4'-3'2448'0,"3"1"-1952"0,1 2-496 0,1 0 0 0,2-2 1088 0,-1 2 128 0,2 0 32 0,2-2 0 15,4-2-1120-15,2-1-128 0,4 2-192 0,3 1 32 0,3 0 160 0,2 2 0 16,-1 0 0-16,4 0 0 0,2 4 0 0,0 2 0 16,6 2 0-16,2 2 0 0,3 3 0 0,-1 3 128 15,2 0 0-15,0 0 0 0,-3 2 0 0,-2-2 0 16,-1 3 0-16,-6-3 0 0,0-2-128 0,-1 1 0 15,-2-3 128-15,-1 0-128 0,1-2 0 0,-1 3 0 16,-1-4 0-16,1 1 128 0,-3-1-128 0,1 1 0 16,-1 2 0-16,-4-2 128 0,2 0-128 0,-5 0 144 15,0 1-144-15,-1-5 160 0,-2 2-160 0,-3 0-144 16,-2-2 144-16,-1-2-208 0,-1 2 208 0,-1-3-192 16,-2 1 192-16,0 2-192 0,-1-3 192 0,0 4 0 0,-2-4 0 0,1 2 0 15,0-1 224-15,0 0-64 0,1 2-16 0,0-4 0 16,0 2-144-16,-1 0 0 0,-1 1 0 0,-1-2 0 15,-1 1 0-15,1-1 0 0,-3 0 0 0,-3 4 0 16,0 1 0-16,-5 2 240 0,0 4-64 0,-4 1-16 16,-3 3 288-16,0 2 48 0,-2 2 16 0,-3 7 0 15,-3-1 32-15,0 0 16 0,1 5 0 0,1-2 0 16,4-1 96-16,1-1 32 0,1 1 0 0,3-2 0 16,1-1-128-16,1 2-32 0,0-6 0 0,3-1 0 15,3-1-176-15,2-3-32 0,2-3-16 0,2-3 0 16,2-2-304-16,1-4-144 0,1-2 16 0,0 1 0 15,3-4-2048-15,0 1-384 0,0-2-96 0,0-3-13536 16</inkml:trace>
  <inkml:trace contextRef="#ctx0" brushRef="#br0" timeOffset="191298.47">25415 14441 20271 0,'-9'-10'1792'0,"4"2"-1424"16,-1 0-368-16,5 4 0 0,0 0 1280 0,1 2 192 15,0-2 48-15,0-2 0 0,-2-3-672 0,2-4-128 16,0 0-16-16,0-3-16 0,2 4-352 0,-1 2-64 16,-1-1-16-16,1 4 0 0,0 0 96 0,1 4 16 15,0 0 0-15,-1 3 0 0,0 0-48 0,1 3 0 16,0 0 0-16,1 5 0 15,-1 4 160-15,-1 7 32 0,1 3 0 0,-1 9 0 0,-1 3 112 0,0 7 16 16,-1 10 16-16,1 6 0 0,0 0-336 0,-2 0-80 0,2 0-16 0,0-7 0 16,2 1-64-16,1-7-16 0,2-5 0 0,1-5 0 15,1-5-144-15,0-7 0 0,0-2 144 0,0-3-144 16,-1-6 0-16,-2 0 0 0,-1-4-160 0,1-4 160 31,-2 0-1808-31,1-2-256 0,-2-1-48 0,-2-2-12208 0</inkml:trace>
  <inkml:trace contextRef="#ctx0" brushRef="#br0" timeOffset="191753.31">25755 14464 29887 0,'-6'-8'1328'0,"2"1"272"0,2 4-1280 0,0-2-320 0,4 4 0 0,-1-2 0 0,0 2 256 0,0-2-16 0,0-5 0 0,2-2 0 0,1 2-240 0,1-4 0 16,-2 1 0-16,2 4 0 15,0-3 0-15,-1 5 0 0,0 1 0 0,1 0 0 0,-3 1 0 0,-1 3 0 16,1 0 0-16,-1 0 0 0,0 3 144 0,-1-2 144 16,0 4 32-16,0 2 0 0,1 3 64 0,2-1 0 15,-3 6 16-15,1 1 0 0,1 4-224 0,0 5-48 16,0 0-128-16,2 3 192 0,0 4-192 0,0 3 128 0,3 1-128 15,-1 3 0-15,0 3 0 0,0-1 0 16,2 4 0-16,-2 2 0 16,4 6 0-16,1-3 0 0,1 5 0 0,2-7 0 15,-1-3 0-15,2-8 0 0,1-6 0 0,2-8 0 16,-2-4 0-16,0-7 0 0,1-3 0 0,0-8 0 16,1 1 0-16,-2-8 0 0,1 0-160 0,2-6 160 15,2-2 256-15,-3-4 128 0,1-5 16 0,-2-1 16 16,0-6 288-16,-1-1 64 0,-3-1 16 0,-2-5 0 15,-2-2-48-15,-3-1-16 0,-1-4 0 0,-5-2 0 16,0 0-272-16,-4-3-64 0,-1 0-16 0,-5-4 0 16,-3 4-176-16,-5 1-16 0,-1 5-16 0,-6 8 0 0,-5 3-160 15,-3 4-192-15,-1 5 32 0,0 7 16 16,0 8-576-16,2 4-112 0,2 4-32 0,3 6-16800 16</inkml:trace>
  <inkml:trace contextRef="#ctx0" brushRef="#br0" timeOffset="192224.16">26748 14114 23951 0,'-4'-8'2128'0,"0"3"-1696"0,4 2-432 0,2 3 0 0,-1 0 1280 0,1-2 160 0,-2-2 32 0,0-2 16 0,2-3-992 0,0 2-208 0,2 1-32 0,-1-1-16 0,1 4-80 0,1 3-16 16,1 1 0-16,-1 4 0 0,0 5 672 0,-1 0 128 15,3 6 16-15,0 2 16 0,0 7-288 0,0 4-64 16,3 5-16-16,-2 4 0 0,-1 7-368 0,1 2-80 16,-2 4-16-16,0 2 0 0,-2-2-144 0,-1-7 128 15,0-3-128-15,-3-6 128 0,-1-7-128 0,-2-5 0 16,1-2 0-16,-2-4 0 0,-1-5 0 0,1-2 0 15,-1 0-128-15,2 0 128 0,0-4-176 0,-1 0 48 16,2-2 0-16,-1 1 0 16,1-2-1984-16,1-3-384 0,-2-2-64 0</inkml:trace>
  <inkml:trace contextRef="#ctx0" brushRef="#br0" timeOffset="192491.03">26437 14165 35007 0,'-4'-4'3120'0,"1"1"-2496"0,4 0-496 0,2 3-128 0,2-2 752 0,0 0 128 0,0-3 16 0,4-2 16 16,6-3-768-16,5-5-144 0,5 2 0 0,3-2 0 15,6-1-176-15,2 0 176 0,1 3-208 0,1 1 80 0,2 2 128 0,2 0 0 16,1 4-144-16,4 0 144 0,2 3 0 0,4 1-176 15,3 2 176-15,0 2-128 0,1 5 128 0,-7-4 0 16,-4 2 0-16,-5 1 0 16,-3-1-1024-16,-6 4-128 0,-3-3-32 0,-4 3 0 15,-2-2-1376-15,-4 3-288 0,-5 3-48 0,-2-1-8864 16</inkml:trace>
  <inkml:trace contextRef="#ctx0" brushRef="#br0" timeOffset="192788.64">26692 14896 23951 0,'-8'-8'2128'0,"3"5"-1696"0,1-3-432 0,3 3 0 0,2-1 2416 0,1 2 400 0,2-1 64 0,3-3 32 16,5-4-1776-16,5-3-368 0,9-6-64 0,4-1 0 15,4-3-128-15,5 1-32 0,3 2 0 0,1 0 0 16,6 3-352-16,1 3-192 0,2 4 192 0,0 2-192 16,-2 4-1184-16,0 0-352 0,-2 4-64 0,-2 0 0 15,-4 4-2048-15,-3 2-384 0</inkml:trace>
  <inkml:trace contextRef="#ctx0" brushRef="#br0" timeOffset="193290.7">27894 14665 25391 0,'-1'-4'1120'0,"-2"0"240"0,3 2-1088 0,0-2-272 0,0 2 0 0,0 2 0 16,2-3 1152-16,-2 2 160 0,1-4 32 0,0 0 16 15,-1-1-272-15,0 0-48 0,-1 3-16 0,-3-1 0 16,2 2-272-16,-3 2-64 0,-4 2-16 0,-1 5 0 15,-3-1-416-15,-2 5-64 0,-4 4-32 0,-1 3 0 16,1 1-288-16,-1 3-64 0,0 0-16 0,0 4 0 16,4 0 208-16,-1 5-192 0,1-5 192 0,2 5-192 15,3 4 192-15,1-4-192 0,5 2 192 0,2-2-192 0,3 0-112 16,3-8-16-16,5 1 0 0,3-4 0 0,2-4-64 0,3-1 0 16,2-4-16-16,-1 0 0 0,0-1 224 0,3 0 176 15,-1-7-208-15,-1 3 80 0,3-1 128 0,-1-1 0 16,-3 2 0-16,3-2 128 0,-1 2-128 0,-4-2 0 15,-1 2 0-15,-1 0 128 0,-3 0-128 0,-4 3 0 16,-2 1 128-16,-4 0-128 0,-3 0 0 0,-4 2 0 16,1 1 0-16,-7 0 0 0,-2 2 528 0,-2-1 48 15,-3 3 0-15,-5-4 0 0,-2 2 496 0,0-4 96 16,-3 2 32-16,-1-5 0 0,1-6 304 0,-1-2 64 16,1-4 16-16,0-2 0 0,1-2-592 0,1-1-112 15,2-3-32-15,3 0 0 16,-1 1-2080-16,1-8-432 0</inkml:trace>
  <inkml:trace contextRef="#ctx0" brushRef="#br0" timeOffset="196195.13">4390 14346 911 0,'5'0'0'0,"-3"-2"0"0,1 2 0 0,-1-2 0 16,1 2 0-16,-1 0 0 0,2-3 3888 0,1 0 688 15,2-1 144-15,3-2 16 0,2-3-2480 0,0 2-496 16,0 1-96-16,-3-1-32 0,-1 4-160 0,-2-4-48 16,-1 5 0-16,-1-2 0 0,0 2-384 0,-2 2-80 15,-2 0 0-15,0-3-16 0,1 3-432 0,-2 0-96 16,1 3-16-16,1-3 0 0,-1 4-272 0,2 0-128 15,-2-4 0-15,7 20 128 0,1-7-288 0,3-1-64 16,5 4-16-16,5-2 0 0,5 1 240 0,3-3-144 16,4 0 144-16,1-2-128 0,1 0 128 0,2-4 0 0,0 0 128 0,1-2-128 15,1 2 400-15,-3 0 16 0,-4-2 0 0,-3 1 0 16,-1 1 144-16,-7-1 16 0,-7 0 16 0,-1-1 0 16,-5 2-160-16,-1 0-48 0,-1 0 0 0,-2 2 0 15,-2 1-208-15,0-3-48 0,1 0-128 0,-1 0 192 31,1 0-480-31,-2 0-96 0,3-2-32 0,-2-1 0 0,1 0 272 0,2 1 144 0,0-1-160 0,2-3 160 16,1 3-224-16,-2 0 48 0,2-2 16 0,0-1 0 16,0 2 160-16,0-2 0 0,-4 0 0 0,-1 3-128 15,1-3 128-15,-3 1 0 0,-2 2 0 0,1-3 0 16,-1 1 480-16,-2 1 32 0,1 2 0 0,-1 1 0 0,1-1 16 16,-2-1 16-16,0 4 0 0,1-1 0 0,-1 0-288 0,0 0-48 15,2-3-16-15,-1 0 0 0,2 0-192 0,1-3 0 16,1 0 0-16,1 0 0 0,1 0 0 0,2 0 0 15,3-3-176-15,0 3 176 0,1-3-304 0,0 0 64 16,-3-1 16-16,0 2 0 0,0-2 224 0,-1 2-176 16,-1 1 176-16,-3 1-160 0,-1 1 160 0,-1 1 0 15,-2-2 0-15,0 4 128 0,-2 0 112 0,-1 1 16 16,-3 1 16-16,-1-1 0 0,1 3-16 0,-2-1 0 16,0 1 0-16,1 2 0 0,0-4-80 0,3 0-32 15,2 1 0-15,0-2 0 0,4 0-144 0,-1-4 0 16,4 1-160-16,0 1 160 0,1-3-256 0,-2 0 32 15,0 0 16-15,0 0 0 0,1-3 208 0,-1 3-192 0,0 3 192 16,-2-3-192-16,0 1 192 0,1-1 0 0,0 0 0 16,-18 21 160-16,6-9 64 0,-4 8 16 0,-1 5 0 0,-8 3 0 15,-6 11-32-15,0-2 0 0,-2 5 0 0,-9 5 0 16,-8 10-208-16,-2 1 176 0,3 1-176 0,4-6 160 16,7-4-160-16,6-6 0 0,7-2 0 0,6-8 128 15,8-5 32-15,4-4 0 0,2-2 0 0,2-6 0 16,3-2-160-16,-1-2 0 0,1-6 0 0,0-2-12832 15,1-1-2560-15</inkml:trace>
  <inkml:trace contextRef="#ctx0" brushRef="#br0" timeOffset="197136.27">1995 14330 2751 0,'-8'-4'256'0,"2"1"-256"0,2 3 0 0,2 0 0 0,1 0 5664 0,1 3 1088 16,0-3 224-16,-3 0 32 0,3 0-5520 0,-2 0-1104 15,-1 0-208-15,1 0-48 0,-2 1 48 0,0 2 16 16,-1 0 0-16,0 2 0 0,-1-1 432 0,0 5 80 15,-1 0 32-15,0 5 0 0,0 2 96 0,0 1 0 16,0-1 16-16,0 7 0 0,1 0-32 0,-2 6-16 16,2-1 0-16,0 3 0 0,3-3-480 0,-1-2-112 0,2-1-16 0,1-3 0 15,1-1-352-15,0-3-80 0,3-3-16 0,-2 1 0 32,2-4-2480-32,2-2-496 0,-1 2-96 0</inkml:trace>
  <inkml:trace contextRef="#ctx0" brushRef="#br0" timeOffset="197700.73">1553 14114 24879 0,'0'-3'2208'0,"0"0"-1760"0,1-1-448 0,1 4 0 15,-1-2 1456-15,0 1 208 0,0-4 32 0,1-1 16 16,-1-1-480-16,0 0-80 0,0 1-32 0,0 0 0 16,-1 2-432-16,0 4-96 0,0-3-16 0,-1 3 0 15,2 3-432-15,1 1-144 0,1-2 0 0,6 4 0 0,3-1 0 0,5 4-304 16,2-3 48-16,7 0 0 0,1 0 64 0,6-2 0 16,6-1 16-16,7 0 0 0,1 0 176 0,2-3 0 15,3 1 0-15,-3 2-128 0,-4-1 128 0,1 2 0 16,0-1 0-16,-2 1 0 0,0 1 0 0,3 1 0 15,3 0-144-15</inkml:trace>
  <inkml:trace contextRef="#ctx0" brushRef="#br0" timeOffset="198265.29">1464 14923 6447 0,'-11'-10'272'0,"2"4"80"0,3 0-352 0,2 1 0 0,3 1 0 0,1 4 0 0,0-4 2544 0,-1 1 432 16,0-6 96-16,-1-1 0 0,2 0-768 0,3-1-144 16,1 4-48-16,-1 1 0 0,1 2 192 0,0-1 48 15,-1 4 0-15,4 1 0 0,-1 0-736 0,1 0-144 0,1 3-16 0,0-3-16 16,5 3-720-16,-1 1-144 0,3-1-16 0,5 0-16 15,4 0-352-15,7-3-64 0,4 3 0 0,7-3-128 16,4 4 160-16,3-2-160 0,4-1 128 0,7 4-128 16,2-1 0-16,-3-3 0 0,-2-1 0 0,-5-3 0 31,-3-1-1792-31,-1-2-304 0,2-3-48 0</inkml:trace>
  <inkml:trace contextRef="#ctx0" brushRef="#br0" timeOffset="200885.89">5636 15242 911 0,'1'0'0'0,"-1"1"0"0,0 2 0 0,2-3 0 0,-1 0 0 0,0 0 0 15,0 0 2688-15,2 0 448 0,2 0 80 0,1-3 32 16,0 0-1728-16,4-1-352 0,1 1-64 0,-1-3-16 16,0-1 336-16,1 2 64 0,3-1 16 0,-2 0 0 15,-3 2 160-15,1 0 16 0,-2 0 16 0,1 2 0 16,-3-1-480-16,-1 3-80 0,-1 3-32 0,-4-1 0 0,0 3-336 0,0 2-80 16,-4 1-16-16,3 2 0 0,-2 2-352 0,1 7-80 15,-1 3-16-15,2 3 0 0,-1 3-224 0,0 2 0 16,4 7 128-16,-2 2-128 0,2-1 0 0,1 0 0 15,0 2 0-15,1-6 0 0,0-5 0 0,-1-3 0 16,1-1 0-16,-1-8 0 16,0 0-800-16,-1-7-48 0,0-4-16 0,-3 0-9056 15,-2-4-1792-15</inkml:trace>
  <inkml:trace contextRef="#ctx0" brushRef="#br0" timeOffset="201341.57">6107 15498 15599 0,'3'-12'688'0,"1"2"144"0,2 1-656 0,-3-1-176 0,0 4 0 0,-1 1 0 0,2-2-256 16,3-6-96-16,3-6-16 0,4-6 0 0,0-1 800 0,-1 4 144 0,-3 1 48 0,-3 5 0 0,-3 3 832 0,-1 3 160 15,-2 2 48-15,-1 4 0 0,-1 0-384 0,-3 2-64 16,1 2 0-16,0-3-16 0,0 6-112 0,1-1 0 16,1-1-16-16,-1 4 0 0,2 5-864 0,0 3-208 15,0 5 0-15,0 6 0 0,0 7 0 0,-2 3 0 16,-1 8 0-16,1 5 0 0,-2 6 0 0,1 2 0 15,-2 5 0-15,1-4 0 16,-1-2 0-16,4-7 0 0,-1-6 0 0,2-5 0 0,3-5 0 0,1-6 0 16,1-8 0-16,1-5 0 0,2-3 0 0,1-3 0 15,1-6 0-15,2 0-160 0,3-6 160 0,-1-4 192 16,2-5-32-16,0-4-16 0,0-4 432 0,0-5 96 0,0-1 16 16,-1-5 0-16,1-4-48 0,-2-3 0 0,-3 4 0 0,-4 1 0 15,-3 2-192-15,-5 5-64 0,-4-5 0 0,-4 5 0 16,-1 0-128-16,-5 4-48 0,-1 3 0 0,-4 2 0 15,-1 9-208-15,-2 4 0 0,-2 4 0 0,-1 3-11200 16,0 9-2256-16</inkml:trace>
  <inkml:trace contextRef="#ctx0" brushRef="#br0" timeOffset="202282.83">6588 15736 20271 0,'-19'3'1792'0,"6"0"-1424"0,3-2-368 0,4-1 0 16,4 0 576-16,2 0 32 0,1 2 16 0,-5-2 0 15,2 0-624-15,-2 0 0 0,3 0-192 0,2 3 64 16,1-3-64-16,3 0-16 0,-5 0 0 0,23 0 0 0,-6 0 624 0,0 0 128 15,2 0 32-15,1 0 0 0,-1 0 720 0,2-3 160 16,2 1 16-16,0 1 16 0,2-2-928 0,2 0-192 16,4-4-48-16,4 1 0 0,2 0-320 0,1-4-128 15,4 1 0-15,-1 0 0 0,0-1-48 0,0-5 0 16,-4 1 0-16,-3 2 0 0,-2-3 176 0,-3 4 128 16,-4-4-128-16,-2 3 176 15,-1-1-48-15,-4 2 0 0,-4 0 0 0,-1 1 0 0,-4 0-128 0,-3 0 0 16,-4-1 0-16,-2 1 0 0,-2 0 0 0,-2 2-176 15,-1 0 48-15,-1-2 0 0,-3 4 128 0,1-2 224 16,-1 4-48-16,0 0-16 0,2 2 32 0,-2-2 0 16,3 2 0-16,-1-2 0 0,0 1-480 0,0 1-96 0,2-3 0 0,0 2-16 15,0-3 32-15,3 3 16 16,0 0 0-16,1-1 0 0,0-1 352 0,1 4 288 0,-1-4-48 0,-1 2-16 16,4-1 544-16,-2 0 96 0,0 2 32 0,1 2 0 15,1-4-208-15,1 1-48 0,2 0 0 0,1-1 0 16,4-2-464-16,1 1-176 0,0-1 0 0,3 2 144 15,2-3-144-15,4 0 0 0,2 2 144 0,0 2-144 16,3-1 0-16,-2 2 0 0,-2 2 0 0,0 2 0 16,0 4 0-16,-3-2 0 0,0 2 0 0,-3 4 0 15,-3-1 0-15,0 3 144 0,-5 2-144 0,-1 1 0 16,-1 4 128-16,-1 4-128 0,-2-1 0 0,2 3 0 0,-1 1 144 0,-1-2-144 16,0 1 0-16,1-2 144 0,-2 2 0 0,-1-3 0 15,1-2 0-15,-1 1 0 0,0-5 112 0,0 3 32 16,2-1 0-16,-4-1 0 0,4 1-96 0,-2-2-32 15,2 0 0-15,2-2 0 16,1 1-160-16,1-3 0 0,3-1 0 0,3 0 0 0,3-3 0 0,5-3 0 16,4-4 0-16,13-7 0 0,10-4 176 0,16-10-48 15,18-7-128-15,13-12 192 0,8-11 240 0,9-7 32 16,8-9 16-16,6-2-17600 0</inkml:trace>
  <inkml:trace contextRef="#ctx0" brushRef="#br0" timeOffset="-195703.74">22237 16254 1839 0,'-4'-11'160'0,"2"3"-160"0,-1 2 0 0,1 0 0 16,-1 2 2064-16,2 2 384 0,-1-1 80 0,-2-1 16 16,-1-6-816-16,-4 1-144 0,-1 0-48 0,-1-1 0 15,-1 4 496-15,2 2 80 0,1 2 32 0,-1-1 0 16,4 2-608-16,0 2-128 0,0 2-32 0,0 0 0 15,2 4-544-15,-1 1-96 0,3 6-32 0,-3 4 0 16,1 7-448-16,0 7-80 0,2 3-32 0,-1 8 0 16,2 12 80-16,1 3 16 0,3 7 0 0,0 1 0 15,3-4-240-15,-1-4 0 0,2-3 0 0,-1-5 0 0,-1-6 128 16,0 0-128-16,-2 0 0 0,1-3 0 16,1-3-240-16,-1-3-144 0,1-3-16 0,0-7-16 15,0-3-2240-15,-1-6-448 0</inkml:trace>
  <inkml:trace contextRef="#ctx0" brushRef="#br0" timeOffset="-195279.78">21859 16276 8287 0,'-3'-6'736'0,"1"3"-592"0,0 1-144 0,1 1 0 0,0 1 2176 0,0 0 384 0,-1-3 96 0,-1-1 16 16,-2 1-1440-16,0-4-272 0,-1 5-64 0,1 0-16 15,-2 0-224-15,3 2-32 0,-5 0-16 0,1 0 0 16,2 4 368-16,-1-4 80 0,-1 0 16 0,1 0 0 16,2 0 16-16,1-2 0 0,2 2 0 0,1 0 0 15,2-2-560-15,1 0-96 0,3-2-32 0,5-2 0 0,4 0-400 0,6-7 0 16,3 3 0-16,7-2 0 0,6 0 320 0,6-2 96 16,6-2 16-16,3 1 0 0,2-1-208 0,0 4-32 15,-1-2-16-15,0 6 0 0,1 1-176 0,3 7 0 16,0 3 0-16,8 7 128 15,4 6-2256-15,-3 4-464 0,-3 7-96 0,-6 1 0 0</inkml:trace>
  <inkml:trace contextRef="#ctx0" brushRef="#br0" timeOffset="-194903.52">22153 17153 37263 0,'-11'-10'1648'0,"5"4"336"0,2 2-1584 0,3-1-400 32,3 4 0-32,2-2 0 0,1 0-192 0,3-1-112 0,7-5-16 0,7-1-16 0,7-5 32 0,6 2 16 15,5-2 0-15,5 1 0 0,2 4-80 0,5 2-16 16,2 4 0-16,2 8 0 15,-2 8-1664-15,-2 4-320 0,-4 7-80 0,-4 4-6048 16,-5 5-1200-16</inkml:trace>
  <inkml:trace contextRef="#ctx0" brushRef="#br0" timeOffset="-194369.76">23440 16928 12895 0,'-12'2'1152'0,"4"-1"-928"0,0 2-224 0,1 0 0 0,4 1 1232 0,-1 1 208 16,0-1 32-16,-3 2 16 0,-4 6-176 0,-4 1-32 15,-2 3-16-15,-1 0 0 0,2 0-112 0,1-1 0 16,1-2-16-16,0 1 0 0,2 1-304 0,-2-3-64 16,0 2-16-16,-3 2 0 0,-1 2-176 0,-1 4-48 15,-1-3 0-15,3 0 0 0,-2 1-304 0,6-4-64 16,3-1-16-16,4-3 0 0,4-2 64 0,9 0 16 15,2 0 0-15,6 2 0 0,3-1-224 0,1 3 0 16,2-4 0-16,4 2 0 0,0 0 0 0,3 1 128 16,1-3-128-16,5 2 0 0,7 0 0 0,2-2 0 0,3-1-128 0,2 1 128 15,1 0 0-15,-1-2 0 0,-7 2 0 16,-4-2 0 0,-6-2 0-16,-7 0 0 0,-1 0 0 0,-7-2 0 0,-5 1 0 0,-4-1 0 0,0-2 192 0,-5 2-48 15,-2-1 128-15,-1 1 32 0,-3 2 0 0,-2 3 0 16,-2-3 848-16,-3 4 192 0,-1 0 16 0,-7 5 16 15,-3 1-736-15,-6 2-160 0,-6 2-32 0,-8-1 0 16,-7 3-448-16,-7 3 0 0,-3 4-128 0,-2 2 128 31,2 4-2096-31,1-5-304 0,2-3-64 0,3-7-8032 0,2-8-1600 0</inkml:trace>
  <inkml:trace contextRef="#ctx0" brushRef="#br0" timeOffset="-193679.88">23963 16432 23039 0,'-18'-20'2048'0,"5"8"-1648"16,3 2-400-16,5 3 0 0,4 5 2160 0,1 2 336 0,0-2 80 0,1 0 16 15,2-4-1968-15,1 0-400 0,4-3-80 0,8 2-16 16,7 1-272-16,5 0-64 0,9 2-16 0,3-1 0 16,5 4 224-16,1-2 0 0,1 3 0 0,1 3 0 15,-2 0 0-15,0 4 0 0,-2 5 0 0,-2 0 0 31,0 2-432-31,-2 1-32 0,-3 1-16 0,1-4 0 0,-3-2-896 0,-2-4-176 16,-4-6-48-16,-1-6-10256 0</inkml:trace>
  <inkml:trace contextRef="#ctx0" brushRef="#br0" timeOffset="-193303.61">24244 16674 1839 0,'-1'-11'0'0,"1"4"160"0,0 0-160 0,1 4 0 0,1 0 0 0,1-1 0 0,0 2 5344 0,1-2 1040 0,5-2 208 0,4 0 32 0,5-4-3888 0,2-1-784 0,4 3-160 0,5 5-16 15,-1 0-896-15,7 1-176 0,4 7-48 0,3-2 0 16,4 4-496-16,2-1-160 0,-2 0 0 0,1 0 0 15,1 0-1744-15,-1-2-464 0</inkml:trace>
  <inkml:trace contextRef="#ctx0" brushRef="#br0" timeOffset="-190761.37">25809 16008 23903 0,'-5'-10'1056'0,"2"1"224"0,-1 0-1024 0,1 4-256 16,1 3 0-16,1-1 0 0,0 2 1632 0,-1-4 288 0,-1-2 48 0,-4-3 16 15,0-1-1056-15,0 0-208 0,-2 2-32 0,0 3-16 16,-1 2-448-16,2 4-96 16,-3 4 0-16,-2 5-128 0,2 2 0 0,-4 6-304 0,-5 9 48 0,-4 5 0 31,-3 7-192-31,-2 4-48 0,2-1 0 0,2-3 0 0,3-4 496 0,7-2 0 0,5-4 0 0,5-3 0 15,5-3 624-15,5-2 160 0,4 5 48 0,3 1 0 16,2-1-592-16,2-1-112 0,1 2-128 0,3-3 176 16,1-1-48-16,2-6-128 0,6 0 192 0,-2-1-64 15,-1-3 80-15,0 1 16 0,1-2 0 0,-1 0 0 0,-2-1-80 16,-2 0-16-16,0-1 0 0,-2 4 0 0,0-3-128 16,-4 1 0-16,-4 2 144 0,-3 0-144 0,-4-1 144 0,-1 1-144 15,-6-2 192-15,-1 1-192 0,-4 4 256 0,-4 1-48 16,-1 1-16-16,-3 0 0 0,-2 1-16 0,-2 1-16 15,-1 1 0-15,1-2 0 0,3-2-160 0,-1-3 0 16,4-1 0-16,2-3 0 16,1-3-256-16,0-1-16 0,3-1-16 0,-1-1-10784 15,2-4-2176-15</inkml:trace>
  <inkml:trace contextRef="#ctx0" brushRef="#br0" timeOffset="-190463.27">25720 15977 42447 0,'-16'-10'1872'0,"6"4"400"0,4 2-1824 0,4 0-448 0,2 3 0 0,2 0 0 16,3 1 128-16,0-4-128 0,2-1 0 0,6 1 0 16,2-6 0-16,6-2 0 0,2 0-208 0,7-4 64 0,6-7-112 0,3 1 0 15,3-3-16-15,5 1 0 32,5 0-2064-32,3 2-416 0,2 5-64 0,-2 3-32 0</inkml:trace>
  <inkml:trace contextRef="#ctx0" brushRef="#br0" timeOffset="-190024.12">25514 17336 29487 0,'-13'-10'2624'0,"5"4"-2112"0,4 2-512 0,4-2 0 0,3 0 1424 0,0 3 176 0,5-3 48 0,4-2 0 0,10-6-944 0,9-6-192 16,11-2-48-16,6-3 0 0,2 3-272 0,3 1-64 15,1 4-128-15,3 4 192 0,0 3-192 0,1 1-256 16,-2 1 48-16,-2 1 16 15,-2 4-2512-15,-6-1-496 0,-5 4-112 0,-3-4-16 0</inkml:trace>
  <inkml:trace contextRef="#ctx0" brushRef="#br0" timeOffset="-189568.72">25808 17600 2751 0,'-6'-24'128'0,"3"5"16"0,2 5-144 0,1 2 0 0,0 3 0 0,1 6 0 0,1-3 5008 0,0-3 976 0,2-5 192 0,0-2 32 0,-2 0-3856 0,2 5-784 16,-2 7-160-16,1 4-16 0,-2 9-480 0,0 8-80 16,0 8-32-16,-2 10 0 0,0 5-496 0,-2 9-112 15,0 4 0-15,-2 0-16 0,0 4-176 0,0-3 0 0,0-4 0 0,1-2 128 16,-1-6-128-16,2-5 0 0,-1-8 144 0,0-5-144 16,-1-1 0-16,1-5 144 0,0-2-144 0,0-2 0 15,0 1 0-15,0-6-320 0,2 4 32 0,-1-3-9648 16,3-2-1936-16</inkml:trace>
  <inkml:trace contextRef="#ctx0" brushRef="#br0" timeOffset="-189396.42">26440 17307 35423 0,'-25'-8'1568'0,"10"4"320"0,5 3-1504 0,6-2-384 0,2 3 0 0,2 0-10432 16,2 0-2144-16</inkml:trace>
  <inkml:trace contextRef="#ctx0" brushRef="#br0" timeOffset="-189160.8">26409 17311 10127 0,'-1'0'896'0,"0"0"-704"0,1 2-192 0,0-2 0 0,-3 0 3808 0,-2 3 736 0,-2 3 128 0,-4 1 48 0,-3 6-2544 0,-1 3-512 15,-1 2-112-15,0 7-16 0,1 1-768 0,-1 5-144 16,2 2-48-16,1 5 0 0,1 2-400 0,3 1-176 15,3 4 128-15,2-3-128 0,5 1 0 0,3 4 0 16,3 1 0-16,4-1 0 0,1 4 0 0,1-4 0 0,1-3 0 16,1-5 0-16,1-8 0 0,0-5 0 0,0-11 0 0,0-6 0 15,1-9-192-15,2-2 192 0,1-5-160 0,-1-8 160 16,4-5 128-16,0-7 112 0,3-5 16 0,3-7 16 16,-5-5 368-16,1-3 80 0,2 0 16 0,-3 2 0 15,-3 1-144-15,-6 0-16 0,-3 6-16 0,-3 2 0 16,-6 3-352-16,-1 3-64 0,-6 5-16 0,-5 1 0 15,-3 4 112-15,-8 1 16 0,-6 3 0 16,-5 4 0-16,-4 2-1648 0,-4 1-320 0,-6 6-64 16</inkml:trace>
  <inkml:trace contextRef="#ctx0" brushRef="#br0" timeOffset="-187184.73">27074 16277 18431 0,'-10'-7'816'0,"3"1"160"0,1 1-784 0,2 3-192 15,2 0 0-15,-1 1 0 0,2 1 1744 0,-2 0 304 0,0-3 64 0,-2 1 16 16,-1 0-1728-16,-1 0-400 0,2 2 0 0,2 0 0 15,-1-2 256-15,0 2 64 0,2-2 0 0,1 2 0 16,-1 0-144-16,1 0-32 0,0 0 0 0,0 0 0 16,-2 0 304-16,3 0 48 0,-1-2 16 0,1 2 0 15,0 0 368-15,0 0 80 0,0-3 0 0,0 3 16 16,0 0 32-16,0 0 0 0,0 0 0 0,0 0 0 0,0 0-240 0,0 0-64 16,0 0 0-16,0 0 0 0,0 0-448 0,0 0-80 15,0 0-32-15,0 0 0 0,0 0-144 0,0 0 0 16,0 0 0-16,0 0 0 0,0 0 0 0,0 0 0 15,0 0 0-15,0 0 0 0,0 0 0 0,0 0 0 16,0 0 0-16,0 0 0 0,0 0 0 0,0 0 128 16,0 0-128-16,0 0 128 0,0 0-128 0,0 0 0 15,0 0 0-15,0 0 0 0,0 0 0 0,20-10 0 16,-15 9 0-16,-3-1 0 0,2 2 0 0,-2 0-256 16,0 2 48-16,-1-1 0 15,0 2-368-15,-1 3-80 0,-1 0-16 0</inkml:trace>
  <inkml:trace contextRef="#ctx0" brushRef="#br0" timeOffset="-186148.32">23795 16146 23327 0,'-14'-6'1024'0,"6"1"224"0,3 4-992 0,2-4-256 0,2 4 0 0,1-4 0 0,1 1 0 0,2-4 0 0,-1-4 0 0,-1-4 0 0,2-3 0 0,-1 1 128 15,-2 4-128-15,0 2 0 0,-2 3 592 0,-1 2 32 16,-1 8 0-16,-4 2 0 0,1 0-64 0,-2 6-16 16,-1 1 0-16,0 2 0 0,-1 2-80 0,1 1-16 15,0-2 0-15,3 0 0 16,1-1 16-16,0-3 0 0,2 1 0 0,3-1 0 0,1-5-320 0,1 1-144 15,-1-4 128-15,1 2-128 0,3-3 144 0,-3-3-144 16,1 2 160-16,1-4-160 0,-1-1 256 0,3 0-64 16,0-2 0-16,0 2 0 0,0-4 192 0,1 4 48 15,-1 0 0-15,-1 2 0 0,0-1-192 0,-2 4-48 16,-1-1 0-16,1 2 0 0,-2 0 208 0,0 0 48 0,0 2 0 0,-2-1 0 31,2 2-48-31,-1-1 0 0,-1-1 0 0,2-1 0 16,0 0-400-16,0 0 0 0,0 0 0 0,0 0 0 15,0 0-240-15,0 0-128 0,0 0-16 0,0 0-16 16,0 0 48-16,0 0 16 0,0 0 0 0,17 10 0 16,-14-10 176-16,-2-1 160 0,0 1-208 0,0 0 80 15,0 0 128-15,1 0 0 0,-2 0 0 0,0-2 0 16,1 2 0-16,-1 0 0 0,1-3 0 0,-1 3 0 16,0 0 0-16,0 0 0 0,0 0 0 0,0 0 0 15,0 0 0-15,0 0 0 0,0 0 0 0,0 0 0 16,0 0 0-16,0 0 0 0,0 0 0 0,0 0 0 15,0 0 128-15,0 0-128 0,0 0 128 0,0 0-128 0,0 0 0 16,0 0 0-16,0 0 0 0,0 0 0 0,0 0 0 0,0 0 0 16,11-17 0-16,-11 17 128 0,2 0-128 0,-2-3 0 15,0 3 0-15,0-2 0 0,0 2 144 0,1-1-144 16,-1 1 192-16,1-3-192 0,-1-1 128 0,1 2-128 16,-1 2 0-16,0 0 0 0,0 0 0 0,0 0 0 15,0 0 0-15,0 0 0 0,0 0 0 0,0 0 0 16,0 0 0-16,0 0 0 15,0 0-1056-15,0 0-320 0,11 22-64 0,-11-7-16 0</inkml:trace>
  <inkml:trace contextRef="#ctx0" brushRef="#br0" timeOffset="-185520.77">24501 15964 21183 0,'-4'-22'944'0,"3"8"192"0,2 0-912 0,1 6-224 0,0 2 0 0,1 0 0 0,0 0 1136 0,5-4 176 0,0-9 32 0,6-3 16 16,2-4-1168-16,0 1-192 0,1 3-144 0,-6 6 144 16,1 5-256-16,-7 3 64 0,0 5 0 0,-4-2 16 15,-2 5 352-15,-2 2 64 0,-1-2 16 0,-3 3 0 16,-1 0 272-16,-1 1 64 0,-3 2 16 0,1 0 0 16,3 1 176-16,-3-1 48 0,1 0 0 0,0 1 0 15,0 5-128-15,-1-1-32 0,-2 3 0 0,0 5 0 16,0 1-320-16,-1 5-64 0,-3 7-16 0,-2 2 0 15,-1 7 288-15,-1 6 48 0,-1 1 16 0,-1 3 0 16,1-1-144-16,-4-2-32 0,-1 5 0 0,-3-2 0 16,-2-1-48-16,-2 1-16 0,-2 0 0 0,0-4 0 15,2-3-32-15,1-8-16 0,5-5 0 0,2-9 0 0,6-2-16 16,3-5 0-16,5-6 0 0,4-3 0 0,2-3-80 0,3-1-32 16,3-2 0-16,3-2 0 0,0-3-208 0,2 2 0 15,3-1 0-15,-1-5 0 0,4-2 0 0,4-1-160 16,4-7 0-16,3-3 0 0,3-3-144 0,3-3-16 15,5-3-16-15,0 1 0 16,-1-2-2704-16,0 1-544 0,1 3-96 0,-2-3-32 0</inkml:trace>
  <inkml:trace contextRef="#ctx0" brushRef="#br0" timeOffset="-185159.73">24776 15591 18431 0,'-2'-26'1632'0,"2"10"-1312"0,2 1-320 0,-2 5 0 0,1 4 1488 0,0 2 240 0,1-1 32 0,1-2 16 16,3-3-1328-16,0-5-256 0,1 3-48 0,-3 4-16 15,-2 3-128-15,-5 8 0 0,-3 5 0 0,-5 6 0 16,-1 2 128-16,-5 5 0 0,-2 5 0 0,-1-1 0 16,0 3 848-16,0 1 176 0,3-7 16 0,1 0 16 15,0-2 224-15,2 1 32 0,2-1 16 0,0 2 0 16,-2 3-816-16,0 1-176 0,-2 2-16 0,-1 3-16 15,-3 0-304-15,0-1-128 0,-2 7 0 0,-3 1 128 16,2-1-128-16,-3 2 160 0,0-1-160 0,1-3 160 0,0-1 80 16,1-2 16-16,-1 1 0 0,0 0 0 0,-3-1-64 0,1-3-16 15,-1-4 0-15,2 0 0 0,4-5-16 0,1 1 0 16,-1 1 0-16,0-2 0 0,2 1-160 0,0 1 0 16,4-3 144-16,2 1-144 15,2-2-272-15,1-2-128 0,5-3-32 0,2-3 0 16,3-4 0-16,1-3 0 0,1 0 0 0,3-3 0 15,-1 0-176-15,2 0-32 0,0-4-16 0,0 2 0 16,1-2-112-16,2-1-32 0,-1 1 0 0</inkml:trace>
  <inkml:trace contextRef="#ctx0" brushRef="#br0" timeOffset="-184359.51">23943 16489 3679 0,'-10'-8'160'0,"6"3"32"0,1 2-192 0,2 0 0 0,1 2 0 0,1-2 0 16,0 0 0-16,1 0-128 0,-1-3 128 0,0-1-208 16,-1-2 2448-16,0 3 480 0,-2-4 96 0,-2 4 32 15,-1-1 1296-15,0-1 256 0,0 3 48 0,-1-1 16 0,1-1-1456 0,1 1-304 16,0 0-48-16,1 0-16 0,3 2-1504 0,-2 2-304 15,2-2-64-15,0 2-16 0,2 2-608 0,0 0-144 16,2 0 0-16,2 0 0 0,0 0 0 0,3 2 0 16,1-1-192-16,1 4 192 0,3-1-176 0,2 6 176 15,3-2-128-15,4 5 128 0,3 0 0 0,2 6 0 16,4 3 0-16,3 3-128 0,-3 1 128 0,3 0 0 16,4 5 0-16,2-3 0 0,3 3 0 0,6-1 0 15,2 1 0-15,2 3 0 0,1 1 0 0,-1 3 0 16,-4-3 0-16,-3-3 0 0,-4-1 0 0,-1-5 0 15,-5-1 0-15,-2-5 0 0,-4-2 0 0,-4-3 0 16,0-4 0-16,-2 1 128 0,-7-2-128 0,-3 1 128 16,-3-1-128-16,-4-2 128 0,-3-2 16 0,-3 0 16 15,-2 0 0-15,0-1 0 0,-3-1 224 0,-1 0 32 0,-1-2 16 0,0-2 0 16,0 1-112-16,-1-2-32 0,1-1 0 0,-3-2 0 16,1-1-160-16,0 0-128 0,-2-1 192 0,-2 0-192 15,0-4 0-15,0 1 0 0,-3-1 0 0,0-2-192 16,1 2 192-16,-3 1-144 0,2-1 144 0,0 1-128 15,1 2 128-15,-2-2 0 0,-1 0 0 0,-3 0 0 16,0 2 0-16,0-2 0 0,-2-1 0 0,-1 0 0 16,2-2 0-16,-3 0 0 0,-2-2 0 0,-1-1 128 15,1-1-128-15,-3 0 0 0,-1-5 0 0,-2-1 128 16,-1-2-128-16,-1-3 0 0,1 1 0 0,-1-5 128 16,4 1 0-16,-2 0 16 0,-3-3 0 0,4-1 0 15,0 2-16-15,1 3 0 0,5 4 0 0,-2 4 0 0,1 5 128 16,0 4 32-16,2 5 0 0,2 0 0 0,1 4-288 0,1 0 0 15,3-1 128-15,4 4-128 0,2-4 0 0,4 2 0 16,1 0 0-16,4 2 0 0,2-4-192 0,0 2 48 16,2 0 16-16,-2-3 0 0,3 2-16 0,-1-3 0 15,2-1 0-15,0 1 0 0,0-1 144 0,0 1 0 16,-1-3 0-16,0 2 0 0,-1-2 0 0,2-1 0 16,-1 0 0-16,-2-1 0 0,1 0 0 0,-1-2 0 15,-2 5 0-15,0-2 0 0,0 1 0 0,-1 3 0 16,-1 2 0-16,-1 1 128 0,-1-1-128 0,2 3 192 15,-1 2-64-15,1-1 0 0,1 1-128 0,0-1 0 16,1 3 128-16,0 0-128 0,2 0 0 0,0 1 0 16,2 2 0-16,1-4-128 0,0 4 128 0,1-2-128 0,3 0 128 15,-2-2-128-15,2-2 128 0,-2 0 0 0,2 2 0 0,0-2-128 16,1 0 128-16,1 2-128 0,4 2 128 0</inkml:trace>
  <inkml:trace contextRef="#ctx0" brushRef="#br0" timeOffset="-182273.5">28495 15952 20271 0,'-6'-7'1792'0,"1"0"-1424"0,-1 4-368 16,3 3 0-16,2-3 4608 0,-3 3 864 0,-3-4 160 0,-5-2 48 16,-3 0-3568-16,-4 0-720 0,2 2-144 0,0 4-32 15,0 6-896-15,1 4-176 0,3 3-144 0,-2 4 192 31,-1 6-576-31,0 3-128 0,0 7 0 0,0 1-16 0,1 7 112 0,1-3 32 0,3 3 0 0,1-4 0 16,3 2 192-16,-1-5 32 0,1 1 16 0,1-3 0 16,1-1 144-16,1-3 0 0,0 1 0 0,2-6 128 15,2 2-128-15,0-6 192 0,0-1-64 0,2-4 0 16,1 1 176-16,2-4 32 0,1 3 16 0,0-1 0 16,0-3-208-16,3-2-144 0,0 2 192 0,-1-4-192 0,2-2 0 0,1-1 0 15,2 0 0-15,0-3-144 0,2-3-128 0,1-2-32 16,-1 1 0-16,0-6 0 0,0 0-16 0,-3-2-16 15,-1-1 0-15,-3-3 0 0,-2 0 192 0,-2-2 144 16,-2-3-192-16,-2 1 192 0,-1-5 0 0,-3 2 320 16,-1-6-32-16,-1 1-16 0,-3-1 384 0,1-1 80 15,-1 1 16-15,3 1 0 0,-2-1-208 0,0 1-32 16,0 3-16-16,1 3 0 0,1 2-496 0,0 1 0 16,1 3 0-16,1 4 0 0,0 2 0 0,2 1 0 15,-2 3 0-15,2 3 0 0,0 0 0 0,0 3 0 16,2 0-192-16,-1 3 192 15,2-1-592-15,-1 4-16 0,0-1 0 0,1 4 0 16,-1 3-1840-16,0 1-368 0,0 3-80 0</inkml:trace>
  <inkml:trace contextRef="#ctx0" brushRef="#br0" timeOffset="-182053.4">28961 16008 46991 0,'-26'-10'2080'0,"9"3"432"0,2 3-2000 0,8 0-512 15,5 4 0-15,2 0 0 0,0 0 800 0,0 0 64 16,0 0 16-16,-1 0 0 15,1 2-1888-15,1-2-368 0,1 2-80 0,0-2-16 16,-2 0-1968-16,0 0-400 0</inkml:trace>
  <inkml:trace contextRef="#ctx0" brushRef="#br0" timeOffset="-181409.84">29395 15941 42095 0,'-23'-9'1856'0,"5"3"400"0,5 2-1808 0,4 1-448 16,8 3 0-16,1 0 0 0,0 0 720 0,-2 0 48 0,-2-3 16 0,-1 3 0 31,-3 0-1136-31,4 3-224 0,-4 1-64 0,1 5 0 16,0 4-192-16,1 3-64 0,3 6 0 0,-1 3 0 15,4 1 64-15,2 4 16 0,3 3 0 0,1 1 0 16,6-2 256-16,-2 2 48 0,1-2 16 0,0-4 0 0,1-3 224 0,0-3 32 0,1-6 16 0,-1-2 0 16,2-4 224-16,-1-1 256 0,0-3-48 0,-2 0-16 15,-1 0 768-15,-2 0 128 0,-3 4 48 0,-1-1 0 16,-3 1-288-16,2 0-48 0,-3 2-16 0,-1 0 0 16,-1 4-480-16,-3 1-112 0,-2-4 0 0,-3 4-16 15,0-3-176-15,-2 1 192 0,-2 1-192 0,-2-2 192 0,-1 0-432 16,-4-4-80-16,-3 3 0 0,-2-6-16 15,-2-1-128-15,-2-3-32 0,-2-3 0 0,-1-4 0 16,-3-1-112-16,-2-5-32 0,-2-3 0 0</inkml:trace>
  <inkml:trace contextRef="#ctx0" brushRef="#br0" timeOffset="-181111.55">29418 15906 42383 0,'-10'-16'3776'0,"3"5"-3024"0,3 1-608 0,4 3-144 0,2 4 1984 0,3-3 352 0,2 2 80 0,5-6 16 0,5-4-2144 0,6-6-416 0,12-2-96 0,7-6-16 31,2 4-1232-31,0 4-256 0,-2 1-64 0,-1 6-12032 0,-7 4-2400 0</inkml:trace>
  <inkml:trace contextRef="#ctx0" brushRef="#br0" timeOffset="-180247.59">29941 16217 26719 0,'-13'-15'1184'0,"6"5"240"0,1 2-1136 0,2 2-288 0,3 0 0 0,-1 4 0 16,2 0 2304-16,2-4 384 0,-1-3 96 0,1-3 16 16,2 0-3840-16,0-2-768 0,1 2-160 0,-2 2-16 15,1 4-3168-15,0 0-624 0,-3 3-128 0,3 3-32 32,-3 0 3584-32,0 0 720 0,1 0 144 0,-2 0 16 0,0 0 5152 0,-2-1 1024 0,1 1 208 0,-1-3 32 0,0 1-1232 0,1 1-240 15,-1-2-48-15,-1-1-16 0,-1 2-1296 0,2 1-256 16,-2-4-48-16,-2 1-16 0,2 0-192 0,-1 2-64 15,2-2 0-15,0 4 0 0,1 0-544 0,-1 0-112 16,2 1-32-16,1 4 0 16,-1 2-640-16,1 2-208 0,0 8 128 0,0 1-128 0,1 8-192 0,-2 5-112 15,1 7-16-15,-1 4 0 16,-2 8-352-16,1 7-80 0,-1 6-16 0,-1 4 0 16,2 2 80-16,0 0 16 0,-2-6 0 0,-1-6 0 15,0-5 192-15,0-9 32 0,3-7 16 0,-3-9 0 0,0-9 432 0,0-4 0 0,0-5 0 0,-1-2 128 16,2-3 352-16,0-1 80 15,2-6 16-15,0 2 0 0,2 1-176 0,2-6-16 0,0 2-16 0,3-7 0 16,1 1-528-16,2-6-96 0,3-3-32 0,1-3 0 31,1-6-224-31,0-1-64 0,1-5 0 0,-1-2 0 16,1 1-256-16,-3-3-48 0,0 1-16 0,-2-2 0 0,0-1 256 16,-2-4 32-16,-1 0 16 0,0-3 0 0,-1-1 592 0,1-1 0 0,1-1 192 0,0-4-64 15,0 0 192-15,6-8 16 0,4-5 16 0,4 1 0 16,5 5-352-16,5 2 0 0,4 8 0 0,-1 7 0 15,-3 6 0-15,-4 9 128 0,-1 0-128 0,-1 6 128 0,-3 3-128 0,-2 6 128 16,-4 2-128-16,-3 1 128 0,-4 6 16 0,-1 3 16 16,-4 2 0-16,-2 0 0 0,-2 2 256 0,-1 3 48 15,1 4 16-15,-1 3 0 0,-2 4 48 0,2 3 16 16,-2 3 0-16,2 3 0 16,0 4-176-16,1 6-48 0,1 6 0 0,2 3 0 0,0 9-128 0,4 5-48 15,0 8 0-15,2 1 0 0,2 0-144 0,1-2 192 16,3 1-192-16,4-6 192 0,-2-5 0 0,0-2 0 15,0-6 0-15,1-9 0 0,-2-3-32 0,0-7 0 16,-2-4 0-16,-2-3 0 0,-3-5 96 0,-1 0 32 16,1-1 0-16,-3-2 0 0,0 2-288 0,-1-2 0 15,-1 3 0-15,-4-4 0 16,0 2-2304-16,-4-2-512 0</inkml:trace>
  <inkml:trace contextRef="#ctx0" brushRef="#br0" timeOffset="-179933.86">30035 16292 46079 0,'2'-9'4096'0,"4"3"-3280"0,7 2-656 0,1 1-160 16,3 0 944-16,-1 1 144 0,6 1 48 0,11-6 0 0,24-3-720 0,22-4-144 16,19-6-16-16,6-2-16 0,-3-3-240 0,-6-4 144 15,-9 3-144-15,-5-1 128 16,-3 4-2336-16,-7-1-480 0,-9 8-80 0</inkml:trace>
  <inkml:trace contextRef="#ctx0" brushRef="#br0" timeOffset="-172898.27">26867 16400 911 0,'6'-7'0'0,"-3"4"0"0,1 0 0 0,-1-1 0 0,-2 4 3264 0,0-2 576 15,-1 2 128-15,1-4 0 0,1 2-1760 0,-1-2-352 16,-1 0-80-16,0-1-16 0,-1 2-352 0,-3 0-80 0,-1 2-16 0,0-1 0 15,-1 2-224-15,-2 0-64 0,0 0 0 0,0 2 0 16,1-1 96-16,-1 2 16 0,2-1 0 0,0-1 0 16,2 2-368-16,3-1-64 0,-1-2 0 0,0 0-16 15,4 0-352-15,-2 0-64 0,2 0-16 0,1 0 0 16,-1 0 256-16,1-2 64 0,-3 2 0 0,0 0 0 16,0 0 0-16,0 0 0 0,22-9 0 0,-16 8 0 15,1-1 80-15,3-2 32 0,1 0 0 0,3 2 0 16,0-2-192-16,2-1-48 0,1 1 0 0,4 2 0 15,3 1-304-15,2-2-144 0,2-1 128 0,3 4-128 16,2-2 0-16,2 4 0 0,-3 5 0 0,1-1 0 16,1 4-1264-16,2 2-272 0,0 10-64 0,-1 4-17200 15</inkml:trace>
  <inkml:trace contextRef="#ctx0" brushRef="#br0" timeOffset="-172364.89">26748 16761 11055 0,'-20'5'480'0,"9"-2"112"0,2 1-464 0,4-1-128 0,5-3 0 0,0 0 0 0,0 0 3648 0,-1 0 720 0,-1 0 144 0,-1 0 32 0,-1 1-1792 0,4-1-368 15,0-1-64-15,3 1-16 0,-3 0-912 0,0 0-192 16,0 0-48-16,22-9 0 0,-11 8-192 0,0-1-32 15,3 2-16-15,2 0 0 0,1 2-288 0,7-1-64 16,6 3-16-16,10-2 0 0,15 1-352 0,12-2-192 16,13-1 192-16,15-4-192 0,13-10 0 0,18-9 0 15,17-6-160-15,0-9 160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3-09-12T13:41:45.8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-2 365 107,'0'0'89,"0"0"2,0 0-23,0 0-20,0 0-5,0 0-7,-4-34-5,4 34-3,0 0-4,0 0-5,0 0-2,0 0-2,0 0-1,0 0-2,0 0-3,29-7-1,-29 7-1,0 0 1,0 0-2,0 0-1,10 36-2,-10-36 1,5 34 0,-5-34-2,10 46 1,-10-46-2,10 55 0,-1-20 1,-3 0-2,4 4 1,-1-1-2,1 5 2,0-2-1,-2 2 1,6 1-1,-5-1 0,3 1 0,2 6 1,1-2-1,4-7 0,-3 8 0,-1-7 0,5 0 0,-5-4 0,1-2 0,0-7 0,-9 0 0,-7-29 0,12 42 0,-12-42 0,0 0 0,13 35-1,-13-35 1,0 0 0,0 0 0,0 0-1,0 0 1,32-29 0,-32 29 0,15-45 0,-2 16 0,-1-3 0,5-4 1,-2-2-2,3-4 1,-1-3 0,5-1 0,0-2-1,0 0 1,3-3-1,0-2 1,3-4-1,1-1 2,-1-3-2,4-1 1,0 1 0,0-1 0,-7 4 0,3 7 1,-3 3-2,-3 5 1,-2 5-2,-8 2 1,1 4-2,-13 32 1,16-45-3,-16 45 0,6-35-2,-6 35-1,0 0-3,0 0-4,3-36-4,-3 36-2,0 0-5,0 0-5,12-29-7,-12 29-5,0 0-12,0 0-20,0 0-27,26-29 3,-26 29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07:05:09.2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9900 5616 9375 0,'1'-3'416'0,"0"-2"96"0,1 4-512 0,-1-2 0 0,-1 3 0 0,0-2 0 0,1 0 704 0,3 2 32 0,-2-2 16 0,3-2 0 16,3 2 32-16,0-2 16 0,5 0 0 0,1 2 0 15,6-1-16-15,2 0 0 0,7-1 0 0,2 1 0 16,2 0-208-16,2 3-64 0,2-3 0 0,-2 6-6080 15,0-3-1232-15</inkml:trace>
  <inkml:trace contextRef="#ctx0" brushRef="#br0" timeOffset="56369.21">4724 9544 4607 0,'-4'-4'400'0,"1"0"-400"0,1 1 0 0,1 3 0 0,1 0 1280 0,-2 0 160 0,2 0 32 0,-2-3-5008 16</inkml:trace>
  <inkml:trace contextRef="#ctx0" brushRef="#br0" timeOffset="66611.92">11871 9900 13823 0,'-1'-6'608'0,"1"2"128"0,0 4-592 0,1 0-144 0,0 0 0 0,2 0 0 0,-1 1 3328 0,3 2 624 0,2-1 128 0,5 0 16 16,2 0-4320-16,5-2-864 0,1-2-192 0</inkml:trace>
  <inkml:trace contextRef="#ctx0" brushRef="#br1" timeOffset="118794.19">19756 7991 2751 0,'-2'-3'256'0,"1"3"-256"0,1 0 0 0,0 0 0 0,0 0 2288 0,0 0 400 0,0 0 96 0,-2 3 16 0,1-3-2048 0,1 0-416 0,3 2-80 0,-3-2 0 31,0 0 256-31,0 0 64 0,0 0 16 0,24 4 0 0,-12-4 320 0,-3 0 64 0,4 1 16 0,0-1 0 16,2 0 64-16,1-1 16 0,-1 1 0 0,2 0 0 15,1-3-416-15,2 2-80 0,-1 1 0 0,1-2-16 16,0 2-336-16,2 0-64 0,0 0-16 0,1 0 0 15,0 0-144-15,3 0 0 0,4-3 0 0,1 2-7616 32,1-1-1536-32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23:55:38.8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3-24T23:56:33.212"/>
    </inkml:context>
  </inkml:definitions>
  <inkml:trace contextRef="#ctx0" brushRef="#br0">12849 17545 16175 0,'-4'-8'704'0,"2"2"176"0,-1 0-704 0,2 2-176 0,0 2 0 0,0-2 0 15,-1 2 544-15,1-2 80 0,-3-5 16 0,2-1 0 0,-2-2 112 0,-1-4 16 16,3 0 16-16,2 0 0 0,1-3-80 0,0 1 0 15,7-1-16-15,-1 0 0 0,3 0 16 0,1-1 16 16,2 1 0-16,-1-2 0 0,2 2 320 0,-2 2 64 16,-1 1 16-16,-1 4 0 0,-3 2-80 0,0 1-16 15,-4 3 0-15,0 3 0 0,-2 3-224 0,-2 0-48 16,-2 3-16-16,-2 1 0 0,-1 5-256 0,-1-1-48 16,-2 8-16-16,0 2 0 15,-1 5-240-15,2 1-48 0,-1 4-128 0,2 3 192 0,-1 5-192 0,3 1 144 16,2 4-144-16,1 6 128 0,2 4-128 0,0 0 0 15,3 3 0-15,-1 2-176 0,2 8 48 0,-3 1 0 16,2-3 0-16,-2-6 0 16,1-8-480-16,0-11-96 0,-1-9 0 0,-1-9-16 0,1-9 464 0,-2-4 80 0,1-6 32 0,-1-3 0 15,-1 0 624-15,1-7 128 16,0-1 32-16,0-7 0 0,0-3-128 0,-1-3-32 0,1-6 0 0,0-2 0 16,-3-3-480-16,0-2 0 0,-1 5 0 0,1-1 0 15,-3 3 0-15,0 1 0 0,0 4 0 0,-2 0 0 16,3 3 0-16,-1 3 0 0,0-1 128 0,1-1-128 15,1 5 0-15,2-4 0 0,2 2 0 0,4-7 0 16,3 3 0-16,0 0 0 0,4-1 0 0,2 1 0 16,6-3-128-16,-1-1 128 15,1 4 0-15,1 0 0 0,1 3 0 0,-3 3 0 0,0 0 0 0,0 4 0 16,-1 3 192-16,-2-1-48 0,-1 2-16 0,-2 1 0 0,-2 1-128 16,-2 2 0-16,-2 3 144 0,-3 1-144 0,0 0 0 15,-2 0 128-15,0 1-128 0,-2-1 0 0,1 0 320 0,2 3-16 16,-1-3 0-16,0 0 0 0,0 0-48 0,2 1 0 15,-2-1 0-15,0 0 0 16,0 0-256-16,16 21 160 0,-5-11-160 0,1 5 128 0,2 5-128 0,3 2 0 16,2 9 0-16,-1 5 0 0,1 3 0 0,-1 12 0 15,2 6 0-15,-1 1 0 0,-4-2-144 0,-1-8 144 16,0-4 0-16,-3-13 0 0,-1-7 0 0,0-3 0 16,-3-5 0-16,-2-6 0 0,-1-2 0 0,-2-1 0 15,-2-4 0-15,0 4 0 0,-2-7 0 0,1 0 256 16,-2-3-64-16,0 2 0 0,-1-2 416 0,-1 0 80 15,0-4 16-15,0 1 0 0,0-4-336 0,1 2-64 0,1-5-16 16,-1 1 0-16,1-2-288 0,2 0 128 0,0-3-128 0,1-1 0 16,2-2 128-16,1 0-128 0,2 2 0 0,1-4 0 15,1-1 0-15,3 2-192 0,0-1 16 0,1 2 16 16,3-2 0-16,1 0 0 0,0-1 0 0,-2 2 0 16,2 5 160-16,0-3-160 15,2-5 160-15,2 2-160 0,-1 2 160 0,0 0 0 0,-1 2 0 0,0 3 0 16,-2 5 0-16,-1-2 0 0,-1 4 0 0,-3 2 0 15,-2 0 0-15,0 0 0 0,1 2-128 0,0-2 128 16,0 1 0-16,1 4 0 0,2-4 0 0,-4 3 0 16,1 2 0-16,-1 0 0 0,2 0 0 0,-1 4 0 15,1 2 0-15,-1 3 0 0,-1 2 0 0,1 6 0 16,0 1 0-16,-2 6 0 16,0 9 160-16,1 6-160 0,-1 9 144 0,-2 7-144 15,-1 7 128-15,-3 6-128 0,-1 6 128 0,-4 5-128 16,-1-2 128-16,1-12-128 0,0-13 0 0,0-11 128 15,0-10-128-15,1-11 0 0,0-8 208 0,-1-3-32 16,1-6-16-16,0 0 0 0,0-3-160 0,-1-3 0 16,0-5 0-16,0-10-20528 15</inkml:trace>
  <inkml:trace contextRef="#ctx0" brushRef="#br0" timeOffset="737.32">13992 18073 911 0,'22'-8'0'0,"-7"2"0"0,0-3 0 0,-3 2 0 0,-6 2 0 0,1-1 0 0,2-2 4064 0,6-8 736 0,7-8 128 0,5-8 48 15,3-8-2400-15,-3 0-464 0,-3 0-112 0,-4 1-16 16,-4 0-192-16,-4 3-32 0,-3 1-16 0,-3 1 0 16,-4 1-736-16,0 2-160 0,-4 3-16 0,-1 2-16 15,-5 4-224-15,2 6-32 0,-1 5-16 0,-5 1 0 16,-1 4 416-16,-3 2 64 0,0 4 32 0,1 0 0 15,-2 2-576-15,1 3-112 0,3 0-32 0,0-1 0 16,1 2-208-16,4-2-128 0,2-1 128 0,2 2-128 0,1-1 0 0,1-1 0 16,1 0 0-16,-2 4-192 0,1-1 192 0,-1 4 0 15,0 2-144-15,-1 7 144 0,0 3 0 0,-3 6-176 16,-2 4 176-16,0 9-128 0,1 6 128 0,-1 4 0 16,3 7 0-16,5 4 0 0,4-5 0 0,6 0-160 15,8-9 160-15,2-7 0 0,3-13-160 0,3-6 160 16,1-6-128-16,0-7 128 0,-1-8-160 0,-3-2 160 15,-4-4-192-15,1-2 192 16,-2-3-2624-16,-7-1-400 0</inkml:trace>
  <inkml:trace contextRef="#ctx0" brushRef="#br0" timeOffset="1645.58">14780 17702 19983 0,'4'-5'880'0,"-3"1"192"0,2 0-864 0,-1 1-208 0,0 0 0 0,-1 1 0 0,1-2 1280 0,2 0 224 0,1-7 32 0,1 0 16 16,0-4-832-16,2-1-160 0,-3 1-48 0,1 2 0 16,-2-2-240-16,1 1-48 0,-2 1-16 0,0 0 0 15,-1 5-32-15,1-2-16 0,-2 0 0 0,0 4 0 16,-1-3 576-16,0 2 112 0,0 0 32 0,0-1 0 15,-1 2-112-15,-2-1-32 0,1 4 0 0,-2-4 0 16,1 4-96-16,-1 0 0 0,-1 3-16 0,0 0 0 0,-2 3-144 16,-2 0-32-16,0 4 0 0,-1 1 0 0,0 3-448 0,1 2 0 15,-3 3 0-15,3 0 0 16,-1 5 0-16,0-1 0 0,0 4 0 0,-1-1 0 16,2 1-144-16,-1 1 144 0,4 1 0 0,-1 0-144 15,-1 1 144-15,3 3-160 0,0 1 160 0,-1 4-160 0,2-1 160 16,-2-2 0-16,2-1 0 0,0-1 0 0,0 1 0 0,0 0 0 15,2-3 0-15,-1-6 0 0,2 1 0 0,1-7 0 16,4-4 128-16,-1-4-128 0,2-3 0 0,1-4 0 16,2-1 0-16,-1-4-128 0,1-2 128 0,2-4-128 15,-2-2 128-15,3-7-128 0,2-3 256 0,0-7 48 16,2-5 16-16,1-5 0 0,3 1-192 0,-1-3 0 16,0 0 0-16,-1 3 0 0,-3 3 0 0,-1 5 0 15,-2 6 0-15,-1 6 0 0,-2 3 288 0,-2 7-32 0,-2 2 0 0,-2 6 0 16,0 4 128-16,0 2 32 0,-2 6 0 0,-2 7 0 15,0 4-32-15,0 11-16 0,-1 4 0 0,-1 0 0 16,2 4-368-16,-1 5 144 0,2 3-144 0,2-2 0 16,1-7 0-16,0-4 0 0,2-8 0 15,0-7 0-15,0-2 0 0,0-6 0 0,0-2 0 0,0-1 0 32,-1-1-816-32,2-4-272 0,1 1-48 0</inkml:trace>
  <inkml:trace contextRef="#ctx0" brushRef="#br0" timeOffset="2481.48">15645 17351 19343 0,'0'-7'848'0,"-1"5"192"0,-1-2-832 0,2 4-208 0,2 0 0 0,-2 0 0 0,-2 0 2256 0,1-2 416 0,-1 2 80 0,-3 0 0 16,-1 2-1056-16,-4 2-224 15,-4 5-32-15,-1-2-16 0,-2 5-784 0,-4 1-144 0,-1 3-48 0,-2 0 0 16,2 2-144-16,0 1-48 0,-3 3 0 0,0-2 0 16,0 2-96-16,2 3-32 0,-1 0 0 0,5 1 0 15,1-2-128-15,6 0 0 0,5-2 0 0,3-1 0 16,5-5-352-16,3 0 0 0,2 3 0 0,4-3 0 16,3 0-256-16,2-1-48 15,-1 1-16-15,1-4 0 0,1 1 336 0,1-2 64 0,-2 0 16 0,2-1 0 0,2 0 256 0,2 0-128 16,-3 1 128-16,2 0 0 0,0 0 0 0,0-1 0 15,0 2 192-15,-4-1-48 0,-3 1-16 0,-5 0 0 16,-5-2 0-16,-3 3 0 0,-5 2 64 0,-5-2 16 16,-3 0 0-16,-7 2 0 0,-2-1 496 0,-4 0 80 15,-1 0 32-15,-2-2 0 0,1 1 224 0,1-3 48 16,-2-4 16-16,1 0 0 16,2-3-336-16,-1-3-80 0,2 0-16 0,0-3 0 0,4-1-336 0,0-2-64 15,2 0-16-15,5 0 0 0,1 2-16 0,6-1-16 16,2 4 0-16,4 1 0 0,2 0-224 0,8-3 0 15,3 3-192-15,6-2-13184 0,5 1-2624 16</inkml:trace>
  <inkml:trace contextRef="#ctx0" brushRef="#br0" timeOffset="3109.42">15918 17577 3679 0,'-11'-5'160'0,"4"-1"32"0,0 1-192 16,2 1 0-16,4 2 0 0,0 0 0 0,-1 0 3936 0,-1-2 736 0,-3-2 160 0,0 0 32 0,-3-4-3440 0,2 4-672 16,2 0-144-16,1-1-32 0,3 4 928 0,-1-2 176 15,5 1 48-15,-1 1 0 0,3 2-288 0,3-1-48 16,-1 1-16-16,3 1 0 0,1 1-608 0,0 4-128 16,2 2-32-16,-2 3 0 0,0 5-208 0,-2 7-32 15,1 4-16-15,-4 5 0 0,-3 7-352 0,-1 1 144 0,-5 5-144 0,-2 3 0 16,-2 6-208-16,-1-2-160 0,1-6-16 0,0-5-16 31,-1-1-112-31,3-8-32 0,4-9 0 0,-2-4 0 0,5-8 544 0,0-2 0 0,2-3 0 0,1-2 0 16,2 0 0-16,1-3 0 0,-1 0 160 0,2-3-32 15,2 0 336-15,-1-3 80 0,3-1 16 0,1-5 0 32,3-4-48-32,1-3-16 0,0-3 0 0,-1-3 0 0,3-3-320 0,-4-4-176 0,2 0 192 0,-2-3-192 15,0 0 128-15,-1 1-128 0,1-1 0 0,-3 0 0 16,1 1 0-16,-3 2 128 0,0 1-128 0,-2 2 0 15,-2 6 160-15,-1-1-160 0,-1 7 128 0,-1 5-128 16,0 2 512-16,-3 5 32 0,0 4 0 0,-1 1 0 0,0 3 0 0,-1 1 0 16,1 5 0-16,-2 1 0 15,2 4-160-15,-2 3-16 16,2 2-16-16,0 4 0 0,3 1-352 0,0 1 0 16,2 1 0-16,0-1 0 0,3 3 0 0,-1-2 0 15,2 3 0-15,1-1-192 0,0 3 192 0,0 1 0 16,-3-3-144-16,0-1 144 0,2-2 0 0,0-1 0 15,-2-1 0-15,2-4 0 0,-2-4 0 0,1 0 0 16,-1-1 160-16,3-5-160 16,-1 0-576-16,0-1-240 0,0-6-32 0</inkml:trace>
  <inkml:trace contextRef="#ctx0" brushRef="#br0" timeOffset="3783.91">16800 17610 21183 0,'-5'-15'944'0,"2"8"192"0,1-2-912 0,1 6-224 0,-1-4 0 0,0 5 0 0,-1 1 2496 0,-1-5 464 0,-1-3 96 0,-4 1 16 16,-1-3-1504-16,-4 4-288 0,0-2-64 0,-1 6-16 16,-1-1-272-16,0 4-48 0,1 0-16 0,0 0 0 15,4 1-288-15,1 4-64 0,4-4-16 0,3 3 0 16,2-2 16-16,2 5 0 0,3-1 0 0,1 2 0 15,0 0-512-15,2 4 0 0,3 3 0 0,1 7 0 16,0 2 0-16,-3 3 0 0,2 5 0 0,-3 0 0 16,1 5 0-16,-2-1 0 0,-3 1 0 0,0 2 0 15,2-5 0-15,-3-2 0 0,2-4 144 0,0-5-144 16,-1-2 160-16,2-7-160 0,-1-4 192 0,0-2-192 16,-3-5 176-16,0-2-176 0,2-2 160 0,-2-5-160 15,2-1 336-15,-1-5-16 0,0-8-16 0,2-4 0 0,1-5 16 0,0-3 0 16,1-1 0-16,0-2 0 0,1 3-48 0,-1-3 0 15,1 6 0-15,2-5 0 0,1 4-32 0,2 2-16 16,2 0 0-16,-1 3 0 0,3-1-224 0,3 1 176 16,4-1-176-16,0 5 160 0,3 3-160 0,-3 4 0 15,-2 4 0-15,-1 1 0 0,0 7-336 0,-3 2 48 16,-1 2 16-16,-1 5 0 16,-1 1-2624-16,-2 2-528 0</inkml:trace>
  <inkml:trace contextRef="#ctx0" brushRef="#br0" timeOffset="4380.16">17225 17759 20207 0,'-1'12'896'0,"0"-2"192"0,2-4-880 0,-1 0-208 0,2-2 0 0,1-4 0 0,-1 2 1312 0,3 0 224 16,1 1 32-16,3 0 16 0,5-7-496 0,1-6-80 16,3-2-32-16,1-4 0 0,-2-3-560 0,0-2-112 15,2 1-32-15,-4 2 0 0,-3-1 256 0,-1 2 48 16,-3 2 16-16,-3 2 0 0,-1 0 208 0,0-2 32 15,0 2 16-15,-3-2 0 0,0 1-160 0,1 2-48 0,-4 0 0 0,1-1 0 16,1 1-256-16,-2 2-48 0,-1 3-16 0,-1-2 0 16,2 5 288-16,0-2 48 0,-1 1 16 0,-1 4 0 15,-1-2-208-15,-1 3-32 0,0 3-16 0,-1-1 0 16,-2 3-224-16,0 4-64 0,-2 3 0 0,-1 2 0 16,-2 4-128-16,1 5 0 0,-1 4 0 0,2 1 0 15,-2 4 0-15,3 3-144 0,1 1 0 0,1 4 0 16,2-1 144-16,3 4-192 0,2-2 192 0,3-2-192 15,4-7 192-15,4-4 0 0,2-3 0 0,4-3 0 16,3-6 0-16,3-1 0 0,0-5 0 0,1-4 0 16,2-2-1040-16,2-8-288 0,2-2-48 0,6-13-10448 15,4-7-2080-15</inkml:trace>
  <inkml:trace contextRef="#ctx0" brushRef="#br0" timeOffset="6324.31">18763 17323 11967 0,'-6'-3'528'0,"1"-1"112"0,2 1-512 0,-1 3-128 16,3-2 0-16,1 1 0 0,-2 1 2688 0,0-3 496 0,-2-3 96 0,-2 0 32 15,1 0-1984-15,-1-2-400 0,2 2-80 0,0 0-16 16,1-3 96-16,-2 2 16 0,1 1 0 0,0 1 0 15,1 0 80-15,-2 2 0 0,0 0 16 0,-3 0 0 16,2 3-208-16,0 0-64 0,-1 3 0 0,-2-2 0 16,2 4-320-16,-1-2-80 0,-1 5-16 0,1 3 0 15,2 3-224-15,-4 2-128 0,1 5 128 0,0 5-128 0,2 2 0 16,1 4 0-16,1 7 0 0,2 4 0 0,2 4 0 16,4 0 0-16,2 1 0 0,4-3-128 0,5-8 128 0,2-5-192 15,5-4 192-15,1-9-192 16,2-3-400-16,-1-9-96 0,2-4-16 0,-1-3 0 0,-1-6 352 15,-1-4 64-15,2-6 16 0,-3-5 0 0,0-2 272 0,-1 0 224 16,0-4-32-16,-4 1-16 0,-4-3 528 0,-2 1 96 16,-5-3 32-16,-2 1 0 0,-4-1 32 0,-4 0 16 15,-1-1 0-15,-4-4 0 0,-1 3-320 0,-2 1-64 16,-4 3-16-16,-1 3 0 0,-2-2-480 0,0 7 0 16,2 5 0-16,2 4 0 15,3 2-2176 1,2 6-496-16,6 4-80 0</inkml:trace>
  <inkml:trace contextRef="#ctx0" brushRef="#br0" timeOffset="6716.59">19249 17088 26719 0,'-11'-8'2368'0,"3"0"-1888"0,0 3-480 0,3 2 0 0,3 3 768 0,-1-3 48 15,1 3 16-15,-1-1 0 0,-2-2 544 0,-1 1 112 16,1-2 32-16,2 4 0 0,1-2-1104 0,4 2-224 15,1 2-32-15,1 1-16 0,3 0-144 0,1 4 0 16,0 0-160-16,1 4 160 16,0 2 0-16,-2 3 288 0,1 3-32 0,-2 7-16 0,-1 5 352 0,-2 6 80 15,0 9 16-15,-3 11 0 0,-3 15 48 0,-3 11 16 16,-1 7 0-16,-4 3 0 0,0 1-256 0,-2-9-48 16,1 0-16-16,2-12 0 0,3-12-80 0,2-11-16 0,1-6 0 15,1-10 0-15,2-5-144 0,-3-6-48 0,2-4 0 0,-3-3 0 31,-2-1-1072-31,0-8-224 0,-1-2-32 0,-1-5-17504 0</inkml:trace>
  <inkml:trace contextRef="#ctx0" brushRef="#br0" timeOffset="7893.13">19372 17592 9215 0,'5'-20'400'0,"0"3"96"0,2 0-496 0,-1 4 0 0,2 1 0 0,-3 3 0 0,2-4 2304 0,7-9 384 0,5-7 64 0,9-12 0 0,-1 2-1584 0,0 5-320 16,-3 12-64-16,-6 5-16 0,-2 6 1088 0,-1 8 224 15,-3 3 32-15,2 6 16 0,-3-2-912 0,0 4-176 16,0 5-32-16,2-1-16 0,-1 1-464 0,-1 4-80 16,0 4-32-16,-2 2 0 0,0 2-288 0,-3 3-128 15,0 3 0-15,-2 1 128 16,-3-3-128-16,-2-1 0 0,-4 1 0 0,-4-3 0 0,1-2 224 0,-5-1-32 0,-2-1-16 0,-2-1 0 16,0-1 288-16,-1-5 64 0,0 1 16 0,-2-3 0 15,0 2-176-15,-1-3-48 0,3 0 0 0,2-4 0 16,3-5-176-16,3-2-144 0,3 1 192 0,1-5-192 15,2 0 128-15,2-3-128 0,0 2 0 0,1 2 0 16,0-2 192-16,2 4 0 16,0-2-16-16,2 0 0 0,2 2 96 0,1 0 32 0,3 2 0 0,2 0 0 15,2 2-304-15,6-2 0 0,4 0 0 0,2 0 0 16,1 0-224-16,5-2 0 0,-3 0 0 0,3-6 0 16,1 0-224-16,2-6-32 15,-3-1-16-15,1-3 0 0,1 0 320 0,-1 1 176 0,2 2-192 0,-1-3 192 16,2 0 0-16,2-2 0 0,1-1 0 0,-2-1 0 15,-5 2 0-15,-4 1 0 16,-1 0 0-16,-5 1 0 0,-5 2 0 0,-6 2 0 16,-5 2 144-16,-4 0-144 0,-3-1 432 0,-2 1 0 15,-3 0 0-15,-2 0 0 0,1-1 224 0,-6 0 48 16,0 0 16-16,-1 0 0 0,2-2-144 0,-2 2-16 16,1 0-16-16,2 2 0 0,2-1-176 0,2 2-48 15,3 4 0-15,2-2 0 0,2 2-192 0,1 2-128 16,1 1 128-16,0 1-128 0,3-3 0 0,0 6-208 15,-1-3 16-15,4 0 16 16,-2 1-208-16,2 1-64 0,-3 4 0 0,1-2 0 0,-2 2 96 0,0 0 16 16,1 4 0-16,-3-1 0 0,0 2 336 0,-2 2 0 15,1 1 0-15,-1 2 0 0,-1 3 128 0,0 1 80 0,-2 2 32 16,2 0 0-16,0 1 80 0,1-1 32 0,1-1 0 0,0-3 0 16,3 2-112-16,0-5-32 0,2 1 0 0,3-4 0 15,0-2-208-15,2-3 0 0,3 0 0 0,0-2-160 16,1-1 160-16,1-4-160 0,1-3 160 0,-1-4-160 31,1 1-240-31,0-7-48 0,0-3-16 0,-1-2 0 0,1-2 336 0,0-5 128 0,-1-2 0 0,-1 1-144 16,1 1 144-16,0-1 192 0,-2 1-32 0,-1 2-16 15,-3 1 176-15,0-3 16 0,1 4 16 0,-1 1 0 16,-2 4-224-16,0 1-128 0,-2 4 160 0,-2 2-160 16,0 3 0-16,-2 0 128 0,1 2-128 0,1 1 0 0,-1 3 0 15,0 0 0-15,-1 3-144 0,1 1 144 0,1 2 0 0,1 3-144 16,0-2 144-16,0 6 0 0,1 2 0 0,-1 1 0 15,0 3 0-15,-2 1 0 0,-1 5 0 0,0 0 128 16,1-1-128-16,-2 0 128 0,1-2-128 0,0-1 0 16,0-5 0-16,1-1 0 0,1 1 0 0,2-6 0 15,-1 0 0-15,1-4 0 0,0 0 128 0,-3-3-128 16,1 0 160-16,-2-3-160 0,-1 0 192 0,0 0-64 16,0 0-128-16,0 0 192 0,-1-2-16 0,0 1-16 15,1-2 0-15,-2 1 0 0,2 2-160 0,0 0 160 16,0 0-160-16,7-19 160 0,-2 12-160 0,3-6 0 15,2 4 0-15,2-4 0 0,2 0 0 0,0 0 0 0,-1 1 0 0,3-3 0 16,-2 1 0-16,1 2 0 0,0 0 0 0,-1-1 0 16,1 1 0-16,-2 1 0 0,0-2 0 0,0 2 0 15,-1 0 0-15,0 0 0 0,1 1 0 0,-2 3 0 16,0-2 0-16,-2 5 0 0,-1-2 0 0,-2 6 0 16,-1 0 0-16,0 4 128 0,-2 5-128 0,-1 0 0 15,-2 8 384-15,0 1 0 0,-2 4 0 0,-1 4 0 16,-2-1 0-16,-1 4 0 0,0 1 0 0,0 3 0 15,0-5-192-15,-1-2-64 0,4-4 0 0,-1-1 0 16,0-5 0-16,2 0 0 0,-1-2 0 0,0-3 0 16,0 2-1760-16,0-4-352 0,0-2-80 0,1-4-18160 15</inkml:trace>
  <inkml:trace contextRef="#ctx0" brushRef="#br0" timeOffset="8881.46">21714 17269 15663 0,'4'-12'688'0,"-2"3"144"0,0 1-656 0,0 2-176 0,-1 3 0 0,0 0 0 16,-1 1 2560-16,1-2 464 0,1-5 112 0,-2-1 0 16,-2 0-1136-16,1-2-224 0,-3 5-48 0,0-2-16 15,-1 0-688-15,-2 4-128 0,0-3-16 0,-2 2-16 16,2-1-320-16,-3 4-64 0,0-1-16 0,1 2 0 16,-2-2 96-16,1 1 16 0,1 6 0 0,-1-3 0 15,1 1-368-15,-1 4-64 0,3-1-16 0,-1 2 0 16,1 0-128-16,2 1 192 0,-2 3-192 0,2 3 192 15,0 2-192-15,0-2 0 0,1 6 0 0,0 2 0 16,-1 5 0-16,-1 6 0 0,-3 2 0 0,1 7 0 0,0 4 0 0,1 2 0 16,0 4 0-16,0-1 0 0,4-2-144 0,3-2 144 15,2-4 0-15,4-1 0 0,3-5 0 0,3-3-128 16,6-3 128-16,1-5 0 0,2-6-160 0,3-1 32 16,2-5 0-16,-1-4 0 15,-2-5-512-15,-2-8-112 0,-1-1-16 0,-3-6 0 0,-2-1 400 0,-1-7 80 16,1-3 16-16,-3-5 0 0,-1-3 528 0,0-2 128 15,-1-5 0-15,0-2 16 0,0 1 208 0,-3 5 32 16,-2 7 16-16,0-5 0 0,-1-1-128 0,0 3-16 16,-3 1-16-16,0 5 0 0,-1 4-16 0,-1 6 0 15,2 3 0-15,-1 5 0 0,1 4-208 0,2 1-32 0,2 1-16 0,2 3 0 16,2 2-224-16,1 3 0 0,1 3-192 0,1 1 192 16,2 3-192-16,1 0 192 0,-2 2-192 0,2 5 192 15,1 1-192-15,0 5 64 0,0-1 128 0,-1 4-208 16,-4-2 208-16,-2-1 0 0,-3-1 0 0,-3 0 0 15,-2 3 0-15,-1-5 0 0,-3 2 0 0,1-5 160 16,-2 1-160-16,-1-2 0 0,1 0 0 0,-2-3 0 16,-1 0-240-16,-3-3-128 0,0-1-16 0,-2-1-18608 15</inkml:trace>
  <inkml:trace contextRef="#ctx0" brushRef="#br0" timeOffset="9117.08">21974 16968 28559 0,'-5'-9'2544'0,"2"2"-2032"0,2 2-512 0,1 2 0 0,1 3 1024 0,-1 0 96 15,3 0 32-15,-1 0 0 0,1 0-128 0,0 0-32 16,1 3 0-16,1 2 0 16,1 2-1184-16,1 2-224 0</inkml:trace>
  <inkml:trace contextRef="#ctx0" brushRef="#br0" timeOffset="10497.56">22390 17440 20271 0,'4'-7'1792'0,"-2"4"-1424"0,1 0-368 0,1 1 0 0,-2 0 2256 0,1 2 384 0,-1-2 80 0,0 0 16 16,3 0-1104-16,2-3-224 0,-2 4-32 0,-2-1-16 15,0 4-736-15,-4-1-160 16,-2 4-16-16,-3 3-16 0,-2 3-432 0,-3 5 0 0,-4 7 0 0,-2 5 0 16,1 1 0-16,0 5 0 0,2-2-176 0,5 2 176 15,1-1 0-15,4-2-128 0,4-2 128 0,2 0 0 16,1-2-128-16,4-5 128 0,1-3-128 0,0-6 128 15,-1-3-128-15,-1-1 128 0,2-2-128 0,-1-1 128 16,0-1 176-16,1-5 112 0,-2 4 32 0,-1-8 0 16,0 2 800-16,-1-4 160 0,1-2 48 0,1-4 0 0,4-7-704 15,1-8-144-15,4-3-32 0,2-2 0 0,5-5-288 0,0 3-160 16,1-5 160-16,-2 2-160 0,-1 5 0 0,-1 0 0 16,5-2 0-16,-4 6 0 0,-1 5 128 0,-1 4-128 15,-2 5 0-15,1 6 144 0,-2 4-144 0,2 2 0 16,3 2-192-16,1 2 192 0,3 4-128 0,2 2 128 15,3 0 0-15,1 0 0 16,1-3-320-16,2 2 16 0,2-1 0 0,-1 0 0 16,0 1-176-16,-2-4-32 0,-1 1-16 0,-5-1 0 0,-5-1 336 0,-5-1 192 15,-4 2-192-15,-3-1 192 0,-3-1 0 0,-1 2 0 16,-4-3 0-16,1 0 0 0,-2 0 0 0,-2 0 320 16,2 2-32-16,-2-2-16 0,1 0-32 0,-1 0-16 15,0 0 0-15,-1 0 0 0,1 0-96 0,2 0 0 16,0 0-128-16,0 0 192 0,0 0-192 0,0 0 0 0,0 0 128 0,0 0-128 15,0 0 0-15,-16-14 0 0,16 10 0 0,-1 0 0 16,-1 2 0-16,4-2 0 0,-4-1 128 0,1 4-128 16,-1-4 160-16,0 4-16 0,0-3 0 0,-1 3 0 15,0-1 32-15,0 2 0 0,2-2 0 0,0 2 0 16,0-1-176-16,-1 1 0 0,4 0 0 0,-4 0 128 16,2 0-128-16,-1 0 0 15,1 0 0-15,0 0 0 0,-1 0 0 0,0 1 0 0,1-1 0 0,0 0 128 16,0 0-128-16,0 0 0 0,0 0 144 0,-21 5-144 15,13-4 176-15,0 3-48 0,-1 1 0 0,-1-2 0 16,0 4 160-16,-1 3 32 0,0 2 0 0,0 1 0 0,0 6-320 16,-4 2 0-16,1 1 0 0,1 2 0 0,-2-1 0 0,1 3 0 15,3-1 0-15,2-1-144 16,2 0 0-16,1-2 0 0,2 3 0 0,3-5 0 0,2 1 144 0,3-5-160 16,3-2 160-16,2-2-160 0,1-2 160 0,2 1-160 15,0-3 160-15,2-2-160 0,2-3 160 0,0 0-160 16,-1-3 160-16,1-3-160 0,1 0 160 0,1-1 0 15,3-2 0-15,1-4 0 0,0-1 0 0,-1 0 0 16,2-2 0-16,-2-3 0 0,2 1 0 0,-1-4 0 16,1-4 0-16,-2-1 0 0,0-5 0 0,0 1 144 15,1-3-144-15,-4-1 0 0,0 0 0 0,-1-3 0 16,-1 3 0-16,-2 2 0 0,-4 7 0 0,-5 4 0 0,0 4 0 16,-4 8-144-16,-1 1 144 0,-1 6 176 0,-1 0-48 15,1 2 0-15,-1 2 176 0,0 2 16 0,4 4 16 0,-2 2 0 16,1 4-336-16,-1 3-128 0,2 3 0 0,1 0 0 15,-2 1 128-15,3-1 0 16,-1 3 0-16,0 1 0 0,-1 1-208 0,0-1 32 0,-1 2 16 0,-2 3 0 16,1 1 160-16,-2 0 0 0,1 1 0 0,-1 0 0 15,-1-1 0-15,3-1 128 0,1 1-128 0,1-6 176 16,1-1-176-16,2-3 0 0,1-6 0 0,1-1 128 16,-1-5-128-16,0-4 0 0,1-2 0 0,0-4-176 15,1-4-160-15,1-5-48 0,1-3 0 0,2-8 0 16,2-4 384-16,4-11-144 0,2-3 144 0,1-4 0 0,1-2 0 0,-2 2 0 15,-1 5 0-15,-1 2 0 0,0 1 0 0,-5 8 144 16,0 1-144-16,-4 3 192 0,0 3-32 0,-1 6 0 16,-2 3 0-16,0 4 0 0,0 0-160 0,-1 6 0 15,-2 0 0-15,0 3 0 0,1 3 0 0,-2 7 0 16,2 0-144-16,-1 6 144 0,-1 6-368 0,-2-2 48 31,1 8 0-31,-1-3 0 0,0 7-48 0,0-4 0 0,0 1 0 0,3-3 0 0,-1-1 368 0,1-3 192 16,2-3-32-16,0-3 0 0,0-2 160 0,-2-5 16 15,1-2 16-15,-2-4 0 16,0 1-2560-16,-5-7-512 0</inkml:trace>
  <inkml:trace contextRef="#ctx0" brushRef="#br0" timeOffset="11062.61">24097 17547 17503 0,'-4'-4'768'0,"0"2"176"0,2-2-752 0,1 4-192 0,1 0 0 0,-2 0 0 16,2 0 4480-16,0-2 848 0,-2 2 176 0,-1 0 48 16,1 2-3120-16,-1 2-640 0,1 2-112 0,-2 2-16 15,3 6-864-15,-4 5-160 0,1 4-48 0,-1 5 0 16,-2 1-448-16,-3 8-144 0,-1 4 0 0,0 4 0 16,-2-1-320-16,1 3-192 0,3-2-16 0,3-4-16 15,3-7-928-15,3-5-192 0,1-7-48 0,1-8 0 16,3-3-2000-16,-1-10-384 0</inkml:trace>
  <inkml:trace contextRef="#ctx0" brushRef="#br0" timeOffset="11266.41">24150 17242 38703 0,'-16'-5'1712'0,"7"2"352"0,3 0-1648 0,3 0-416 0,2 3 0 0,2 0 0 0,-1 0 1696 0,-1 0 256 0,-1-4 48 0,-1 2 16 16,1-4-2016-16,-1 2-544 0,2-2-32 0,-1 0-19264 0</inkml:trace>
  <inkml:trace contextRef="#ctx0" brushRef="#br0" timeOffset="11659.08">24585 17269 11055 0,'-2'-4'976'0,"2"2"-784"0,1-1-192 0,0 3 0 0,0 3 6128 0,2-3 1168 16,-2-3 256-16,0 2 32 0,2-1-5664 0,-2 2-1120 0,1-3-224 0,-2 3-64 15,0 0-144-15,0 0-48 0,0 0 0 0,3 31 0 16,-4-15-320-16,-2 9 0 0,-2 3 0 0,-1 11 0 15,-3 8-144-15,-3 4-112 0,-3 9 0 0,-1 7-16 16,-1 6 272-16,-4 7-128 0,1 7 128 0,0 4 0 16,2 3-144-16,2-14 144 0,3-12 0 0,5-11-144 15,3-8 144-15,2-9 0 0,6-8 0 0,-1-7-128 16,3-3-192-16,0-8-48 0,1-5 0 0,0-3-11248 16,-2-9-2256-16</inkml:trace>
  <inkml:trace contextRef="#ctx0" brushRef="#br0" timeOffset="11957.21">24334 17905 23951 0,'-7'-13'2128'0,"2"4"-1696"0,0 5-432 0,2-3 0 0,2 5 3312 0,1-1 576 16,0 2 112-16,-1-1 32 0,0-4-1792 0,-1-2-368 15,1 2-64-15,1 0-16 0,1 3-768 0,3-3-176 16,2 2-16-16,4 2-16 0,3-2-560 0,3 0-96 0,3 2-32 0,5-4 0 16,3 2-128-16,4-2-176 0,5-4 48 0,3 4 0 31,5-4-1440-31,0 4-288 0,1 0-48 0,-6-1-17440 0</inkml:trace>
  <inkml:trace contextRef="#ctx0" brushRef="#br0" timeOffset="12662.78">25175 17494 1839 0,'-1'-3'160'0,"1"2"-160"15,1-2 0-15,0 0 0 0,2-1 2240 0,-2 2 432 16,1-7 80-16,2-2 0 0,1-7-256 0,0-3-64 16,0-3-16-16,1 2 0 0,-2 0-160 0,-2-3-16 15,1 3-16-15,-1 1 0 0,-3 3-304 0,0 1-48 16,0 3-16-16,1 4 0 0,0 2-352 0,0 0-80 16,0 6-16-16,1 2 0 0,-2-3-544 0,1 3-112 15,1 3-32-15,1-3 0 0,1 4-560 0,2 2-160 16,2 2 0-16,2 2 0 0,-1 9 0 0,2 3 0 15,-1 4 0-15,0 9 128 0,0 12 208 0,3 5 48 16,-1 4 16-16,1 4 0 0,2 0-400 0,-1 2 128 0,0 1-128 16,-1-1 0-16,0 0 128 0,3-1-128 15,-1-7 0-15,2-1 128 0,-1-12 0 0,1-3-128 0,-1-3 192 0,0-9-64 16,-1-3-128-16,-3 0-224 0,-1-4 48 0,-3-2 16 31,-5-5-2992-31,-1-3-608 0,-1-6-112 0</inkml:trace>
  <inkml:trace contextRef="#ctx0" brushRef="#br0" timeOffset="12992.14">25803 17405 5519 0,'1'-9'496'0,"-1"3"-496"0,3 2 0 0,-2 1 0 0,2 0 3824 0,-2 2 656 0,0 1 144 0,0-3 32 0,3 0-2528 0,0 0-496 16,-1 0-96-16,1-2-32 0,0 3-32 0,-2 2 0 16,0 4 0-16,-2-1 0 0,-2 3-176 0,1 4-32 15,-3 6-16-15,-1 2 0 0,-1 5-368 0,-4 5-80 16,-2 7-16-16,-4 3 0 0,-3 6-464 0,-2 3-112 15,-3 4-16-15,-2 4 0 0,-5 1-64 0,0 4-128 0,1 0 176 0,4-3-176 16,3-2 128-16,5-8-128 0,6-9 0 16,5-5 0-1,4-3-960-15,7-8-256 0,4-4-64 0,4-5-15840 0</inkml:trace>
  <inkml:trace contextRef="#ctx0" brushRef="#br0" timeOffset="20715.93">26643 17127 16287 0,'10'-16'720'0,"-4"4"160"0,1 1-704 0,-2 5-176 15,0 0 0-15,-2 2 0 0,0-1 1440 0,3-5 256 16,4-3 48-16,3-6 16 16,-1 1-144-16,-1-2-16 0,-2 3-16 0,-2 3 0 0,-3 2-352 0,-2 2-64 15,0 0-16-15,-4 1 0 0,2 3 0 0,-2-1-16 0,0 0 0 0,-1 1 0 16,1 0-432-16,-2 0-64 0,1 0-32 0,1 0 0 16,-1-1-288-16,2 1-48 0,-1 2-16 0,1 1 0 15,-3 3-256-15,1 0 160 0,0 0-160 0,-2 1 128 16,-1 3 16-16,-6 2 0 0,-1 5 0 0,-6 3 0 15,-2-2-144-15,-1 7 0 0,0-1 0 0,-4 2 0 16,0 2 0-16,1 3 0 0,3 1 0 0,2-4 0 16,3-1 0-16,2 3 0 0,1 0 0 0,3 2 0 0,2-1 0 15,2 1 0-15,1 2 0 0,0 3 0 0,1 0-128 0,1 1 128 16,2-1-160-16,2-2 160 0,1-3 0 0,1-6 0 16,4-3 0-16,2-4 0 0,2-4-208 0,-2-5 48 15,2-4 16-15,-1-4 0 0,2-1 144 0,0-2-160 16,-1-6 160-16,0 1-160 0,-1-4 160 0,-2 0 0 15,-1 0 128-15,-1-2-128 0,0 2 208 0,0 0-16 16,-1 0-16-16,1 0 0 0,-2-2-176 0,2-1 192 16,2 2-192-16,2-4 192 0,3 1-192 0,0-1 0 15,2 1 0-15,0-1 0 0,1 1 0 16,0 2 0-16,0 2 0 0,-3 0-176 0,-2 3 176 0,-1 5 0 16,-2 0 0-16,-2 2-128 0,1 2 128 0,-2 2 0 0,0-2 0 15,0 4 0-15,-2 0 0 0,0 0 0 0,1 0 0 0,-2 4 128 16,2-2-128-16,-1 2 192 0,-1 2-64 0,-1 4 0 15,0 6 64-15,-1 5 0 0,-4 8 16 0,-1 3 0 16,-3 0-208-16,1 6 128 0,-1 6-128 0,3-2 0 16,0-3 0-16,1-3 0 0,5-1 0 0,1-4 0 15,3-3 0-15,1-6 0 0,1-2 0 0,0-5 0 16,1-3 0-16,1-2 0 0,-1-6 0 0,-1-2 0 16,2-2 0-16,-3-3 0 0,0 0 0 0,0-7 0 15,0-2 576-15,2-4 0 0,-1-3 16 0,3-2 0 16,1-5-176-16,1-2-32 0,2-4-16 0,2 0 0 15,1 1-32-15,2 0 0 16,-2 2 0-16,1 3 0 0,0 5-160 0,1 4-48 0,-3 5 0 0,-1-1 0 0,0 5-128 0,0 1 128 16,-2 4-128-16,-2 1 128 0,0 2-128 0,0-2-144 15,0 4 144-15,1-2-208 0,-1 2 208 0,-1 0-192 16,1 1 192-16,-2 0-192 0,-1 1 48 0,-1 0 16 16,1 1 0-16,-3 2 0 0,3 2 128 0,-4 1-128 15,0 0 128-15,-2 2-128 0,0 3 128 0,-1 1 0 16,-2 4-144-16,-2 1 144 0,-1 1 0 0,-1 1 0 15,0 2 0-15,0-5 0 0,1-2 0 0,0 1 0 16,1-7 0-16,3 1 128 0,0-6-128 0,1-2 0 16,1-1 0-16,-1-3 0 0,2-1 0 0,1-1 0 15,2-2 0-15,0 0 0 0,0-4 144 0,1-2 0 16,1-1 0-16,3-3 0 0,1-3-144 0,3-5 192 0,2-1-192 16,2-3 192-16,2 2-192 0,0-6 0 0,2 5 0 0,2-2 0 15,1-2 0-15,2 5 0 0,-3 1 0 0,0 3 0 16,-3 3 0-16,-4 5 0 0,-2 3 0 0,-4 2 0 15,0 3-176-15,-3 3 176 0,-2 0-128 0,-2 0 128 16,-2 1-192-16,-2 1 64 0,-1 2 0 0,0 0 0 16,-1 2-144-16,-1 5-32 0,-2-1 0 0,-1 3 0 15,-3 2 304-15,0 1 0 16,2 3 0-16,-1-3 0 0,4-4 0 0,-1 4 0 0,2-2 0 0,1 1 0 16,0-1 192-16,2-2-64 0,0 3-128 0,0-3 192 15,2-1-192-15,-1 0 0 0,0-1 0 0,3-2-13360 16,1-2-2640-16</inkml:trace>
  <inkml:trace contextRef="#ctx0" brushRef="#br0" timeOffset="21296.6">27932 16981 34959 0,'0'-19'1536'0,"0"7"336"0,2-1-1488 0,-1 6-384 0,0 1 0 0,-2 3 0 16,1 0 1504-16,0-3 224 0,-3-7 64 0,0 1 0 15,-1-4-768-15,-2 3-160 16,-2 3-32-16,0 2 0 0,2 7-512 0,-4 1-128 0,0 1 0 0,-1 7-16 15,-2 5-176-15,1 4 0 0,-2 8 0 0,0 6 0 16,-1 3-208-16,2 5 80 0,1 3 128 0,2 4-208 16,1 2-256-1,7-4-48-15,1 0-16 0,3-9 0 0,3-2-400 0,1-9-80 0,2-3-16 16,-1-7 0-16,3-2 576 0,-3-6 96 0,2-3 32 0,-1-2 0 16,-1-2 320-16,-1-5 0 15,3-3 0-15,-3-1 0 0,1-6 256 0,1-2 32 0,3-5 0 0,-2-4 0 0,2-3-80 0,-1-2-16 16,-2 1 0-16,3 0 0 0,1-1-64 0,-3 0-128 15,1-2 176-15,1-1-176 0,1 3 0 0,-3-2 0 16,0 2 0-16,-1 4 0 0,0-1 0 0,-2 3 0 16,1 4 0-16,-3 0 0 0,-1 3 0 0,-2 1 0 15,2 2 0-15,-3 0 0 16,1 0 224-16,1-2-64 0,1 5-16 0,2-3 0 0,0 1-144 0,1 1 0 16,-1 2 0-16,2-1 0 0,2 0 192 0,0 4-32 15,-1-1-16-15,1 4 0 0,-2 2 304 0,1 2 48 16,-1 2 16-16,1 2 0 0,-2 2 0 0,1 6 16 15,-1 2 0-15,-3 2 0 0,-1 7 192 0,-2 1 48 0,-1 7 0 0,-4 3 0 16,-4 9-368-16,-2 6-64 16,-2 1-16-16,-2 7 0 15,-2 6-64-15,-2-4-32 0,2-4 0 0,2-7 0 16,3-7-224-16,2-6 176 0,3-5-176 0,4-6 160 16,2-3-160-16,-1-3 0 0,2-4 0 0,0-2-14816 15,2-2-2848-15</inkml:trace>
  <inkml:trace contextRef="#ctx0" brushRef="#br0" timeOffset="22018.27">29312 16615 26719 0,'-11'-16'1184'0,"3"3"240"0,0 3-1136 0,1 4-288 0,2 0 0 0,0 2 0 16,-1-1 1088-16,-8-2 144 0,-6-8 48 0,-8 2 0 0,-7-2-128 16,-4 2 0-16,0 7-16 0,2 5 0 0,0 1-304 0,4 4-48 15,2 2-16-15,6 0 0 0,5 3-128 0,3 1-16 16,3-1-16-16,3 4 0 0,4-3-608 0,1 5 0 16,3-2 0-16,2 2 0 0,0 1 0 0,1 0 0 15,2 0-144-15,1 0 144 0,2 3 0 0,1-1 0 16,1 2-144-16,2 1 144 0,1 3 0 0,1 0-160 15,1 1 160-15,3 1-128 0,2-1 128 0,2 1-208 16,3-1 80-16,3 0 128 16,2-2-592-16,0-1 0 0,3-1 0 0,-3-1 0 15,-1-2-256-15,-3-2-48 0,-5 3-16 0,-4-3 0 16,-6 4 336-16,-4-3 64 0,-5 0 0 0,-7 2 16 0,-4 0 160 0,-4-3 16 16,0-3 16-16,-3 0 0 0,1-1 880 0,-3-2 192 0,-3-1 16 15,1-1 16-15,-1 2 656 0,0-4 128 0,-2 4 16 0,0-4 16 16,0 1-416-16,0-4-96 0,1 1-16 0,1-2 0 15,1 1-128-15,2-8-16 0,4-1-16 0,2 2 0 16,2-6-288-16,7-2-48 0,1-1-16 0,3 0 0 31,2-3-1616-31,5-5-336 0,6-4-64 0,10-11-16 0</inkml:trace>
  <inkml:trace contextRef="#ctx0" brushRef="#br0" timeOffset="23257.63">29414 16349 33919 0,'4'-19'1504'0,"-3"7"304"0,3 2-1440 0,-1 0-368 0,1 5 0 0,-2 4 0 0,2-1 688 0,0-5 64 0,2 0 16 0,1-2 0 0,2-1-400 0,-2 4-80 15,0 4-16-15,-1 4 0 0,0 2-80 0,0 8 0 16,-2 3-16-16,0 7 0 0,-1 11 144 0,0 1 16 0,-1 8 16 0,2 5 0 16,-4 6-176-16,-2 4-48 0,-1-4 0 0,-2 3 0 15,0 1-128-15,0-4 0 0,3-3 0 16,-2-6-176-16,0-8 176 0,2-5 0 0,-1-6 128 0,0-6-128 15,0-3 320-15,-2-1 0 0,2-5 0 0,-1-1 0 16,0-4 624-16,4 0 112 0,-1-2 32 0,0-3 0 16,2 0-464-16,0-2-96 0,2 1-16 0,-1-4 0 15,2 0-192-15,2-4-64 0,0-1 0 0,3-5 0 16,2-1-256-16,1-3 0 0,2-4 0 0,1-1 0 16,2-1 0-16,0-1 0 0,2-1 0 0,-2 1 0 15,3 0 0-15,0 1 0 0,-3 5 0 0,0 2 0 16,1 2 0-16,-2 1 0 0,-1 5 0 0,-3 0 0 0,-1 4 0 0,0 2 0 15,-3-1 0-15,-2 4 0 0,-1 1 0 0,-1 4 0 16,0-1 128-16,-2 4-128 0,-1 2 128 0,-2 6-128 16,-1 5 144-16,-2 5-144 0,0 1 240 0,-4 7-48 15,0 2-16-15,-2 3 0 0,1 0-176 0,2 0 0 16,1-5 0-16,1-2 0 0,2-6 0 0,2-3 0 16,2-4 0-16,0-4 0 0,3-4 0 0,0-1 0 15,2-3 0-15,-2-4 0 0,1-1 0 0,0-1 0 16,0-1 0-16,1-1 0 0,2-4-176 0,2-3 48 15,3-2 0-15,0-4 0 0,2-5 128 0,1 2 0 16,3-5 0-16,-1-1 0 0,0-1 0 0,0 1 144 16,-1 0-16-16,2 3-128 0,-3 1 0 0,0 0 0 15,-1 5 0-15,-3 2 0 0,-1 4 0 0,-4 5 0 0,0-1 128 16,-2 5-128-16,0 0 0 0,-1 3-144 0,-2-1 16 0,1 4 0 16,-1 1 0-16,1-1 0 0,-1 4 0 0,1 0 0 15,-1 3-208-15,-1 2-48 0,0-1 0 0,1 3 0 16,-1 0 112-16,1 2 16 0,1 2 0 0,1-4 0 15,1 2 256-15,-1-3 0 0,4-1 0 0,1-2 0 16,-1 0 0-16,1-1 0 0,2-3 0 0,-1-2 0 16,2-1-240-16,1-3 64 0,-1-2 16 0,2-2 0 15,-2-2 32-15,-1-3 0 0,-1 0 0 0,0-2 0 16,-3-3 128-16,1 0 128 0,-2-1-128 0,-1-4 176 16,-3 1 176-16,1 1 32 0,-2-3 16 0,-2 1 0 0,-2 2 272 15,0-2 48-15,-2 4 16 0,-3-4 0 0,0 1-224 0,-2-1-64 16,-3 2 0-16,1-1 0 0,-2 3-288 0,1-2-160 15,-3 2 160-15,1 0-160 0,2-1 0 0,4 3-256 16,-1 2 16-16,3 0 16 0,4 2-128 0,0 2-32 16,5 2 0-16,1-1 0 15,3 2-64-15,2 1-32 0,2 0 0 0,2 0 0 0,3 0 176 0,1 0 48 16,1 0 0-16,-1-2 0 0,0-2 256 0,-2-1 0 16,-2 0 0-16,0-1 0 0,-1-3 0 0,-4 3 0 15,1-4 0-15,-3 0 0 0,1 2 128 0,-1-2 48 16,-2 1 0-16,1 2 0 0,-1 2 144 0,-1 0 48 0,0 2 0 15,3 0 0-15,-1 0-176 0,1 3-48 0,0 0 0 0,0 3 0 16,1 2-144-16,-1 3 0 0,1 1 0 0,2 1-176 16,-2 2 0-16,1 1 0 0,2 3 0 0,-2 0 0 15,1 6-112-15,-1 0-32 0,-1 0 0 0,2 3 0 16,-1 4 144-16,-1-3 32 0,1 2 0 0,-1-3 0 16,-1 1 144-16,0-2 144 0,-3-1-16 0,2-1-128 15,-3-2 448-15,0-2-32 0,-1-2 0 0,0-3 0 16,-1-3-240-16,0-4-48 0,0-1-128 0,-1-1 192 15,2-4-32-15,0-3-16 0,2 2 0 0,-2-5 0 16,1-1 192-16,1-1 48 0,2-2 0 0,1-4 0 16,0-3-112-16,5-3-16 0,1-2 0 0,4-4 0 15,5-2-256-15,3-6 0 0,7 0 0 0,4-2 0 0,8 1 0 16,2 3 0-16,-5 3 0 0,0 5-144 0,-2 3 144 0,-1 3 0 16,-2 6 128-16,-3 3-128 0,-5 6 0 0,-5 5-128 15,-6 3 0-15,-6 4 0 0,-4-1-208 0,-1 5-48 16,-2 0 0-16,-1 0 0 15,-2 0-16-15,-2 0-16 0,0-1 0 0,-2 0 0 0,1-2 96 0,-1-1 0 16,-1-3 16-16,1-2 0 16,1 0-768-16,0-4-144 15,1-2-48-15,4-4 0 0</inkml:trace>
  <inkml:trace contextRef="#ctx0" brushRef="#br0" timeOffset="23728.04">31406 16128 28799 0,'0'-7'1280'0,"0"4"256"0,1 0-1232 0,0-1-304 0,1 2 0 0,-2-1 0 0,1 3 1184 0,1-1 176 15,2-1 48-15,0-1 0 0,2 2 208 0,0 1 48 16,2 4 16-16,-3 2 0 0,1 4-592 0,-3 6-128 16,-1 6-32-16,-5 5 0 0,-1 8-256 0,-4 7-48 15,-2 5-16-15,-1 4 0 0,-3-1-464 0,-2 7-144 16,-1 6 0-16,1-2 0 0,1 1 0 0,1-7 0 16,4-5 0-16,4-6 0 0,4-9 0 0,2-4 0 0,2-5 0 15,3-4 0 1,1-6-240-16,1-1-144 0,0-5-48 0,-1-4 0 15,0-2-1440-15,0-2-304 0,1-2-48 0,0-2-16 16,-1-2-464-16,2 1-112 0,-2-4 0 0</inkml:trace>
  <inkml:trace contextRef="#ctx0" brushRef="#br0" timeOffset="23884.61">31262 16643 31327 0,'8'-12'2784'0,"1"3"-2224"0,0 2-560 0,1 3 0 0,-1 2 2416 0,0-1 368 16,1 2 80-16,6-4 16 0,12-1-736 0,12-2-144 16,5-2-16-16,2 2-16 0,0 0-1264 0,-2 3-256 15,-3 2-64-15,-3-1 0 16,-4 1-2816-16,-4-3-560 0</inkml:trace>
  <inkml:trace contextRef="#ctx0" brushRef="#br0" timeOffset="25359.14">26750 18026 5519 0,'3'-8'496'0,"-2"2"-496"0,1 0 0 0,2 0 0 15,-1 2 4160-15,-2-2 720 0,0 2 160 0,2-2 16 0,0-6-2528 16,0-4-512-16,1-1-96 0,-3-1-32 0,-2 2-768 0,-3 1-160 16,0 1-16-16,-1 6-16 0,-1-2-160 0,-1 1-48 15,-2 2 0-15,1 1 0 0,4-1-16 0,-3 1 0 31,1 0 0-31,1 2 0 0,0-1-96 0,0 4-32 0,2-4 0 0,-2 4 0 0,2-2-96 0,-2 3-32 16,-1 3 0-16,-4-1 0 0,-2 3-32 0,-3 6-16 16,-2 3 0-16,-3 2 0 0,-2 3-400 0,1 3 0 15,-2 0 0-15,1 3-176 0,0 0 176 0,2-2-160 16,3 2 160-16,1 0-160 0,1-2 160 0,1 4 0 16,3-1 0-16,2 2 0 0,4-3 0 0,2 4 0 15,2 2-192-15,-1 1 64 0,4 0 128 0,-1-1 0 16,2 4 0-16,2-3-128 0,3-1 128 0,-1-3 0 0,4-6 0 15,-1-2 0-15,5-4 0 0,1-1-160 0,2-5 160 0,0-3 0 16,2-2-128-16,0-3 128 0,1-4 0 0,1-3 0 16,0 1 0-16,-1-8 0 0,0 2 0 0,-1-3 0 15,-3-2 0-15,-1-1 144 0,-1 0-144 0,-2-3 128 16,-2 1-128-16,-1-2 0 0,1 1 0 0,0 0 0 16,0 0 0-16,0-2 0 0,1 4 0 0,-2-2 0 15,-1 3 0-15,0 0 0 0,-1 4 0 0,0-1 0 16,-1 3 0-16,-2 2 0 0,0 2 128 0,-1 2-128 15,-2 1 0-15,-1 2 0 0,1 2 0 0,-1 2 0 16,-1-1 0-16,1 6 0 0,2-2 0 0,-1 0 0 16,2 7 0-16,0-1 240 15,1 4-64-15,-1 0-16 0,1 4 96 0,0 7 0 0,2 2 16 0,-3 5 0 0,1-2-272 16,-2 3 0-16,1-3 0 0,-2-1 0 0,1-5 144 0,-2-1-144 16,1-3 0-16,0 0 144 0,-1-3 16 0,-1-3 0 15,2-4 0-15,-2-2 0 0,1-4-32 0,1 0-128 16,-1-2 192-16,0-4-64 15,2 0-1248-15,-3 0-256 0,2-2-48 0,-1-5-17616 32</inkml:trace>
  <inkml:trace contextRef="#ctx0" brushRef="#br0" timeOffset="25531.43">26925 17986 38175 0,'-3'-9'1696'0,"3"2"352"0,1 5-1648 0,1-5-400 0,0 5 0 0,-1 1 0 0,1-2 192 0,0 0-64 0,2-4 0 0,1-3 0 0,-2 4 112 0,2 0 16 0,0 0 0 0,-1 1 0 16,1 4-736-1,-1-2-144-15,1 6-16 0</inkml:trace>
  <inkml:trace contextRef="#ctx0" brushRef="#br0" timeOffset="26001.73">27263 17952 23039 0,'-2'-3'2048'0,"1"-1"-1648"0,1 4-400 0,0 0 0 0,1 0 2720 0,-1 0 464 16,0 0 80-16,2 2 32 0,1 3-1904 0,-2 1-384 16,2 4-80-16,-3 6-16 0,-2 8-416 0,-1 5-96 0,-3 7-16 15,-1 2 0-15,0 5-384 0,-2 8 0 0,1 3 0 0,-1 6-176 16,2 0 176-16,2-4 0 0,5-8 0 0,0-4 0 15,3-12 0-15,1-6 0 0,3-8 0 0,-2-4-128 16,2-6 128-16,-1-1 0 0,0-4 0 0,0-3 0 16,-1-1 480-16,0-1 32 0,0-2 0 0,0-2 0 15,0 0 112-15,0-4 16 0,0-3 16 0,0-2 0 16,1-1 144-16,1-3 32 0,3-6 0 0,3-4 0 16,-2 1-320-16,4-7-48 0,1 1-16 0,2-5 0 15,3 7-112-15,-1-2-16 0,-2 5-16 0,1 4 0 16,1 3-144-16,-4 2-32 0,-1 6 0 0,-2 4 0 15,1 0-128-15,-4 5 160 0,-2 1-160 0,-1 4 160 16,0 0-640-16,-1 0-128 0,2 3-32 0,0 0 0 16,2 1-1728-16,4 2-336 0,4 0-80 0,8-3-15584 15</inkml:trace>
  <inkml:trace contextRef="#ctx0" brushRef="#br0" timeOffset="26788.98">27871 18110 21823 0,'-4'-9'960'0,"1"2"208"0,1 1-928 0,1 1-240 0,0 1 0 0,-1 3 0 0,4-2 1728 0,-4-1 320 16,2-2 48-16,-1-2 16 0,1-2-624 0,-1 0-112 16,2 4-32-16,0-1 0 0,1 4-64 0,-2 0-32 15,1 6 0-15,-1 4 0 0,0 3-528 0,-1 9-96 16,-1 2-32-16,-3 7 0 0,-1 5-224 0,-3 13-48 15,0 9-16-15,-5 8 0 0,-1 6-112 0,2-2-32 16,3-4 0-16,2-10 0 0,5-5 32 0,0-9 0 0,3-9 0 0,1-7 0 16,2-4 192-16,2-4 32 0,2-5 16 0,-1-6 0 15,2 1 128-15,2-5 16 0,0-6 16 0,3-3 0 16,-1-3-128-16,5-4-16 0,1-7-16 0,3-3 0 16,3-2-176-16,0-7-48 0,2 2 0 0,-3 0 0 15,0-2-208-15,-2 2 0 0,1 3 0 0,-2-1 0 16,-1 0 0-16,-2 5 0 0,-1 1 0 0,-2 6 0 15,-1 0 0-15,-2 3 0 0,-2 2 0 0,-2 2 0 16,1 1 0-16,-3 1-128 0,1 2 128 0,-2 2-160 16,-1 0 32-16,0 0 0 0,1 2 0 0,-2-1 0 0,3 2 128 0,-2 0 0 15,0 2 0-15,0-2 0 0,-1 1 0 0,1 1 0 16,-1 1 128-16,2 0-128 16,1 0 0-16,1 1 144 0,-2 1-144 0,-1 5 0 0,1-1 0 0,1 2 0 15,-1 2 0-15,-1 4 0 0,1 2 272 0,0 1-48 16,-3 6-16-16,0-1 0 0,1-2 224 0,-2 2 32 15,-2 3 16-15,2-3 0 0,-2 0-128 0,1 0-32 16,-2 1 0-16,1-5 0 0,-2-2-144 0,0 0-48 16,1-1 0-16,-1-2 0 0,-1-4-128 0,0-1 0 15,2 0 0-15,1-4 0 16,2 0-1744-16,0-2-336 0,1-2-64 0,3-2-19200 16</inkml:trace>
  <inkml:trace contextRef="#ctx0" brushRef="#br0" timeOffset="28001.51">27884 18073 20671 0,'0'-8'912'0,"1"0"192"0,1 1-880 0,-1 4-224 0,0-1 0 0,-1 2 0 16,1-2 784-16,1-1 112 0,-1-3 32 0,1-1 0 15,0-4-304-15,-1 1-64 0,-1 2-16 0,0 1 0 16,-1 3 304-16,1 2 64 0,-2 1 16 0,2 0 0 0,2 3-32 0,1-2 0 16,2 1 0-16,3 1 0 0,3 0-688 0,1-3-208 15,3 1 0-15,1-2 128 0,0-2-128 0,1 2 0 16,3-2 0-16,-4 0 0 0,3 2 0 0,-3-1 128 15,-2 1-128-15,-2 3 128 0,-1 1-128 0,-2 0 0 16,-1 1 0-16,-1 3 0 0,-3 1 0 0,3 1 0 16,-4 4 0-16</inkml:trace>
  <inkml:trace contextRef="#ctx0" brushRef="#br0" timeOffset="28974.68">28229 18191 15663 0,'0'-6'1392'0,"1"1"-1120"0,2 4-272 0,1-1 0 0,-1-2 1936 0,1 1 336 0,1-3 64 0,4-4 16 16,2-2-1280-16,0 2-256 0,-1 0-48 0,-2 4-16 0,0 1 496 0,-4 7 96 15,-3 5 32-15,-4 5 0 0,-2 4 0 0,-2 9 0 16,-5 3 0-16,-3 7 0 0,-1 6 64 0,-4 4 16 16,0 5 0-16,0-2 0 0,2 2-480 0,1-6-80 15,4-3-32-15,4-5 0 0,3-5-464 0,4-9-80 16,2-3-32-16,2-8 0 0,0 0-160 0,1-7-128 16,2-1 192-16,1-3-192 0,2 0 416 0,2-1-32 15,1-4 0-15,1-2 0 0,3 0-64 0,0-5-32 16,1 0 0-16,1-2 0 0,2-3-128 0,2-3-32 15,4-6 0-15,2-2 0 0,1-3-128 0,3-4 192 16,-1 3-192-16,-2-3 192 0,-1 3-192 0,-2 1 0 16,-4 0 0-16,-1 5 0 0,-3 0 0 0,1 2 0 15,-6 3 0-15,-2 3 0 0,-1 2 0 0,-2 4 0 16,-2 2 0-16,-1 1 0 0,-1 6 0 0,0-2 0 0,-2 3 0 0,-1 0 0 16,1-1 0-16,-1 2 0 0,0 1 0 0,0 0 0 15,1 1 0-15,3-1 0 0,-1 3 0 0,-1-3 0 16,2 0 0-16,1 2 0 0,-2-2 0 0,2 4 0 15,0-1 0-15,0 3 0 0,2 0 0 0,-4 4 128 16,1 0-128-16,-3 6 160 16,-1 2-160-16,-2 2 160 0,-2 5-32 0,0 1 0 0,-1 2 0 0,-1 3 0 15,0 0 128-15,0-1 0 0,0 3 16 0,1-4 0 16,0-3-112-16,1-4-32 0,2-2 0 0,0-3 0 16,2-1-128-16,2-4 0 0,-1-4 144 0,0 0-144 15,0-1 0-15,3-4 128 0,-3 0-128 0,2 1 0 16,-2-4 0-16,0 0 0 0,2-3 0 0,-1 2 0 15,4-2-1184-15,2 0-160 0,2-6-16 0,3-1-16 16,2 0-848-16,2-5-160 0,2 2-48 0,3-6-10080 16,0 1-2016-16</inkml:trace>
  <inkml:trace contextRef="#ctx0" brushRef="#br0" timeOffset="29068.92">29031 18148 6447 0,'-5'3'576'0,"0"0"-576"0,2 0 0 0</inkml:trace>
  <inkml:trace contextRef="#ctx0" brushRef="#br0" timeOffset="29399.12">28996 18220 21183 0,'0'-3'1888'0,"-1"0"-1504"0,1 3-384 0,0-3 0 0,1 1 1696 0,-1 0 272 0,0-2 48 0,0-3 16 0,0 0-304 0,1-5-64 0,-1 2-16 0,3-3 0 16,-2 3-48-16,1 2 0 0,1 0 0 0,-1 2 0 15,1 0-464-15,-1 3-112 0,1 0 0 0,-1 0-16 0,-1 3-416 16,1 3-80-16,0 0 0 0,1 4-16 16,-2 5-224-16,-2 0-32 0,1 7-16 0,-3 1 0 0,-1 4 144 0,-1 6 16 15,-2 4 16-15,0 1 0 0,-1 3-16 0,1 0 0 16,1 0 0-16,1-1 0 0,2-2-192 0,2-5-64 15,1-6 0-15,4-5 0 0,1-3-128 0,2-4 0 16,2-2 0-16,-1-4 0 16,2-3 160-16,3-3 0 0,-2-1 0 0,2-4 0 0,1-2 48 0,0-1 16 15,-2-6 0-15,-1-1 0 16,0-3-1104-16,0-4-208 0,-1-2-64 0,0-1 0 16,0-7-2752-16,0-1-544 0</inkml:trace>
  <inkml:trace contextRef="#ctx0" brushRef="#br0" timeOffset="29571.59">29144 18028 29487 0,'-2'-10'2624'0,"2"2"-2112"0,2 4-512 0,2 0 0 0,-2-1 2752 0,2 0 448 0,1-3 96 0,1-6 16 16,3-3-1632-16,0-3-320 0,1 4-64 0,-2 1-16 15,0 8-752-15,-2 2-144 0,-3 3-48 0,0 4-14160 16,-2 3-2848-16</inkml:trace>
  <inkml:trace contextRef="#ctx0" brushRef="#br0" timeOffset="29965.41">29529 17815 28559 0,'-3'-2'2544'0,"1"-2"-2032"0,2 4-512 0,0-2 0 0,0 2 3360 0,-1 2 576 0,1-2 112 0,-2 4 32 15,0 0-2192-15,-2 4-432 0,-1 6-96 0,-3 7-16 16,0 7-528-16,-2 5-112 16,0 7-32-16,-1 5 0 0,1 2-416 0,1 1-96 0,0 3-16 0,1 2 0 15,4-2-16-15,0-4-128 0,1-3 192 0,1-5-64 16,3-5-128-16,0-9 0 0,1-3 0 0,0-6 128 16,1-3-128-16,-2-6 0 0,0-1-160 0,0-1 160 15,0-1-1696-15,1-4-240 0,0 0-48 0,2-4-16 16,1-1-272-16,1-1-48 15,3 1-16-15,-1-4-9312 0,1 0-1872 0</inkml:trace>
  <inkml:trace contextRef="#ctx0" brushRef="#br0" timeOffset="30173.79">29400 18186 35935 0,'-8'-1'1600'0,"1"-1"320"0,4-2-1536 0,1 4-384 0,2 0 0 0,0-2 0 0,3 4 2912 0,-3-4 512 0,1-1 96 0,3 2 32 15,1-2-1904-15,3 0-384 0,5-4-80 0,3 4-16 16,4-3-784-16,2-1-176 16,3 1-16-16,3-4-16 15,4-1-1856-15,7-5-368 0,6-2-80 0</inkml:trace>
  <inkml:trace contextRef="#ctx0" brushRef="#br0" timeOffset="30673.17">30679 17572 27647 0,'2'-5'2448'0,"2"1"-1952"0,0 4-496 0,-2-2 0 0,-1 2 1856 0,2-1 288 0,3-2 48 0,0-1 16 16,3 1-480-16,1 0-80 0,-2-1-32 0,0 6 0 15,-2 3-192-15,0 5-32 0,-1 2-16 0,-2 4 0 0,-2 7-416 0,-2 6-96 16,-2 8-16-16,-2 7 0 0,-3 3-208 0,-4 4-32 16,0 9-16-16,0-4 0 0,-1 1-384 0,2-5-80 15,3-2 0-15,0-9-128 0,3-9 0 0,4-4 0 16,2-8 0-16,3-5 0 16,0-3-576-16,-1-6-32 0,2-2 0 0,0-4 0 15,1 0-1728-15,-1-6-352 0,3-3-64 0,-2-4-16496 16</inkml:trace>
  <inkml:trace contextRef="#ctx0" brushRef="#br0" timeOffset="31067.27">30528 17626 10127 0,'7'-10'448'0,"-2"2"96"0,0 0-544 0,-1 3 0 0,-2 4 0 0,1-1 0 0,-1-2 6272 0,2 1 1152 0,4-5 240 0,-1 0 32 0,3-1-4368 0,-1-3-896 16,-1 2-160-16,0 3-32 0,-1-2-704 0,0 2-128 16,1 1-16-16,3 0-16 0,3-1-736 0,4 1-160 15,6 0-32-15,5 0 0 0,3 0-320 0,4 0-128 16,5-1 0-16,1 1 0 0,1 5 0 0,1-2 0 16,-3 3 0-16,-2 3 0 15,-1 1-1440-15,-2 3-288 0,-2 4-48 0,-2-1-12688 16,-2-1-2560-16</inkml:trace>
  <inkml:trace contextRef="#ctx0" brushRef="#br0" timeOffset="31548.45">30435 18299 8287 0,'3'0'736'0,"-2"-2"-592"0,0-2-144 0,0 1 0 16,2 3 5632-16,-2 0 1104 0,2-2 224 0,-1 1 32 0,3-2-3792 0,0-1-768 15,1-1-160-15,0 2-32 0,-1-1-192 0,3 0-32 0,0 2-16 0,5-2 0 16,3 2-1312-16,2-2-272 0,7 4-48 0,4-2-16 15,5 2-208-15,4-2-144 0,5 2 192 0,1-1-192 16,1 0 240-16,2-3-64 0,3-2-16 0,0 1 0 16,-2 1-32-16,-4 1 0 0,-3-1 0 0,-2 1 0 15,-4 1 16-15,-2 2 0 0,-6-1 0 0,-4 2 0 16,-5 1 112-16,-9-2 0 0,-1 0 16 0,-6 0 0 16,-2 3-80-16,-1-3-32 0,-5 1 0 0,-5 2-23840 15</inkml:trace>
  <inkml:trace contextRef="#ctx0" brushRef="#br0" timeOffset="36379.18">6763 5901 29487 0,'-9'-5'640'0,"2"4"144"0</inkml:trace>
  <inkml:trace contextRef="#ctx0" brushRef="#br0" timeOffset="36916.05">6770 5908 15263 0,'4'3'672'0,"0"-1"144"0,-1-1-656 0,0 2-160 0,-2-3 0 0,0 2 0 0,0-2 1056 0,2 2 176 0,1 1 48 0,2 0 0 16,0 1-640-16,0 0-128 16,2-2-32-16,-2 0 0 0,-1-2-288 0,0 3-48 0,1-6-16 0,-1 3 0 15,1-4 320-15,-1 2 48 0,0-2 16 0,-1-1 0 16,-1 2 96-16,1 1 32 0,-3 0 0 0,0-2 0 0,-1 2 192 0,0-2 64 16,0-1 0-16,-1 4 0 0,-1-2-320 0,1 1-48 15,-1 1-16-15,1 1 0 0,1-3-320 0,-1 2-64 16,1 1 0-16,1-2-128 15,0 2 128-15,2-3-128 0,-1 2 0 0,2 1 0 0,1-3 0 0,1 3 0 16,0-3 0-16,2 3 0 0,-2-3 160 0,1 3-32 16,-2-2 0-16,0 0 0 0,0 2 256 0,0-2 32 15,1 1 16-15,-1-1 0 0,0 2 0 0,-1 0 0 16,0 2 0-16,-1-1 0 0,2 1-432 0,-2 2 0 16,0-1 0-16,1 0 0 0,1 0 0 0,2 1 0 15,3-2 0-15,5 2 0 0,4-3 256 0,4 1-48 16,4-4 0-16,4 1 0 0,0-2 512 0,3 0 112 15,3-1 0-15,-3-1 16 0,0 4-368 0,2-2-80 0,-1 3-16 0,3 0 0 16,-1 4-384-16,0 1 0 0,1-1 0 0,-1-1 0 16,2 3 0-16,-1-3 0 0,-1 1 128 0,-1-2-128 15,-3-2 0-15,1-2 0 0,1-1 0 0,5-1 0 16,2 2 0-16,8 1 0 16,6 1 144-16,5 0-144 0,1 0 0 0,-3 0 0 0,-6 1 0 0,-2 1 0 15,2 1 0-15,-1 1 0 0,3-1 0 0,-2 2-128 16,-1 1 128-16,-2-2 0 0,-1 0 0 0,-7-2 0 15,-6-2 128-15,-4 0 64 0,-1 0 16 0,-2-2 0 16,0-2 496-16,-2 0 80 0,-5-2 32 0,-2 4 0 16,-2-2-144-16,-4 2-32 0,-2-1 0 0,-3 2 0 15,-3 1-192-15,-3 0-64 0,-3 0 0 0,-1 0 0 0,-4 4-384 16,-4-2 0-16,-3 4-224 0,-3 2-13904 16,1 0-2768-16</inkml:trace>
  <inkml:trace contextRef="#ctx0" brushRef="#br0" timeOffset="38187.07">9101 5670 21183 0,'-2'-12'1888'0,"0"5"-1504"0,2 1-384 0,2 3 0 16,0 2 208-16,-1 1-16 0,2-2-16 0,0-2 0 15,2-1-496-15,2-1-112 0,-1 0-16 0,-3 1 0 16,-1 0-800-16,-5 1-160 0,-2 0-48 0,-1 2 0 0,0-1 1264 0,-2 2 192 16,2 1 128-16,0-2 0 0,0 2 944 0,2 0 192 15,1 0 32-15,-1 0 16 0,-1-3-144 0,0 2-16 16,-1 1-16-16,-2 1 0 0,0-1-512 0,-3 0-112 16,-2 3 0-16,0-3-16 0,-4 2-192 0,-1-1-48 15,-1 2 0-15,-2-1 0 0,3 2 128 0,-1 0 32 16,3 1 0-16,0 0 0 0,0 3 64 0,0-1 16 15,0 1 0-15,1 2 0 0,0 0-272 0,2-4-48 16,-1 4-16-16,2-1 0 0,-1-2-160 0,2 2 192 16,1-3-192-16,0 0 192 0,4 0-16 0,1 4 0 15,2-2 0-15,-1 0 0 0,0 5-32 0,0-1 0 16,-1 4 0-16,-2 0 0 0,0 6-144 0,-3 3 0 16,-1-3 0-16,1 1 128 0,1 3-128 0,0 1 160 0,1 5-160 0,-2 0 160 15,0-1-160-15,-1 1 0 0,0-1 0 0,2 1 0 16,0-3 0-16,1-1 0 0,0-3 0 0,5-3 0 15,1-3 128-15,5 1 0 0,3 4 0 0,4-2 0 16,2-2 16-16,6 1 0 0,5-3 0 0,7 0 0 16,6-2 288-16,1-1 48 0,-1-5 16 0,4 0 0 15,6-1-96-15,4-3-16 0,3 0 0 0,-1-2 0 16,0-4-192-16,-4 0-64 0,-2-3 0 0,-4 2 0 16,-5-2 192-16,-4 1 48 0,-2-2 0 0,0 1 0 15,1-4 144-15,-2 1 16 0,-1 0 16 0,0 0 0 0,-2 0-64 16,0-2-16-16,-1 0 0 0,0-1 0 0,1-1-240 0,1 0-48 15,-2-2-16-15,1-2 0 0,0-4-160 0,0-5 192 32,-2 1-192-32,-2-3 192 0,0-3-192 0,-2-1 192 0,0 3-192 0,-1-2 192 0,-2 3-16 0,-1-1 0 15,-1-2 0-15,-2-1 0 0,0 2 160 0,-4 1 48 16,-1-2 0-16,-1-1 0 0,-4 1 0 0,-2 0 16 16,-3-1 0-16,-3-2 0 0,-2 5-128 0,-3 0-16 15,-1 4-16-15,-2 1 0 0,-3-1-240 0,2 3 0 16,-2 3 0-16,0 2 0 0,3 0 0 0,-2-2 0 15,3 1 0-15,1 1 0 0,1 2 144 0,-1-2-144 16,2-1 128-16,-1 3-128 0,2 2 0 0,-1-2 0 0,1 2 128 0,-2 4-128 16,1-1 0-16,-4 5 0 0,-1 2 0 0,-5 5 0 15,-3 1-176-15,-3 1-16 0,-5 6 0 0,-4-1 0 32,-3 4-1584-32,-1 0-320 0,-5 3-64 0,-1-3-16720 0</inkml:trace>
  <inkml:trace contextRef="#ctx0" brushRef="#br0" timeOffset="38626.29">9205 5999 3679 0,'0'-5'160'0</inkml:trace>
  <inkml:trace contextRef="#ctx0" brushRef="#br0" timeOffset="39127.87">9202 5911 22175 0,'-2'-6'976'0,"1"-1"208"0,-1 4-944 0,1 0-240 16,1 2 0-16,0 1 0 0,0 0 1728 0,0 0 288 15,-1-2 64-15,1 2 16 0,-2 2-1200 0,-2 2-224 16,-4 6-48-16,-4 2-16 0,1 0-480 0,-5 4-128 16,-6 9 0-16,-7 5 0 0,-2 3 0 0,-1 1 0 15,0 5 0-15,2-4 0 0,4-3 0 0,5-4 128 16,5-2-128-16,5-1 128 0,2-6-128 0,4-3 0 16,4-6 0-16,1-2 0 0,3-4 0 0,0-2 0 15,1-2 0-15,1-2 0 0,-1-2 512 0,2-2 192 16,1-3 48-16,3-3 0 0,3-2 448 0,0 0 80 15,3-4 32-15,2 0 0 0,1-1-624 0,1-3-128 0,2-3-32 0,-1-1 0 16,0-1-208-16,-2-1-32 0,1-2-16 0,-4 3 0 16,-1 3-272-16,-2-4 0 0,2-1 0 0,-2 1-144 15,-4 6 16-15,0-1 0 0,-2 5 0 0,1-1 0 16,-2 3 128-16,0 1-160 0,2 2 160 0,-3 0-160 16,2 3 160-16,-1 1 0 0,-1 0-144 0,0-1 144 15,-1 4 0-15,0-4 0 0,-1 4 0 0,-1 0 0 16,0 2 0-16,-1-2 0 0,2 3 0 0,-2 0 128 15,-1 0 304-15,1 3 48 0,-1 0 16 0,0 3 0 16,-1-2-320-16,1 4-176 0,-3 2 192 0,2 5-192 16,-1 3 128-16,-2 1-128 0,0 4 0 0,-1 2 0 0,0 6 0 15,-2 1 0-15,0 2 0 0,0 1 0 0,1 1 0 0,0 1 0 16,2 1 0-16,2 2 0 0,1-2 0 0,1-6 0 16,0 2 0-16,2-6 0 0,-1-3 0 0,2-6 0 15,-1-2 0-15,1-3 0 0,0-5 0 0,-1-2 0 16,-1-2 0-16,-1 0 160 0,1-2 176 0,-1-2 48 15,0 1 0-15,0 0 0 0,0 1-128 0,1 0-32 16,-1 0 0-16,2 0 0 16,-2 1-1280-16,0-1-256 0,0 0-48 0,0 0-17664 0</inkml:trace>
  <inkml:trace contextRef="#ctx0" brushRef="#br0" timeOffset="39457.24">8964 6135 25791 0,'-8'-16'1152'0,"3"4"224"0,3 5-1104 0,1 2-272 0,2 1 0 0,3 3 0 0,-1-1 2816 0,5-2 512 15,4-5 112-15,8-3 16 0,7-1-2288 0,8 0-448 16,6 1-80-16,1-1-32 0,1 1-288 0,0 4-48 15,0 3-16-15</inkml:trace>
  <inkml:trace contextRef="#ctx0" brushRef="#br0" timeOffset="41957.87">8866 5129 15663 0,'-10'-8'688'0,"2"4"144"0,0-1-656 0,3 1-176 16,1 3 0-16,2 1 0 0,-2 0 1296 0,-3 0 240 15,-2 0 32-15,-6 0 16 0,-2 0-608 0,0 1-112 16,2 2-32-16,3-2 0 0,2 1 352 0,1-2 64 15,4 0 16-15,1 0 0 0,2 0 64 0,1 0 16 0,1 0 0 0,0-2 0 16,3 1-192-16,1-2-48 0,2 2 0 0,4-4 0 16,1 1-272-16,5 1-64 0,5-4-16 0,4 2 0 15,1 1-352-15,2-1-64 0,2 1-16 0,2 0 0 16,2 2-320-16,-1-1 0 0,0 2 0 0,-2-4 128 16,-1 4-128-16,-3 1 0 0,-1 0 0 0,0 1 0 15,-1 2 0-15,0-1 0 0,-2-1 0 0,2-1 0 16,2 3 0-16,2-3 0 0,1-3 0 0,5 2 0 15,2-3 0-15,1 2 0 0,2-2 0 0,5-2-12336 16,8 0-2464-16</inkml:trace>
  <inkml:trace contextRef="#ctx0" brushRef="#br0" timeOffset="42663.41">9353 4808 5519 0,'-1'-8'496'0,"1"2"-496"0,1 1 0 0,1 1 0 0,0 2 2176 0,0 1 320 0,1-4 80 0,1 1 16 15,2-3-2224-15,1-2-368 0,1-1-240 0,-2-2 48 16,-2 3 2400-16,-2 3 480 0,0 1 112 0,-2 5 16 0,2-2-192 0,-2 2-48 16,2 0 0-16,-1 0 0 0,2 2-1200 0,-1 2-240 15,2-1-48-15,0 6-16 0,0-3-800 0,0 0-144 16,3 2-128-16,-2 0 144 0,0 2-144 0,2 0 0 16,3-1 0-16,1 1 0 0,3 0 0 0,2 0 0 15,3 1 0-15,5-4 0 0,1-1 0 0,1 1 0 16,3-1 0-16,1-3 128 0,1 0 0 0,-1-2 0 15,-3 2 0-15,0-1 0 0,0-2-128 0,0 1 0 16,-1 2 0-16,0-3 128 0,-1 0-128 0,-1 0 0 16,-2 0 0-16,-2 0 128 0,-2 0-128 0,-4-3 0 15,-3 3 0-15,-4-1 0 0,-2 1 0 0,-2 0 0 16,-3 0 0-16,-2 0 128 0,1 0 32 0,-2 0 0 16,-2 0 0-16,-3 0 0 0,-2 1-160 0,-1 2 192 0,0-1-192 15,0 2 192-15,0-2-192 0,0 2 0 0,1-1 0 16,2 0 0-16,1 4 0 0,1-4 0 0,2 1 0 0,2-2-176 15,-1 2 176-15,1 0 0 16,-1 1 0-16,1-2 0 0,-2 4 0 0,1-4 0 0,-1 4-144 0,-1-1 144 16,-2 2 0-16,0 0 0 0,0 0 0 0,-2-1 128 15,-1 3 160-15,-1-2 32 0,0 0 0 0,0 0 0 16,-1 2-80-16,0-2-16 0,-3 4 0 0,2 0 0 16,-1 1-224-16,2-1 0 0,1 0 0 0,-7 2-18416 15</inkml:trace>
  <inkml:trace contextRef="#ctx0" brushRef="#br0" timeOffset="43698.9">9995 5980 30687 0,'0'-12'1360'0,"0"2"288"0,0 4-1328 0,-1-1-320 0,0 5 0 0,-1 1 0 0,1-2 320 0,0 1-16 16,-2-2 0-16,1-2 0 0,-1-2-144 0,2 2-32 16,2 1 0-16,4 2 0 0,4 3 64 0,3 0 16 15,7 0 0-15,2 2 0 0,6 2 112 0,3-2 0 16,1-1 16-16,1 2 0 0,3-1 112 0,-1-2 0 15,3 2 16-15,2-4 0 0,0 2-48 0,1-2-16 16,2-2 0-16,1 2 0 0,3-2-112 0,0-2-32 16,-2 3 0-16,-2-3 0 0,-4 3 192 0,-2-4 48 0,-2 1 0 0,-5 2 0 15,2-2 16-15,-5 3 0 0,-5-2 0 0,-1 3 0 16,-3 0 96-16,-1-1 32 0,-2 2 0 0,-4-1 0 16,0 2-112-16,-4 0-16 0,-1 0 0 0,-3-3 0 15,0 3-192-15,-1-1-64 16,-1 1 0-16,-1 0 0 0,1 0-96 0,0 0-32 15,-2 0 0-15,0 0-14112 0,1 0-2832 0</inkml:trace>
  <inkml:trace contextRef="#ctx0" brushRef="#br0" timeOffset="44435.7">10258 6053 26079 0,'-1'-19'1152'0,"2"7"256"0,1 2-1136 0,0 3-272 0,-2 1 0 0,3 3 0 0,-1-1 576 0,3-4 64 0,4-6 16 0,1-1 0 0,1-1-416 0,1 1-96 16,-2 4-16-16,0 3 0 0,-1-1-128 0,-3 4 0 15,-1 5 0-15,-2 0 0 0,0 4 0 0,-1 2-192 16,0 0 0-16,-4 6 16 0,-1 2 176 0,-5 2 0 16,-3 3 0-16,-4 0 128 0,-1 2-128 0,-1-2 0 15,1-3 0-15,3-6 0 0,2 2 448 0,3-5 80 16,0-1 16-16,1 0 0 0,2-2 224 0,0-2 64 16,1-1 0-16,0-1 0 15,1 0-48-15,-2-1 0 0,2-1 0 0,0-1 0 0,0-1-80 0,1 1 0 0,0-3-16 0,2-1 0 16,0 1-368-16,2-4-64 0,3-2 0 0,2-3-16 15,5-2-112-15,3-2 0 0,4-3-128 0,3-3 192 16,2 3-192-16,0 0 144 0,2-1-144 0,-1 1 128 16,-4 6 64-16,-2 1 0 0,-7 5 0 0,-5 4 0 15,-2 2 48-15,-5 2 16 0,-3 2 0 0,-5 2 0 16,-3 2-256-16,-3 2 0 0,0 2 0 0,-3 3 0 16,0 3-2816-16,2 0-592 15</inkml:trace>
  <inkml:trace contextRef="#ctx0" brushRef="#br0" timeOffset="50079.25">10245 6084 17503 0,'-4'-15'768'0,"3"5"176"15,0 1-752-15,1 3-192 0,2 3 0 0,1 0 0 0,-1-1 2624 0,3-2 480 16,1-4 96-16,4-3 32 0,1-2-2016 0,2 1-384 16,-1 2-96-16,-2 3-16 0,0 2-480 0,-3 1-112 15,-1 1 0-15,-3 3-128 0,-1 2 0 0,0-2 0 16,-2 2 0-16,-2 2 0 0,1 0 0 0,-3 3 0 16,1-2 0-16,-1 0 0 0,-1 1 384 0,1-1 80 15,1 3 16-15,-1-3 0 0,1 1 176 0,1-1 48 16,-1 2 0-16,1-1 0 0,1 0-128 0,-1-2 0 15,2 4-16-15,-1 2 0 0,1 2 16 0,-1 5 0 16,0 1 0-16,0 5 0 0,-2 5-272 0,-1 5-48 16,-1 7-16-16,-2 4 0 0,-3 5-240 0,-2 4 128 0,-2 3-128 0,-2 3 0 15,1 0 0-15,2-2 0 16,0-6 0-16,3-2 0 0,0-7 0 0,3-5 0 0,1-7 0 0,2-5 0 16,3-7 0-16,0-4 0 0,1-4 0 0,-2-2 0 15,2-4 160-15,0 1-160 0,2-3 160 0,-2-3-160 16,2 1 480-16,1-4 0 0,-1-2 0 0,3-4 0 15,-1-1-160-15,-2-6-48 0,1-6 0 0</inkml:trace>
  <inkml:trace contextRef="#ctx0" brushRef="#br0" timeOffset="51052.89">10236 6719 25679 0,'8'-14'1136'0,"-2"0"240"0,0 3-1104 0,0 4-272 0,-1 3 0 0,-2 1 0 0,2 0 1280 0,1-6 192 0,4 2 32 0,-1-6 16 0,3 1-992 0,-4 2-192 15,-2-1-32-15,-2 3-16 0,-3 5-144 0,-2 0-16 16,-4-1-128-16,0 2 192 0,-3 2-192 0,-1 0-160 16,-2 2 32-16,0 2 0 0,-2-1-16 0,0 0 0 15,-2-1 0-15,-2 3 0 0,0-2 144 0,-2 3 0 16,-4 1 0-16,-3 5 0 0,-2 0 0 0,-4 6 0 16,-6 3-144-16,-3 1 144 0,-3 0 0 0,2 0 0 15,0 4 0-15,3-1 0 0,2 4 144 0,0-1-144 0,1 4 160 16,2-1-160-16,5-2 128 0,3-1-128 0,5-2 0 0,6-1 0 15,5-4 176-15,5-1-176 0,6-2 192 0,2-2-192 16,3 3 240-16,1 0-64 0,2 4-16 0,0-1 0 16,-1 3-16-16,1-1 0 0,-3 2 0 0,-1-1 0 15,0 4 128-15,-1-1 32 0,-2 4 0 0,2 0 0 16,2 2 128-16,2 2 16 0,3 4 16 0,2-1 0 16,5-2-240-16,1-3-48 0,4-1-16 0,5-2 0 15,3-3-160-15,1-2 128 0,0 0-128 0,4-1 128 16,4-1-128-16,4-1 0 0,2-4 0 0,-2-3 128 0,1-3 32 0,-4-3 0 15,-4-4 0-15,0-1 0 0,4-5 160 0,-3 0 48 16,-3-3 0-16,2 0 0 0,4-8-80 0,2-3-16 16,3-8 0-16,-1-3 0 0,0-5-96 0,-2-1-32 15,-3-3 0-15,-6-1 0 0,-4 3 352 0,-4-3 64 16,-2 3 16-16,-5-2 0 0,-1-1 272 0,-3-2 64 16,-2 1 16-16,-2-4 0 0,0 5-240 0,-4 0-48 15,-2 3-16-15,-2-2 0 0,1 5-368 0,-4 0-80 16,0-2-16-16,-4 3 0 0,-1-1-304 0,-3-1-64 15,-4 0-16-15,0 1 0 0,-1 1-64 0,-2-3-16 16,-3-1 0-16,0 1 0 0,-1 1 304 0,2 3-128 16,1 4 128-16,-3-1 0 0,2 4 0 0,-2 1 192 15,1 4 0-15,-4 5 0 0,-2-3 96 0,-4 4 16 16,-1-1 0-16,-4 3 0 0,-2 1-128 0,-4 0-32 0,-2 4 0 0,-1 2 0 16,1 2-144-16,0 4-192 0,0 4 32 0,3-1 16 31,5 4-2032-31,1 2-416 0,1 1-80 0</inkml:trace>
  <inkml:trace contextRef="#ctx0" brushRef="#br0" timeOffset="51744.97">10126 6983 30687 0,'-9'-12'1360'0,"5"4"288"0,1 2-1328 0,2 2-320 0,1 4 0 0,0-2 0 31,-1 2-608-31,-1 0-192 0,1-4-32 0,-3 2-16 16,-1-2 256-16,-2 4 48 0,-3 0 16 0,0 0 0 0,-2 4 1040 0,1-2 192 0,0 2 64 0,-1 2 0 15,4-4 624-15,-2 3 128 0,3 2 16 0,0-1 16 16,2 0-496-16,2 3-96 0,0-2-32 0,2 4 0 16,1 0-288-16,0 2-64 0,4 3-16 0,-1 1 0 15,1 3-48-15,2 4-16 0,2 2 0 0,0 5 0 16,2 2-304-16,0 1-64 0,0-3-128 0,0-2 192 0,1-4-192 0,1 1 0 16,2 2 0-16,0-6 0 0,2-2 128 0,2-2-128 15,2-2 0-15,2-3 144 0,-1-3-144 0,-1-2 128 16,1 2-128-16,-1-4 128 0,1 0 16 0,-1-2 0 15,-1-1 0-15,-2-3 0 0,-4 0 128 0,0 0 32 16,-2 0 0-16,-3-3 0 0,0 1-112 0,-5-2 0 16,1 2-16-16,-1-2 0 0,-3 0 336 0,1-2 64 15,-2 2 0-15,-1-2 16 0,2 0 48 0,0-4 0 16,-1 1 0-16,1-1 0 0,1-2-208 0,1 0-48 16,-1-4 0-16,1 1 0 0,2-3-144 0,-1 0-48 0,0-3 0 15,2-1 0-15,1-2 16 0,2-4 0 0,-2 3 0 0,1-1 0 16,1-1-208-16,-1 1 144 0,1-3-144 0,-1 1 128 15,-1 2-128-15,0 2 0 0,2 5 0 0,1-1 0 32,3 1-576-32,5 3-160 0,7 0-32 0,3 1 0 15,3 2-2880-15,2 0-592 0,1-3-112 0,-2 8-32 0</inkml:trace>
  <inkml:trace contextRef="#ctx0" brushRef="#br0" timeOffset="52625.06">10261 8001 13823 0,'7'-7'1216'0,"1"1"-960"0,-1 3-256 0,-3 0 0 0,0 2 2144 0,1-5 384 0,4-1 80 0,6-2 16 15,5-6-704-15,-1 1-128 0,-3 2-16 0,-5 3-16 16,-5 3-192-16,-2 2-32 0,-3 2-16 0,-4 2 0 15,1 2-432-15,-3 2-96 0,1 1-16 0,-1 2 0 16,-1 6-464-16,0 0-80 0,0 6-32 0,0 2 0 16,-1 2-128-16,3 5-16 0,-3 0-16 0,5 0 0 15,1 1 16-15,-2 1 16 16,3-3 0-16,-1-1 0 0,1 0 48 0,1 1 0 16,3-1 0-16,-2 0 0 0,2-1 48 0,0 2 16 15,1-5 0-15,-2 0 0 0,2-2-80 0,-1 1-16 16,1-4 0-16,-3-1 0 0,2-1-144 0,-1-2-16 15,-2-7-128-15,-1-2 192 0,0-2 0 0,-3-4-16 16,1-2 0-16,-3-9-13872 16,-2-3-2752-16</inkml:trace>
  <inkml:trace contextRef="#ctx0" brushRef="#br0" timeOffset="53332.64">8533 8305 19343 0,'-3'-1'1728'0,"1"-2"-1392"16,1 3-336-16,1 0 0 0,3 3 1344 0,-2-6 192 15,3 2 32-15,-1-2 16 0,4 0-1184 0,1-3-224 16,1 3-48-16,1-1-128 0,-2 1 768 0,0 0 64 0,-2 3 0 0,0 1 0 16,-1-1-96-16,1 2-16 0,1-1 0 0,1 1 0 15,0 0 32-15,-2 0 0 0,0 2 0 0,1 1 0 16,1-2-128-16,0 0-32 0,2 2 0 0,-1 0 0 15,3 1-192-15,0 0-32 0,1 2-16 0,2 0 0 16,0-2-80-16,2 1-16 0,3-1 0 0,5 4 0 16,6-3 192-16,7 2 48 0,5-2 0 0,8-1 0 15,7-1 144-15,3-3 48 0,-6 0 0 0,-2 0 0 16,-2 2-368-16,1-1-80 0,0 0-16 0,1 1 0 16,3 2-224-16,-1 0 0 0,0 1 0 0,-3-5 0 15,-5-1 0-15,5 2 0 0,2-6 0 0,-1 2 0 0,3-4-144 16,0 1 144-16,0 1 0 0,1 0-144 0,-1 0 144 0,-8-4 0 15,-6 4 0-15,-2-4-128 0,1-1 128 16,1 2 0-16,-2-2 0 0,1 2 128 0,1 0 592 0,-2 1 128 16,-1 4 32-16,-4 1 0 0,-4 0-272 0,-6 1-48 15,-2 1-16-15,-7 1 0 0,-2 1-368 0,-5-2-176 16,-2-1 160-16,-2 2-160 0,-1-1 0 0,-2-1 0 16,-1-1 0-16,1 0 0 0,-1 0 0 0,2-1-128 15,0-1 128-15,-1-4 0 0,2-1-288 0,1-5 48 16,0-2 16-16,1-4 0 0</inkml:trace>
  <inkml:trace contextRef="#ctx1" brushRef="#br0">15143 8238 0,'0'0'0,"0"0"0</inkml:trace>
  <inkml:trace contextRef="#ctx0" brushRef="#br0" timeOffset="64053.95">10971 6033 1839 0,'13'-6'160'0,"1"-3"-160"0,2 6 0 0,0-4 0 0,-4 4 1808 0,0-2 336 15,4-1 64-15,10-2 16 0,13-8-1664 0,14-5-336 16,10-1-64-16,2-3-16 0,-2 3 416 0,-4 2 80 16,-1-1 0-16,-7 4 16 0,-7 2 1360 0,-3 1 272 15,-2 2 48-15,-6 0 16 0,-3 5-864 0,-4 0-160 16,0 2-48-16,-4 4 0 0,1 1-832 0,1 1-192 15,-1 1-16 1,1 5-16-16,-3-4-224 0,0 4 0 0,0-1 0 0,0-3 0 0,0 4 0 0,1-5 0 0,0 2 0 0,1-4 0 16,-4-3 0-16,-2 2 0 0,-3-5 0 0,-1 2 0 15,-1-2 192-15,-4 0 80 0,-4 0 32 0,0 1 0 16,-3 3 512-16,1 2 96 0,-1-3 32 0,-1 3 0 16,0 1-288-16,0 1-48 0,0 0-16 0,0 3 0 15,1 1-592-15,0 4 0 16,1-2 0-16,0 6 0 0,-1 0 0 0,1 3 0 0,-1-3 0 0,-1 0 0 15,0 2 0-15,-1-2 0 0,-1-2 0 0,0-3-128 16,1-3 128-16,-1 0 0 0,1 2 0 0,0-6 0 16,0 2 0-16,-1-4 0 0,1 2 0 0,0-2 128 15,-2 0-128-15,2-2 144 0,-1 0-144 0,-1 0 160 0,2 0-160 0,-1-1 160 16,0 2-160-16,2-3 160 16,-1-1-160-1,2 2 0-15,-1-1 144 0,0-2-144 0,2 1 0 0,-2 0-256 16,-2-1 32-16,0 0 16 15,-2 1-272-15,-1 0-48 0,-3 0-16 0,-2 1 0 0,0 0 304 0,-1 2 64 16,0 2 16-16,1-4 0 0,0 4 352 0,0-2 80 16,2-1 16-16,1 2 0 0,1-1 96 0,0 0 32 15,2 1 0-15,0 1 0 0,2 0-96 0,1 0-32 16,1 0 0-16,-2-1 0 0,4 1-288 0,-1 1 128 16,1 0-128-16,1 3 0 0,-1-3 0 0,1 4 0 15,-1 3 0-15,1 0 0 0,-2 5 0 0,-2-1 0 16,-1 2 0-16,-1 2-144 0,-1-2 144 0,-1 6 0 0,-1 1 0 15,-3 5 0-15,0 0 0 0,1 1 0 0,-1 2 0 16,1-3 0-16,0 2 0 0,2 3 0 0,1-2 0 0,1 3 0 16,2-3 0-16,1 5 0 0,1-2 0 0,1 3 128 15,1-1-128-15,1 5 0 0,0 1 0 0,-1 1 0 16,0 0 0-16,-2-1 0 0,-1 3 0 0,0-6 0 16,-3-1 0-16,-1-2 0 0,-1-8 0 0,0 2 0 15,-1-2 0-15,1-2 0 0,0-4 128 0,1-1-128 16,-1-1 480-16,-3-2 32 0,2 3 0 0,-2-3 0 15,1 2 48-15,-2-1 16 0,2-4 0 0,1 0 0 16,1-4-192-16,1 0-16 0,1 0-16 0,3 1 0 16,0 0-352-16,1-4 0 0,2 4 0 0,-1-2 0 15,1 2 0-15,1 0 0 0,0 0 0 0,0 0 0 0,1 1 0 0,0 1 0 16,1-2 0-16,0-2 0 0,0-2 0 0,-2-1 0 16,4-2 0-16,-3-3 0 0,0-2 128 0,0-2 16 15,-2-2 0-15,-2-4-17808 16</inkml:trace>
  <inkml:trace contextRef="#ctx0" brushRef="#br0" timeOffset="65490.3">10854 8203 21183 0,'0'-3'1888'0,"2"-1"-1504"15,-1 0-384-15,0 3 0 0,2 0 1248 0,-1-2 176 16,2 0 48-16,3-4 0 0,3-1-832 0,4-2-144 16,2 2-48-16,1 0 0 0,3 2-16 0,3-1-16 0,5 6 0 0,3-4 0 15,2 4 144-15,5-1 16 0,2 4 16 0,2-1 0 16,-4 2-272-16,1-1-64 0,-4 2-16 0,0 2 0 15,-5-2-240-15,1-2 0 0,-3 4 0 0,0-4 0 16,1 0 304-16,-2 1 16 0,5-3 0 0,-3 0 0 16,-1-3 400-16,-1 1 96 0,2 0 16 0,-2-4 0 15,-2 1-320-15,-3 0-64 0,-2-1-16 0,0 1 0 16,-2 2-16-16,-1-4 0 0,-1 1 0 0,1 0 0 16,-3 2 128-16,0-4 32 0,-4 4 0 0,0 0 0 0,-2 1-64 0,1 0 0 15,0 1 0-15,-2 0 0 0,3 2-304 16,-1 4-64-16,-2-1-16 0,1 1 0 0,-2 1-128 0,-1 3 0 15,-4 0 0-15,-1 2 0 16,-4 3-1152-16,-1-6-96 0,-3 2-32 0,-4-5-16992 16</inkml:trace>
  <inkml:trace contextRef="#ctx0" brushRef="#br0" timeOffset="66086.58">11825 7191 21183 0,'3'-7'1888'0,"3"1"-1504"0,0 3-384 0,-2 0 0 0,-1 1-640 0,4-2-192 0,1-2-32 0,6-4-16 0,3 0 1200 0,-1-2 256 16,-2 5 32-16,-4 1 16 0,-4 6 848 0,-5-2 192 16,-2 4 16-16,-3 4 16 0,-2 1 144 0,-1-1 16 15,-2 1 16-15,2 2 0 0,-2-2-656 0,1 2-128 16,3-3-16-16,2 0-16 0,0 0-464 0,1 2-80 16,3 1-32-16,3 3 0 0,-1-2-480 0,5 2 0 15,-2 4 0-15,2-1 0 0,0 5 0 0,0 0 0 16,-2 2 0-16,0 6 0 0,-2 6 0 0,-2 4 0 0,-2 9 0 15,-4 4 0-15,-1-1 0 0,-3 1 0 16,0-4 0-16,-1-2 0 0,-3-7 0 0,1-1 144 0,3-5 16 0,0-3 0 16,2-5 304-16,1-4 64 0,1-1 16 0,2-6 0 15,1 2-96-15,-1-5-32 0,2 2 0 0,0-2 0 16,2 0-208-16,0 3-32 0,2-3-16 0,0 1 0 16,2 0-160-16,0-3 0 0,0 1 0 0,1 1 128 15,1-4-128-15,-2 0 0 0,-2-2-192 0,0-1 192 16,-3 0 0-16,0-3 0 0,-2 0 0 0,-2-2 0 15,-2-2-544-15,-1 0 16 0,-1-7 0 0</inkml:trace>
  <inkml:trace contextRef="#ctx0" brushRef="#br0" timeOffset="66859.67">12586 6651 14735 0,'-4'-16'1312'0,"0"4"-1056"16,2 1-256-16,0 5 0 0,2 1 2544 0,2 4 448 0,-1-6 80 0,0 1 32 16,0-2-1440-16,2-6-304 15,-1 2-48-15,2-3-16 0,0 4-400 0,-2-1-64 0,2 1-32 0,-2 3 0 16,2 1-64-16,1 1-16 0,-1 3 0 0,0-1 0 15,0 4-464-15,1-3-80 0,-1 6-32 0,0 1 0 16,2 2-144-16,-2 4 0 0,-1 3 0 0,0 5 0 16,-2 1 0-16,-2 7 0 0,-3 5-176 0,-2 4 176 15,0 3 0-15,-3 3 0 0,-1 0 0 0,0-3 0 16,1 3 448-16,0-3 32 0,0 3 0 0,3-4 0 16,2 2 32-16,4-5 16 0,2-2 0 0,1-3 0 15,2-5-144-15,0 0-16 0,3-2-16 0,-1-1 0 0,-1-5-144 16,-1-1-16-16,1 1-16 0,-1-3 0 0,3-3-176 0,-1-4 128 15,2 1-128-15,-1-2 128 16,5-4-1904-16,-2-2-384 0</inkml:trace>
  <inkml:trace contextRef="#ctx0" brushRef="#br0" timeOffset="67761.58">11464 7010 19343 0,'-9'-15'848'0,"3"2"192"0,1 2-832 0,2 3-208 0,4 6 0 0,-1-2 0 16,1 0 2432-16,-2-4 448 0,1-2 96 0,-1-6 16 15,-1 0-1520-15,1-3-288 0,1 4-64 0,1 3-16 16,1 1 48-16,0-2 0 0,2 5 0 0,-1 0 0 15,2 0-384-15,2 1-80 0,-1 4-16 0,-1-2 0 16,-3 3-272-16,2 2-48 0,-4 0-16 0,-1 4 0 0,-1 0-208 0,-1 2-128 16,-1 5 128-16,-1 3-128 0,0-2 0 0,1 4 0 15,2 3 0-15,1 1 0 0,2 4 0 0,3 1 0 16,2-3 0-16,5 4 0 0,3 0 0 0,4 5 0 16,2-2 0-16,1 1 0 0,1-1 0 0,-2 1 0 15,1-3 0-15,-1-1 0 0,-3-1 0 0,-1-2 0 16,-2-2 0-16,-2-1 0 0,-1 1 0 0,-1-5 128 15,0 0-128-15,-1-2 0 0,-1-3 128 0,-1-1-128 16,-1-4 128-16,-1-4-128 0,-2 2 336 0,1-3 0 16,-3-1 0-16,2 3 0 0,-3-6 144 0,0 2 32 15,-1-1 0-15,-2-2 0 0,2 0 0 0,-2 2 16 16,1-5 0-16,-1 1 0 0,5 3-112 0,-4-7-32 16,4 3 0-16,0-5 0 15,3 0-64-15,2-7-32 0,5-1 0 0,1-2 0 0,5-6-64 0,-1-3-16 0,0 0 0 0,0-5 0 16,2-2-48-16,0-8-16 0,-2-2 0 15,-1-3 0-15,-1 3-144 0,-4 1 160 0,-2 0-160 0,-3 2 160 16,-4 8-160-16,2 7 0 0,0 2 0 0,1 1 0 31,4 1-1040-31,10 0-304 0,7 1-48 0,9-3-20048 0</inkml:trace>
  <inkml:trace contextRef="#ctx0" brushRef="#br0" timeOffset="68463.03">12539 6331 22287 0,'-13'-2'976'0,"6"0"224"0,1 2-960 0,2-2-240 0,3 2 0 0,-1 0 0 0,2 0 0 0,-3-2 0 15,-2 0 0-15,-3 0 0 0,-3-1 160 0,-1 2-16 16,-2-3 0-16,1 2 0 0,0-1 1152 0,2 3 240 15,0-1 32-15,1-1 16 0,0 2-128 0,2 0-32 16,-2 0 0-16,2 0 0 0,1 2-640 0,1-2-128 16,1 0-16-16,2 0-16 0,3 0 160 0,0 0 48 15,3 0 0-15,3-2 0 0,6-4 96 0,4-1 32 0,7 0 0 16,6-4 0-16,8 1 64 0,5-4 32 0,8 2 0 0,-2-3 0 16,-1 3-464-16,-1-2-80 0,-3 4-32 0,-6 0 0 15,-1 2-336-15,-2-1-144 0,-5 3 128 0,-3 1-128 31,-2 2-1504-31,-5 3-384 0,1 0-80 0</inkml:trace>
  <inkml:trace contextRef="#ctx0" brushRef="#br0" timeOffset="69098.61">12468 7292 32079 0,'1'-10'1408'0,"2"4"320"0,1 0-1392 0,1 2-336 0,-2 2 0 0,1-1 0 0,2 2 1216 0,4-2 192 16,5 0 16-16,3-3 16 0,3 1-816 0,2 0-176 15,-4 0-16-15,-1 3-16 0,-1 2 16 0,-1-2 0 16,1 0 0-16,0 0 0 0,1 2-16 0,-1 0 0 16,2 0 0-16,-2-2 0 0,2-1 288 0,-1 2 48 15,0 2 16-15,-1-1 0 0,3 3-416 0,2-1-80 16,5-2-16-16,5 0-13616 15,4-2-2720-15</inkml:trace>
  <inkml:trace contextRef="#ctx0" brushRef="#br0" timeOffset="69725.6">13454 7225 8287 0,'-2'-2'736'0,"1"2"-592"0,2-3-144 0,1 2 0 0,0 1 2768 0,2 0 528 0,0-2 96 0,3-1 32 0,3-1-1376 0,5-3-288 16,2 1-48-16,3-7-16 0,-2 1 32 0,1-3 0 16,-3 2 0-16,-1 0 0 0,-3 0 0 0,-2 0 0 15,0 3 0-15,-4-2 0 0,-2 2-496 0,-3 4-80 16,-1 0-32-16,-4 0 0 0,-1 3-480 0,-3 3-112 0,-6 0-16 0,-4 4 0 15,-5 2-512-15,-3 4 0 0,-3 5 0 0,-2-2 0 16,0 5-304-16,0-1-16 0,1 2 0 0,3-1 0 16,2 2 128-16,4-3 32 0,5-1 0 0,4 0 0 15,5-3 160-15,3-1 0 0,4-1 0 0,2-2-128 16,3 0 128-16,0 0 0 0,1 1 0 0,2-2 0 16,0 0 0-16,2 1 0 0,3 1-192 0,-1 0 64 15,0 2 128-15,1 1 0 0,0-1 0 0,-1 4 0 16,-1 0 0-16,-1 3 0 0,-1 0 0 0,1 4 0 15,-1 1 0-15,0-1 0 0,-2 1 0 0,0 0 0 16,1-2-176-16,-3-1-48 0,0-5-16 0,-3-1 0 16,-1-1 240-16,-1-6-176 0,-1 2 176 0,-2-4-160 0,-2 1 160 0,-2-6 0 15,-1 1 0-15,-3 1 128 0,-2-3 112 0,-2 0 16 16,-1 1 16-16,-2-1 0 0,-3 2 96 0,-1-4 16 16,-2 2 0-16,1-1 0 0,2 2-32 0,-3-2 0 15,2 1 0-15,-2 0 0 0,1-3-352 0,-1 3 0 16,6-3 0-16,-1 0 128 0,6-3-272 0,-1 0-48 15,4-2-16-15,0 0-13152 16,3-2-2624-16</inkml:trace>
  <inkml:trace contextRef="#ctx0" brushRef="#br0" timeOffset="70086.66">14091 7192 8287 0,'9'-11'736'0,"-2"0"-592"0,-2 3-144 0,-2 2 0 0,-2 4 4080 0,-1 0 784 0,0 0 144 0,0-4 48 0,0-4-1808 0,-1 1-368 16,-4-1-64-16,-2 4 0 0,-3 0-1088 0,-2 3-192 15,-4 5-64-15,-2 5 0 0,1 2-960 0,-3 4-192 16,0 6-32-16,-1 3-16 0,0 4-272 0,0 3 0 16,3 1 0-16,0 1 0 0,6 1 0 0,2-2 0 15,5 1 0-15,5-4 0 0,5-1 208 0,5-7 48 16,5-2 0-16,6-5 0 0,5-3 80 15,9-6 32-15,9-6 0 0,12-9 0 16,10-10-1936-16,9-11-384 0</inkml:trace>
  <inkml:trace contextRef="#ctx0" brushRef="#br0">20918 7453 911 0,'2'-3'0'0,"-2"1"0"0,1 1 0 0,0-2 0 15,-1 3 3968-15,0-2 704 0,0 0 128 0,-1-1 48 0,1-2-2352 0,-2 1-448 16,-1-2-112-16,1-3-16 0,-1 4-1120 0,2 3-224 0,-1-2-64 15,2 2 0-15,0 2-192 0,2 0-64 0,4 0 0 0,3 2 0 16,3-1-256-16,4 3-176 0,3 1 32 0,4-1 0 16,5-2 144-16,1 2 192 0,5-4-32 0,2-3-16 15,1 0 176-15,1-1 16 0,2-2 16 0,-3 0 0 16,-2-3 464-16,-6 3 80 0,-7 1 32 0,-5 2 0 16,-4 1-288-16,-4 1-48 0,-5 2-16 0,-2 1 0 15,-4 2-320-15,-1 0-64 0,-3 2 0 0,-4-1-16 16,-1 2-176-16,-3 2 0 0,-2-3 0 0,0 2 0 15,3 0 0-15,0-2-256 0,0-2 64 0,2 0 16 16,3 1 176-16,0-5 0 16,5 1 0-16,0-1 0 0,2 0 0 0,0-1 0 0,2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23:57:4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21991 6828 6447 0,'-8'-7'576'0,"5"3"-576"16,-1-1 0-16,3 4 0 0,1 1 2816 0,0 0 448 0,1 4 80 0,0-2 32 15,2 6-1792-15,-2 2-368 0,1 8-64 0,1 7 0 16,-2 7-256-16,0 11-32 0,1 2-16 0,-2 5 0 16,1 1-528-16,-1 0-128 0,1-3 0 0,0-5-16 15,1-4-176-15,0-8 128 0,-1-5-128 0,0-4 128 16,-1-4-128-16,-1-2 0 0,-1-2 0 0,-2-3 128 31,0-1-544-31,-1-4-112 0,0-5-32 0,1-2-7024 0,1-2-1408 0</inkml:trace>
  <inkml:trace contextRef="#ctx0" brushRef="#br0" timeOffset="502.96">21757 6989 5519 0,'-15'-4'240'0,"5"1"64"0,0-2-304 0,7 3 0 0,0 0 0 0,3 0 0 0,-1 0 1552 0,-3-4 256 0,1 0 48 0,-4-4 16 16,1-2-160-16,3-3-48 0,0 1 0 0,2 2 0 15,2-1 240-15,0 4 32 0,2-4 16 0,1 1 0 16,3-2-544-16,-1 2-96 0,2-4-32 0,-1 1 0 16,2 1-544-16,-1-2-112 0,2-1-32 0,3 0 0 15,-1-6-320-15,4 0-64 0,0-1-16 0,4-9 0 16,2 0 16-16,5-4 0 0,2-2 0 0,5 1 0 0,6-5-208 0,1 4 0 16,2 5 128-16,0 1-128 15,-2 5-1664-15,-4 6-368 0</inkml:trace>
  <inkml:trace contextRef="#ctx0" brushRef="#br0" timeOffset="970.31">21856 7766 12207 0,'-1'-3'528'0,"1"-1"128"0,1 2-528 0,0-2-128 0,1-2 0 0,-2 2 0 0,2 2 768 0,0-4 112 0,2-7 16 0,0 0 16 0,1-6 368 0,1-2 64 16,0 4 0-16,0-2 16 0,1 1 96 0,0-1 16 15,0 3 0-15,5 3 0 0,-1-2-496 0,1 2-80 16,2 3-32-16,2 2 0 0,1 3-608 0,2-1-112 15,7-1-16-15,2 1-128 0,3-4 0 0,2-2 0 16,1 0 0-16,0-3 0 0,5-1 144 0,1 0-144 16,1 0 0-16,3-4 144 15,1 1-2384-15,2-3-464 0</inkml:trace>
  <inkml:trace contextRef="#ctx0" brushRef="#br0" timeOffset="1636.94">23104 6947 14735 0,'-6'-2'1312'0,"1"-1"-1056"0,3 2-256 0,1 1 0 0,1 0 1984 0,0-3 320 15,-2 1 80-15,-1 1 16 0,-3-4-1504 0,0 1-288 16,1 0-64-16,0 4-16 0,0 0-528 0,-2 3 0 16,0 0-192-16,-1 1 48 0,-1 5 16 0,-3 3 0 15,-3 2 0-15,-2 4 0 0,0-2 128 0,-5 3-128 16,-1 6 128-16,-3 7-128 0,-3 2 320 0,1 2 80 15,1 1 16-15,-2-2 0 0,3 0 32 0,0-1 16 16,3 0 0-16,2-3 0 0,3-3-96 0,4-2-32 0,2-2 0 0,6-5 0 16,5-4-16-16,6-1 0 0,4-6 0 0,1 2 0 15,2-4-64-15,6-2 0 0,6-1-128 0,3-2 192 16,3-1-192-16,0-1 0 0,0 1 128 0,4-3-128 16,0 6 0-16,1-3 128 0,1 1-128 0,-3 1 0 15,-3-2 0-15,-2 0 0 0,-4 0 0 0,-6 0 0 16,-3 3 0-16,-2-3 0 0,-5 4 0 0,-3-1 0 15,-1 1 0-15,-3 2 0 0,0 3 0 0,-3-2 0 16,1 4 192-16,-5 2 112 0,-2-2 16 0,-4 4 0 16,-4 1 0-16,-7 2 16 0,-1-2 0 0,-6 0 0 15,-3 1-160-15,-3-3-48 0,2-1 0 0,-1-2 0 16,-3 1-128-16,1-3 0 0,3 1 0 0,2-4 0 0,2-2-160 16,1-2-64-16,2-2-16 0,3 0-8848 15,3 0-1760-15</inkml:trace>
  <inkml:trace contextRef="#ctx0" brushRef="#br0" timeOffset="2205.5">23545 7181 15663 0,'-18'-3'688'0,"5"0"144"0,3 0-656 0,4-1-176 0,2 4 0 0,3-2 0 0,-1-1 2144 0,-1 2 400 16,-2-4 80-16,-1 0 0 0,-1-1-1920 0,-2 0-400 15,3 3-80-15,-2 0-16 0,1 3-208 0,-2 3 176 16,1 4-176-16,-2 1 160 0,-1 8 288 0,-2 0 64 16,1 4 16-16,-2 3 0 0,2-2-128 0,0 1-16 15,1-2-16-15,1-2 0 0,0 1-64 0,1-1-16 16,2-4 0-16,-1 1 0 0,2 1 96 0,0-3 0 15,2 2 16-15,2 1 0 0,0-2 304 0,6 1 48 16,2-3 16-16,5 0 0 0,3-2-464 0,5-4-96 16,4 2-16-16,6-3 0 0,5-1-192 0,8-3 0 0,11-2 0 15,7-12-10416-15,9-9-2160 0</inkml:trace>
  <inkml:trace contextRef="#ctx0" brushRef="#br0" timeOffset="11615.4">26958 10621 10127 0,'-4'-6'448'0,"1"0"96"0,1 2-544 0,1 0 0 16,1 2 0-16,0-1 0 0,0 2 2096 0,-1-4 304 15,0 1 64-15,-1-2 16 0,-1-3-1648 0,-3 5-320 0,-2-1-64 0,1 3 0 16,-1 2 192-16,1 0 64 0,2 0 0 0,0 2 0 16,3 0-192-16,-1-2-48 0,3 0 0 0,0-2 0 15,3 0-320-15,1-4-144 0,1 1 128 0,3-2-128 16,0-3 0-16,0-1 0 0,1 1 0 0,-2 2 0 16,0 0 144-16,0 0 48 0,-2 2 16 0,-1 1 0 15,-1 2 496-15,-2 3 80 0,-1-3 32 0,-1 6 0 16,0-3 480-16,-3 2 112 0,2-1 0 0,-1 4 16 15,-1-1-656-15,-1 2-128 0,2 0-16 0,-1 2-16 16,2 0-416-16,-1 2-64 0,3 0-128 0,0 0 176 16,0 2-176-16,3 3 0 0,1-2 0 0,1 3 0 15,3-3 0-15,-1 5 0 0,2 1 0 0,0 0 0 16,-2 3 0-16,-1 2 0 0,-2 3 0 0,-2 5 0 0,-2 3 0 0,-3 5 0 16,-2 7 0-16,-2 5 0 0,1 4 0 0,-1 2 160 15,1 2-160-15,1-6 160 0,1-3-160 0,4-2 0 16,1-1 0-16,2-1 0 0,0 0 0 0,2-6 0 15,3-3 0-15,-1-3 0 0,1-6 0 0,0-7 0 16,2-4 0-16,0-4 0 0,0-4 0 0,0-5 0 16,0-2 0-16,0 0 0 0,-2-3 0 0,0 0 0 15,-2-3-192-15,-1 3 192 0,-1-3 0 0,-1 0 0 16,1 1 0-16,-3-2-16208 0</inkml:trace>
  <inkml:trace contextRef="#ctx0" brushRef="#br0" timeOffset="12415.13">26253 12556 2751 0,'-1'-6'256'0,"0"0"-256"0,1 2 0 0,0 0 0 16,0 1 3184-16,-1-2 592 0,-1-3 112 0,0-4 16 15,-1-7-1552-15,2 1-320 0,-1-1-64 0,0 6-16 16,2 0-688-16,0 1-144 0,0 5-32 0,2 2 0 15,-1 1-336-15,0 4-80 0,2 0-16 0,0 2 0 16,1 6-112-16,2 4-32 0,3 9 0 0,1 5 0 0,3 9-80 0,2 7-32 16,2 14 0-16,3 2 0 0,-2-5-224 0,1 7-48 15,6 13-128-15,5 8 192 0,3 2-192 0,-1-8 0 16,2-8 0-16,-6-14 0 0,-2-13 0 0,-7-12 0 16,-5-7 0-16,-5-7 0 0,-1-2 0 0,-5-2 0 15,0 1 0-15,-1-5 0 0,-1-2 224 0,-1 0 0 16,2-2 0-16,-2-1 0 15,-2 2 192-15,2-3 32 0,-1 0 16 0,2-3 0 0,-1 2-64 0,0-1-16 16,-1 2 0-16,1-4 0 0,1-2 0 0,-1-4 0 16,2-1 0-16,-2-3 0 0,1-6-384 0,1-1 0 15,0-5 0-15,3-5 0 0,-3-4 0 0,1-9 0 16,-2-4 0-16,1-5-176 0,1-8 176 0,-1-2 0 0,3 0 160 16,0 0-160-16,-1 2 0 0,2-2 0 0,0 0 0 15,0 3 0-15,3-2 0 0,0 7 0 0,-1 6-208 0,0 7 64 16,-1 11 144-16,-2 8 0 0,0 2 0 0,-1 7 0 31,-1 5-448-31,0 6-48 0,-1-1-16 0,1 5-10624 0,2 4-2144 0</inkml:trace>
  <inkml:trace contextRef="#ctx0" brushRef="#br0" timeOffset="12995.79">26999 13134 911 0,'-3'-6'0'0,"1"1"0"0,-2 3 0 0,2-1 0 0,2 3 4672 0,-2-3 832 0,1 6 192 0,-2-6 16 0,0 3-3088 0,-1 0-608 0,1 3-128 0,0 0-32 16,1 7-896-16,3 3-176 0,1 5-32 0,3 6-16 15,3 4-528-15,2 5-208 0,2 3 176 0,3 5-176 16,0 2 0-16,1-1-208 0,0 3 16 0,0-8 0 16,1-5-416-16,-4-9-80 0,-3-7-16 0,-2-4 0 15,1-6 416-15,-3-3 80 0,-1-6 16 0,0-6 0 0,-1-2 416 0,-2-5 96 16,1-5 0-16,-2-7 16 0,0-3 528 0,2-4 96 15,-2-1 32-15,0-2 0 0,-1 0 144 0,-2 1 16 16,-2 0 16-16,-2 1 0 0,-1 1-320 0,-2 0-64 16,-3 1-16-16,-1 5 0 0,0 3-512 0,1 5-96 15,-3 9-32-15,0 5 0 0,2 3-128 0,0 4 0 16,2 0 0-16,1 1-17504 16</inkml:trace>
  <inkml:trace contextRef="#ctx0" brushRef="#br0" timeOffset="13529.11">27617 13064 4607 0,'-1'-9'400'0,"0"0"-400"0,1 3 0 0,0 2 0 0,2 0 5168 0,-2-1 944 0,0-2 192 0,-1-5 32 0,1-4-4352 0,-3-3-864 15,1 7-176-15,-1-1-48 0,0 7 0 0,-3 2 0 0,-1 4 0 0,-1 3 0 16,-2 3-192-16,1 4-64 0,-1 0 0 0,-1 2 0 15,1 2-48-15,-1 2-16 0,0 1 0 0,0 3 0 16,1 1-96-16,-1 1-32 0,1 2 0 0,3 0 0 16,-1 5-224-16,1-3-48 0,3 2-16 0,2 3 0 15,2 0-160-15,2 4 0 0,0 1 0 0,6-2 0 32,2-2 128-32,2 2-128 0,5-6 128 0,5-2-128 0,-1-4 384 0,2-8 0 0,4-3 0 0,2-11 0 15,-3-5-144-15,2-6-48 0,1-4 0 0,3-9-12800 16,0-6-2560-16</inkml:trace>
  <inkml:trace contextRef="#ctx0" brushRef="#br0" timeOffset="101891.25">10598 6417 5519 0,'-2'0'496'0,"1"0"-496"16,2 0 0-16,0 0-2368 15</inkml:trace>
  <inkml:trace contextRef="#ctx0" brushRef="#br0" timeOffset="102221.01">10594 6378 11967 0,'-9'-5'528'0,"1"2"112"0,4 1-512 0,0 0-128 16,3-1 0-16,-1 2 0 0,4 1 784 0,-4-2 128 15,0-2 32-15,1-2 0 16,1 0-2160-16,0-1-416 0,2 1-96 0,2 0 0 0,0 2 1344 0,0-2 384 0,1 0 0 0,2 0-144 15,-1 2 1840-15,2-2 368 0,-1 2 80 0,0-1 16 16,0 2-240-16,0-1-32 0,-1 1-16 0,-1 1 0 16,-2 1-656-16,0-2-128 0,1 1-16 0,-3 0-16 15,-1 2-96-15,0 0 0 0,-1 0-16 0,1 0 0 16,0 2-560-16,0-2-96 0,-2 2-32 0,2-2 0 16,0 0-112-16,0 0-16 0,0 0-128 0,0 0 192 15,0 0 192-15,0 0 48 0,0 0 0 0,0 0 0 16,0 0 240-16,0 0 48 0,0 0 16 0,0 0 0 15,-23 10-288-15,16-4-48 0,-3 3-16 0,-2 1 0 16,0 2-256-16,0 2-128 0,-3 1 128 0,0 3-128 0,-1 4 0 16,1 1 0-16,3-5 0 0,1 4 0 0,0 2 0 0,2 3 0 15,4-1 0-15,1-4-176 16,1 1-2384-16,1-5-464 0</inkml:trace>
  <inkml:trace contextRef="#ctx0" brushRef="#br0" timeOffset="102754.39">10262 6499 25791 0</inkml:trace>
  <inkml:trace contextRef="#ctx0" brushRef="#br0" timeOffset="102958.43">10354 6426 19743 0,'-4'-1'880'0,"0"-1"176"0,3 2-848 0,-3 0-208 0,2 0 0 0,1 0 0 16,-2 0 1168-16,1 0 192 0,-2 2 48 0,-2-2 0 0,0 4-736 15,2 0-144-15,0-1-16 0,4 2-16 0,4 1 144 0,4 1 16 16,5-4 16-16,4-1 0 0,8 0 80 0,8-6 16 15,13 4 0-15,5-6 0 0,4-3-288 0,1 0-48 16,-2-1-16-16,1-3 0 16,-1 0-1184-16,1-2-256 0,-2 1-32 0,-4 6-16 0</inkml:trace>
  <inkml:trace contextRef="#ctx0" brushRef="#br0" timeOffset="104026.22">10743 7962 28559 0,'-1'-3'1264'0,"0"-4"272"0,-1 5-1232 0,1-2-304 16,1 4 0-16,0-2 0 0,0 2 1376 0,0-3 224 16,0 2 32-16,0-1 16 0,-2 0-1232 0,-1 4-240 15,1 0-48-15,-1 2-128 0,2 2 0 0,1 0 0 16,3 0 0-16,0 0 0 0,3-2 0 0,3 0 0 16,2-4 0-16,7-1 0 0,5-4 208 0,8-3 96 15,10-7 16-15,7-1 0 31,8 0-1200-31,3-4-224 0,3 2-48 0,-3-1-16 0</inkml:trace>
  <inkml:trace contextRef="#ctx0" brushRef="#br0" timeOffset="135168.88">18273 15091 25567 0,'-8'-10'1136'0,"2"4"224"0,1 0-1088 0,1 2-272 15,3 4 0-15,0-2 0 0,-2 2 832 0,0-4 96 16,-2-1 32-16,-3 0 0 0,0-1-432 0,-1-3-80 15,2 2 0-15,0 1-16 0,2 1-256 0,0 1-48 16,0-2-128-16,3 2 192 0,1 1-192 0,0 0 0 16,2 1 0-16,1 0 0 15,4 0 0-15,2 2 0 0,4-3 0 0,3 2-160 0,2 1 160 0,3 0 0 16,2 0 0-16,4-2 0 0,4-2 192 0,3-1 80 16,5 0 16-16,4-4 0 0,5 0 384 0,3-1 80 0,5-2 16 15,-1 3 0-15,0-1-240 0,-5 1-32 0,-5 5-16 0,-4-2 0 16,-3 4-480-16,-2 2 0 0,-2 2 0 0</inkml:trace>
  <inkml:trace contextRef="#ctx0" brushRef="#br0" timeOffset="136000.31">19601 14323 35935 0,'11'-29'3200'0,"-4"10"-2560"15,2 3-512-15,-3 5-128 16,0 5-320-16,-2 4-96 0,1-1-16 0,2-3 0 0,6-7 432 0,0 3 144 0,0-1 0 0,-6 4 0 47,-2 4-1152-47,-6 6-224 0,-6 0-48 0,-4 4-16 15,-2 6 80-15,-5 6 32 0,0 3 0 0,-2 9 0 16,0 4 480-16,2 5 112 0,0-1 16 0,2 9 0 0,2 8 576 0,0 2 0 0,3 1 0 0,-2 4 0 16,4-3 0-16,-3 0 0 0,3 7 192 0,-3-2-64 15,5 3 112-15,0-2 16 0,0-3 0 0,1-6 0 16,1-6-16-16,3-4 0 0,-1-3 0 0,-2-3 0 16,0-3-592-16,-2-1-112 0,-3 3-32 0</inkml:trace>
  <inkml:trace contextRef="#ctx0" brushRef="#br0" timeOffset="136596.54">19419 14386 28559 0,'-10'-3'2544'0,"2"-1"-2032"0,5 4-512 0,0 1 0 0,2 2 576 0,-3 0 0 16,-4 0 16-16,-7 3 0 0,-6 1-592 0,-4 6 0 16,-2 2-144-16,0 1 144 0,2 0-240 0,3-3 80 15,4 2 16-15,4-2 0 0,4-1 144 0,5-5 0 16,3 2 0-16,4-2 0 0,4 0 0 0,4-2 0 15,1-2 0-15,5-3 0 0,4-3 288 0,2-2 96 0,4-5 0 0,5-4 16 16,5-4 64-16,3-3 16 0,5-3 0 0,6-3 0 16,7 1-160-16,3 0-48 0,0 1 0 0,0-1 0 15,-5 5-272-15,-3 1 128 0,-5 2-128 0,-2 6-15072 16</inkml:trace>
  <inkml:trace contextRef="#ctx0" brushRef="#br0" timeOffset="137069.46">19221 15719 19343 0,'-7'-6'1728'0,"0"4"-1392"0,4-1-336 0,0 3 0 0,1-1-928 0,-4 1-256 0,-4-2-48 0,-5-5-16 0,-4 4 944 0,-3-3 304 0,2-1-160 0,3 4 160 16,2-2 1616-16,5 0 416 0,3 0 80 0,3 1 0 16,0 0-320-16,6-2-80 0,2 1-16 0,6-2 0 15,6-3-160-15,12-1-48 0,8 0 0 0,9-4 0 16,12-1-208-16,6-4-32 0,9 1-16 0,5 1 0 15,5-1-752-15,0 6-160 0,-2 0-16 0,-5 1-16 16,-5 2-1488-16,-6 0-288 0,-2 2-64 0</inkml:trace>
  <inkml:trace contextRef="#ctx0" brushRef="#br0" timeOffset="137929.63">20326 15445 26607 0,'14'-15'1168'0,"-4"5"256"0,0 3-1136 0,-2-2-288 16,-1 5 0-16,-4 2 0 0,2-1 656 0,4-3 80 0,5-1 16 0,3-6 0 16,1 1-272-16,1 0-48 0,-3 1-16 0,-1-1 0 15,-3 5-128-15,-1-3-32 0,-1 4 0 0,0 0 0 16,-1-3-96-16,-1 2-32 0,0 1 0 0,-2-3 0 15,0 0-128-15,0 2 0 0,-2-2 0 0,-1 2 0 16,-3 1 0-16,-4-1 208 0,-1 4-48 0,-6-2-16 16,-3 1 288-16,-3 4 48 0,-5 0 16 0,-2 0 0 15,-1 2-224-15,-2 5-32 0,0-1-16 0,-1 4 0 16,3 0 0-16,-1 3 0 0,-1 5 0 0,-3 1 0 16,2 6-224-16,-2-3 128 0,-1 7-128 0,0 0 0 15,4 2 0-15,1 4 0 0,5 0 0 0,2-1 0 0,4 2-208 16,4 1 16-16,5-8 0 0,4-5 0 15,4 2-176-15,3-6-16 0,5 1-16 0,2-5 0 0,7 3 208 0,2-1 64 16,6-2 0-16,4 0 0 0,0 1 256 0,0-1 64 16,0-2 16-16,-2 3 0 0,0-4-208 0,-6 2 128 15,-3-3-128-15,-2-1 0 0,-4 4 0 0,-3-2 128 16,-2 0-128-16,-5 2 0 0,-3-3 192 0,-5 1-16 16,-2 0 0-16,-5 2 0 0,-1-1 336 0,-6 1 80 15,-1-2 16-15,-6 2 0 0,-2-1-192 0,-5 1-32 16,-2 1-16-16,-2-3 0 0,0 0-112 0,-1-1 0 15,1-2-16-15,1 0 0 16,1-2-752-16,2 0-128 0,1 1-48 0,1-6-10576 0,5 0-2128 16</inkml:trace>
  <inkml:trace contextRef="#ctx0" brushRef="#br0" timeOffset="138400.48">20978 15473 24815 0,'-17'-14'1088'0,"4"6"256"0,4 2-1088 0,1 2-256 0,3 2 0 0,1 2 0 0,0 0-432 0,-5 0-144 16,-6 0-16-16,-4 0-16 0,-3 0 608 0,0 3 0 15,0 1 0-15,-2 2 0 0,2 3-144 0,1-3 144 0,2 3 0 0,1 1 0 16,2 2 336-16,1-2 176 0,0 2 48 0,1 2 0 16,1-2 1456-16,-1 2 288 0,1 3 64 0,-2-1 16 15,1 7-640-15,1-1-128 0,-2-2-16 0,4 2-16 16,0 0-496-16,3-1-80 0,4-1-32 0,6 2 0 16,5 0-224-16,9 2-48 0,9-1-16 0,11 2 0 15,11 4-416-15,10-5-80 0,7-4 0 0,9-1-16 16,11-6-1760-16,10-7-336 0,13-7-80 15,6-21-16-15</inkml:trace>
  <inkml:trace contextRef="#ctx0" brushRef="#br0" timeOffset="174988.07">15441 10396 21711 0,'-21'-9'960'0,"11"6"192"0,2 0-912 0,2 1-240 0,4 2 0 0</inkml:trace>
  <inkml:trace contextRef="#ctx0" brushRef="#br0" timeOffset="175348.69">15359 10365 16527 0,'-2'-16'720'0,"-1"6"176"0,2 1-720 0,0-1-176 0,2 4 0 0,-1 0 0 16,0 0 864-16,0-8 144 0,1-4 16 0,-1-9 16 16,3 1-352-16,-2 3-80 0,1 5-16 0,0 5 0 15,-1 6 240-15,0 1 32 0,0 6 16 0,2 0 0 0,2 6-560 16,1 1-128-16,0 5 0 0,2 4-16 0,0 0-176 0,2 3 0 16,-2 6 0-16,0 0 0 0,1 3 0 0,1-4 0 15,-2 1 0-15,1-1 0 0,2 5 0 0,0-7-144 16,0-2 144-16,-1-2 0 0,0 1-128 0,-2-3 128 15,-1-4 0-15,-2-2 0 0,0-1 192 0,-1-2 128 16,-2-2 48-16,-1-1 0 0,1 0 224 0,-1-4 48 16,-1 2 16-16,-1-4 0 0,-1-1 496 0,2 0 80 15,-2-1 32-15,-1 0 0 0,2-1-592 0,0 1-112 16,1 1-32-16,-1-3 0 0,1-3-352 0,1 1-176 16,0 0 160-16,4-5-160 0,-1 1 128 0,2-5-128 15,1-4 0-15,2-5 0 0,1-3 176 0,1-9-176 0,0-3 192 0,0-6-192 16,-1 0 160-16,-1 3-160 0,-2-1 128 0,3-14-128 15,0-10 240-15,-1-6-48 0,-3 0 0 0,-1 8 0 16,-1 8-192-16,-2 4 144 0,1 5-144 0,-2 5 128 16,0 6-128-16,2 3 0 0,1-3-192 0,5 9-10992 15,1 1-2192-15</inkml:trace>
  <inkml:trace contextRef="#ctx0" brushRef="#br0" timeOffset="176164.51">16097 10134 16415 0,'-7'-6'720'0,"2"2"160"0,0 1-704 0,1 1-176 16,2 1 0-16,-1 1 0 0,1 1 1424 0,-3 1 256 16,-2 1 48-16,-3 4 16 0,0 2-1072 0,1 1-224 15,3 6-32-15,1-1-16 0,1 5-400 0,2-1 0 0,1 2-144 0,-1-1 144 16,1 1-272-16,1 1 48 0,-1-3 16 0,0 1 0 16,1-2 208-16,0 2-144 0,0 5 144 0,1 0-128 15,0-2 320-15,0 4 64 0,4-3 0 0,0 0 16 16,1 1 0-16,2-8 0 0,3 1 0 0,-1-8 0 15,0-4-96-15,1-2-32 0,-1-4 0 0,0-3 0 16,0-3 96-16,0-1 16 0,-3-3 0 0,-1-3 0 16,-1 1 192-16,-1-4 64 15,1-6 0-15,-2-3 0 0,1-1 64 0,-3-3 32 0,1-1 0 0,-2 1 0 16,-2 3-160-16,0 1-48 0,-2-1 0 0,-2 2 0 16,-1 1-208-16,-3 4-64 0,-1 0 0 0,-3 3 0 15,0-1-128-15,-2 6 0 0,0-2 0 0,-1 5 0 16,0 4-192-16,-1-2 0 0,5 6-16 0,2-3 0 15,3-1-1360-15,3 4-272 0,4 0-48 0</inkml:trace>
  <inkml:trace contextRef="#ctx0" brushRef="#br0" timeOffset="176587.98">16497 10210 1839 0,'-8'-1'160'0,"2"0"-160"0,3 1 0 0,1 0 0 0,-1 0 4992 0,-4 0 976 0,-4-1 192 0,-5 1 48 0,-7 1-4032 0,-1 1-784 16,-1 5-176-16,6-1-16 0,1 2-640 0,4 4-128 15,4 5-32-15,3 3 0 0,6 4-400 0,2 2 0 16,4 5 0-16,5 8 0 0,5 5-160 0,6 4 160 16,5 4-208-16,9-1 80 15,2-5 128-15,5-7 0 0,5-9 0 0,-3-9-128 16,0-11-736-16,-1-10-144 0,-3-4-16 0</inkml:trace>
  <inkml:trace contextRef="#ctx0" brushRef="#br0" timeOffset="177732.46">14297 10156 1839 0,'0'0'0'0,"0"-2"160"0,1-1-160 0,2 2 0 0,-2-3 0 0,0 2 0 0,3-2 3296 0,0-2 624 16,2-7 128-16,1-3 32 0,1-6-1600 0,-1-3-320 16,-2 3-64-16,-3 0-16 0,1 0 96 0,-1 3 0 15,-3-1 16-15,0 2 0 0,-3 5-80 0,2 1-32 16,-1 3 0-16,2 4 0 0,0 3-928 0,1 2-192 15,2 4-48-15,2 0 0 0,3 4-912 0,2 1 0 16,5 2-272-16,-1 0 64 0,3 1-112 0,4-2-32 16,0-2 0-16,3 0 0 15,6-2-384-15,3 1-80 0,3-4-16 0,7 3-16432 0</inkml:trace>
  <inkml:trace contextRef="#ctx0" brushRef="#br0" timeOffset="178669.67">15066 9989 6447 0,'-4'0'576'0,"2"-4"-576"15,-1 2 0-15,5-2 0 0,-1 2 3984 0,-2-4 688 0,1-4 144 0,-4-9 32 16,3-7-3472-16,0-5-688 0,2-1-144 0,0 0-32 16,3-2-512-16,-1 5 0 0,2 0 0 0,0-2-192 15,2 3 192-15,-3 2 0 0,0 0 0 0,0 5-144 16,-2 1 144-16,-2 8 0 0,2 0 0 0,-4 5 0 15,0 4 0-15,-2 0 176 0,2 6-48 0,-2-3 0 16,2 3 64-16,-1 0 16 0,1 1 0 0,-1-2 0 16,2 2-80-16,1-2 0 0,0-1-128 0,0 2 192 15,1 1-192-15,0-2 0 0,1 2 0 0,0 2 0 16,2 3-160-16,-1 1 160 0,2-1-128 0,-1 4 128 16,2 0 0-16,0 3-128 0,1 8 128 0,-1 2 0 15,0 4 0-15,-1 3 256 0,0 5-48 0,-3 1 0 16,1 8-32-16,-1 0-16 0,2 3 0 0,2-1 0 0,2 0-160 15,2-1 128-15,1-1-128 0</inkml:trace>
  <inkml:trace contextRef="#ctx0" brushRef="#br0" timeOffset="-62148.42">6646 11537 28559 0,'-12'-5'1264'0,"3"4"272"0,2-1-1232 0,3 2-304 16,3 0 0-16,1 0 0 0,0 2 128 0,-1-2-128 15,0 0 192-15,-1 1-192 0,0 2-160 0,2-1-144 16,0 0-16-16,0 0-16 15,1 0-96-15,-1 2-16 0,0-1 0 0,0 0 0 0,3-1 448 0,-3 0-160 16,1 1 160-16,0 0 0 0,0-3-160 0,1 3 160 16,-1-3-128-16,0 0 128 0,0-3 0 0,0 1 0 0,2 1 0 0,-1-4 0 15,0 1 0-15,0 0 192 0,1-2-64 0,0 0 0 16,1-2-128-16,1 2 0 0,0-2 0 0,1-2 0 16,0 3 0-16,-1-1-208 0,1 4 48 0,-2-2 16 15,1 2-208-15,-2 2-32 0,0-1-16 0,-1 2 0 16,0 1 48-16,-2 0 16 0,1 1 0 0,-1-1 0 31,-1 3-272-31,1-1-48 0,0-1-16 0,1 2 0 16,0-3 32-16,1 0 16 0,-2 0 0 0,0 0 0 0,0 0 480 0,21-10 144 0,-13 6 0 0,2-2 0 15,1 1 0-15,2-1 256 0,0 0-32 0,1-2 0 16,-3 2 352-16,0-2 64 0,2 1 0 0,-4 2 16 16,0 0 240-16,-1 2 32 0,-2 0 16 0,-1 2 0 0,0-1-64 15,-3 4-16-15,2-2 0 0,-2 1 0 0,1 4-464 0,-3-5-80 16,2 4-32-16,1-2 0 0,0 2-288 0,1-3 0 15,0 2 0-15,0-1 0 0,-1-2 0 0,0 0 0 16,-1 0 0-16,-1 0 0 0,-1 0 0 0,0-2 160 16,0 1-32-16,0-1 0 0,-1 1 448 0,0-1 64 15,1 2 32-15,0 0 0 0,0 0-48 0,0 0-16 16,0 0 0-16,0 0 0 0,0 0-160 0,0 0-48 16,0 0 0-16,-19-10 0 0,17 12-112 0,-2-1-32 15,2 4 0-15,-2-1 0 0,2-3-80 0,-1 4-32 16,1-1 0-16,-2-1 0 0,3 0-144 0,-1 1 0 15,2 1 0-15,0-4-176 0,0 3 176 0,2-2 0 16,-1 1 128-16,1 0-128 0,2-3 0 0,1 3-160 0,1-3 16 16,3 0 0-16,1 0 144 0,2-3 0 0,2 0 0 15,2-2 0-15,2 0 0 0,1-1 0 0,1 0-176 0,-3-3 176 16,-1 3 0-16,0-1 0 0,-3 4 0 0,-4-3 0 16,0 3 0-16,-2 2 208 0,0-2-16 0,-1 6 0 15,0-3 0-15,-1 4 0 0,0-2 0 0,0 2 0 16,2-1-192-16,2 2 0 0,2 0 0 0,3 2 0 15,1-2 0-15,2 1 0 0,-1-3 0 0,2 4 0 16,3-6 0-16,5 1 0 0,3 1 0 0,2 0 0 16,2-3 0-16,3 3 0 0,2-3 0 0,2-3 0 15,1 3 0-15,-2-2 0 0,0 1 0 0,-3 1 0 16,-2-3 0-16,1 2 0 0,-3 0 0 0,1 0 0 0,-1 2 0 16,2-1 0-16,-2 1 0 0,1 3 0 15,2-1 0-15,0 4 0 0,0 1 0 0,0 2 0 0,0 3 0 0,-4-2 0 16,-2 4 0-16,0-3 0 0,-3 2 0 0,0-2 0 15,-4 0 0-15,0 1 0 0,0-3 0 0,-1-1 0 16,-2 0 0-16,1-2 0 0,1 2 0 0,-1-5 0 16,-1 1 0-16,1-4 0 0,0 4-128 0,-1-4 128 15,0-1 0-15,-1 3 0 0,-1-3 0 0,-2 0 0 16,0 0 0-16,-2 0 0 0,0 1 0 0,-2-1 176 16,0 2-48-16,-1-2-128 0,0 3 256 0,0 1-64 15,1-2-16-15,-1 2 0 0,-1-1-176 0,1 6 0 16,1-3 0-16,-1 0 0 0,4 4 0 0,-2-2 0 15,-1 3 0-15,1-1 0 0,0 0 0 0,-1-2 0 0,1 2 0 16,0-4 0-16,-1 4 0 0,-3-3 0 0,1-4 0 0,-2 2 0 16,-2-1 0-16,0 0 240 0,-2-2-64 0,-2-4-16 15,-1 4 352-15,0-2 64 0,-1-2 0 0,-2 2 16 16,0-4 112-16,-2 0 32 0,0 2 0 0,-1-4 0 16,-1 2-416-16,1-2-96 0,1 1-16 0,0-2 0 15,2 3-208-15,0-5 0 0,1 3 0 0,0-2 0 16,2 2-336-16,2 0 32 0,0-5 16 0,1 3 0 15,0-2 16-15,2-1 0 0,0 1 0 0,1 1 0 16,1 0 272-16,-1-2 0 0,0 2 0 0,-1-1 0 16,-1 2 144-16,-2 1 144 0,1 1 32 0,-1 0 0 15,-1 2 48-15,-1 1 16 0,1 0 0 0,-2 2 0 0,2-2-208 0,-1 3-48 16,0 0 0-16,2 0 0 0,-1 0-128 0,0 0 0 16,2 3 0-16,-1 1 0 0,2-2-256 0,0 2 80 15,-1-3 16-15,1 4 0 0,1-1-128 0,1 2-32 16,-1 0 0-16,0-2 0 0,-1-1 320 0,1 4 0 15,2-1 0-15,-1 2 0 0,3 0 0 0,0 3 0 16,-1-1 0-16,0 0 0 0,0 2 0 0,1-2-192 16,-2 2 192-16,0 1-208 0,-1 3 208 0,-3-3 0 15,2 2 0-15,-2 4 0 0,-1-1 128 0,1 5-128 16,-2-1 192-16,-1 1-192 0,-1 2 208 0,-2 1-64 16,1 3-16-16,-3 2 0 0,-1-1-128 0,0 0 128 15,-3 3-128-15,1-3 128 0,1 1-128 0,1-2 0 0,0-4 144 16,3-2-144-16,2-1 0 0,2-3 0 0,2-1 0 0,-1-2-128 15,2 0 128-15,0 0 0 0,-2 2 128 0,2-2-128 16,-2-4 0-16,-1-1 0 0,2 0-160 0,-2-1 160 16,-1 0 0-16,1-1 0 0,-2-2 0 0,0 2 0 15,1-3 0-15,-3-2 0 0,2-2 0 0,-2 4-13072 16,-4 2-2544-16</inkml:trace>
  <inkml:trace contextRef="#ctx0" brushRef="#br0" timeOffset="-60871.82">8460 12394 20271 0,'2'-3'1792'0,"0"-2"-1424"0,1 3-368 0,-1 2 0 15,1-2 736-15,-2 2 80 0,3-4 16 0,1-2 0 0,1 0 320 0,0-3 64 16,-1 2 0-16,-4-2 16 0,2 2-304 0,-2 2-64 15,0 1-16-15,0 2 0 0,-1 0-352 0,3 2-80 16,-1-2-16-16,1 2 0 0,2 0-400 0,0 2 0 16,2-2 0-16,0 4 0 0,3 0-128 0,1 1 128 15,1-2-160-15,-1 1 160 0,2 5-320 0,2-3 48 16,1-2 0-16,1 2 0 0,1-2 112 0,0-1 32 16,2 0 0-16,1-1 0 0,-2 2 432 0,2-2 80 15,1 0 32-15,0 0 0 0,1 1 576 0,0-2 112 16,0 1 32-16,2 2 0 0,1-2-544 0,0 2-96 15,-1 0-32-15,-3 1 0 0,0-2-336 0,-2 1-128 16,-1 0 0-16,-2 1 144 0,-2-4-144 0,-2 2 0 0,1-1 0 16,-2-2 0-16,2 1 0 0,-2-1 0 0,2 3 0 0,-2-3 0 15,2 0 0-15,0 0 0 0,0 0 0 0,1 0-176 16,0 0-16-16,-1 0 0 0,-1-4 0 0,1 2 0 16,-2-2 192-16,-1-1-128 0,-2 1 128 0,-2 0-128 15,0 1 256-15,-2-2 48 0,0 4 16 0,-2-4 0 16,-1 3 656-16,-1-3 144 0,0 4 32 0,-1-1 0 15,0 1-208-15,-1-2-48 0,-2 1 0 0,2 0 0 16,-1 2-416-16,-1 0-96 16,1-2 0-16,-1 2-16 0,-1 0-240 0,1 0 0 0,-1 0 0 0,0 0 0 15,-1 4 0-15,0-2 0 0,0 2-208 0,2-1 64 16,-2 2-32-16,-1-1 0 0,1 2 0 0,1 0 0 0,0 1 176 0,2 3-192 16,1-2 192-16,1 2-192 0,0 4 192 0,0 1-128 15,1 3 128-15,0 2-128 0,2 5 128 0,1-3 0 16,1 6 0-16,2 1-128 0,0 3 128 0,-2 3 0 15,-1 2 0-15,-2-1 128 0,-2 1-128 0,-1-2 0 16,0 0 0-16,-4 3 0 0,-1 3 0 0,-2 0 128 16,1-3-128-16,-2-3 128 0,2-3-128 0,-1 2 0 15,0-6 0-15,1 0 0 0,1-2 0 0,1-1 0 16,2-3 0-16,0 1 0 0,2-4 0 0,1 0-240 16,0 0 48-16,1-1 0 31,3-4-3264-31,-2-4-656 0</inkml:trace>
  <inkml:trace contextRef="#ctx0" brushRef="#br0" timeOffset="-59763.53">8425 12597 13823 0,'-7'-4'1216'0,"5"-1"-960"0,1 2-256 0,1-1 0 16,2 1 1792-16,3 2 320 0,0-4 64 0,3-1 16 0,5-1-1488 0,7-6-288 15,3-3-64-15,0 0-16 0,-2 4 144 0,-4-1 32 16,-2 4 0-16,-5 0 0 0,-3 3 112 0,-2 2 16 15,-2 0 16-15,-2 4 0 0,-1-2-192 0,-3 2-32 16,1-3-16-16,-2 2 0 0,-2 1 32 0,2 0 16 16,-1 0 0-16,3 0 0 0,-2 0 240 0,3 0 32 15,0 0 16-15,1 0 0 0,1 1-320 0,3 2-64 16,2 1-16-16,0 2 0 0,4 2-224 0,0-1-128 0,2 6 128 0,-1 2-128 16,0 1 0-16,-1 3 144 0,-1 3-144 0,-5 4 0 15,-2 5 192-15,-4 1-192 0,-2 3 192 0,-5 2-192 16,-4 1 240-16,-2 3-64 0,0-3-16 0,-2 0 0 15,-1 0-160-15,-4 4 192 0,-3 2-192 0,-1-1 192 16,3-4-192-16,-1-7 0 16,6-5 0-16,1-5 128 0,3-4-128 0,3-7 128 0,2-1-128 0,3-7 128 15,2 1-128-15,2-1 160 0,2-3-160 0,0 0 160 16,1 2-160-16,0-2 128 0,2 0-128 0,2 0 128 16,0 0 64-16,2 0 0 0,4 0 0 0,4 0 0 15,4 0 0-15,2 0 0 0,3 1 0 0,1-2 0 16,0 1-192-16,-2-2 0 0,-2-2 0 0,-2 4 0 15,-6-3 0-15,-3 0 0 0,-2 0 0 0,-3 2 0 0,-3-2 0 16,-3 3-192-16,0 0 64 0,-5 0 128 0,-2 3 0 0,-3-2 0 16,-1 2 0-16,-2-2 0 0,2 1 0 0,2 1 0 15,2 1 0-15,5-4 0 0,4 2 0 0,3-1 0 16,3 4 0-16,3-1 0 0,0-2-176 0,3-2 176 16,6 2-128-16,1-2 128 0,3-2 0 0,1 0 0 15,-1-1 144-15,2 0-144 16,-2 3 336-16,0-4-32 0,-1-1-16 0,-1 4 0 0,0-2 224 0,0 0 32 15,-1 0 16-15,-3 2 0 0,-1 1 176 0,0 0 32 16,-1 0 16-16,-1 0 0 0,-2 0-432 0,0 4-96 16,1-1 0-16,-1 1-16 0,3 2-240 0,2 0 128 15,3 7-128-15,4-5 0 16,0 5-960-16,4-3-272 0,4-3-64 0,-1 2-17280 16</inkml:trace>
  <inkml:trace contextRef="#ctx0" brushRef="#br0" timeOffset="-58429.94">7005 13576 28559 0,'3'-2'1264'0,"-1"2"272"0,2-3-1232 0,-1 3-304 0,1 3 0 0,1-3 0 15,-1 2-640-15,3 0-192 0,4 3-48 0,7-2 0 16,1 1 352-16,4 1 64 0,-1 0 16 0,-1 0 0 15,1-4-496-15,0 2-80 0,3-3-32 0,0 0 0 16,2 0 720-16,-1-3 144 0,1 2 16 0,1 1 16 0,-1-3 1152 0,0 3 224 16,1 0 64-16,1 0 0 0,1 0 240 0,-1 0 48 15,2 0 16-15,0 3 0 0,0-3-816 0,-1 4-176 16,1-1-16-16,2 0-16 0,-5 0-416 0,6 4-144 16,8-4 0-16,1 4 144 0,2-1-144 0,0 2 0 15,2 2 0-15,-1-1 0 0,0 3 0 0,-4-2 0 16,-4 0 0-16,1-4 0 0,-1-2 128 0,0 2 112 15,2 0 16-15,2-3 0 0,2 3 384 0,5-2 64 16,1-1 32-16,-2 0 0 0,1-2-80 0,-6-1-16 16,-1-4 0-16,-5 1 0 0,-1-3-288 0,-3-1-64 15,-3 4-16-15,-4-4 0 0,-1 4-272 0,-3-3 160 16,-5 1-160-16,-1 1 128 0,-3-2-128 0,-2-2 160 16,-2 3-160-16,-3 2 160 0,-3-4-16 0,0 4 0 0,-3-2 0 15,1 1 0-15,-1 3 0 0,-1-2 0 0,1 1 0 0,-1 2 0 16,-1 0-16-16,1 0 0 0,1 0 0 0,-1 2 0 15,1-2-128-15,0 0 0 0,0 0 0 0,0 0 0 16,0 0 0-16,0 0-176 0,0 0 176 0,-19 16-128 16,13-13 128-16,-1 1-128 0,-1-2 128 0,2-2-128 15,0 4 128-15,1-4 0 0,1 0 0 0,1 2 0 16,0 0 0-16,1 0 0 0,0-2 0 0,1 1 0 16,1 2 0-16,-1-1 0 0,1-2 0 0,-1 1 128 15,1 2 0-15,-1-3 0 0,-1 2 0 0,1 2 0 16,-1-1 32-16,-2-2 16 0,1 1 0 0,0 2 0 15,-1 0-48-15,1 1 0 0,-3-4 0 0,1 4 0 16,0-4-128-16,-1 2 160 0,1-3-160 0,2 2 160 0,-1-2 16 0,1 0 0 16,2 0 0-16,1 0 0 0,0-2-176 0,0-1 0 15,0-1 0-15,0 1 0 0,0-2 176 0,0-3-48 16,0 2-128-16,-1-4 192 0,0 2 112 0,-2-5 16 16,2 0 0-16,-1-2 0 0,-2 1 208 0,0-2 48 15,-1 0 16-15,0-3 0 0,-1 1 144 0,1-2 32 16,0 2 0-16,0 1 0 0,1 0-208 0,1 1-48 15,-1 2 0-15,2-2 0 0,-1 2-192 0,1 0-64 16,2 2 0-16,0-4 0 0,2 3-448 0,2-2-112 16,1 2-16-16,5-3-14896 15,6-7-2976-15</inkml:trace>
  <inkml:trace contextRef="#ctx0" brushRef="#br0" timeOffset="-57598.99">9983 12089 34031 0,'-21'-11'1504'0,"6"4"320"0,4 1-1456 0,3 4-368 16,6 2 0-16,1 0 0 0,-1 0 0 0,-1 2 0 15,-1-2 0-15,-2 0-192 0,1 4-16 0,1-2-16 16,2 5 0-16,2-4 0 0,1 4 224 0,-1 2-176 16,2-2 176-16,0 1-160 0,-2 2 32 0,0 0 0 15,-2-1 0-15,1 4 0 0,0-3 128 0,-2 3 0 16,-2-1 160-16,0 0-160 0,1 4 592 0,-3 0 32 15,1 3 0-15,0 1 0 0,0 7 64 0,-2 5 16 16,1 3 0-16,-2 6 0 0,-1 9-128 0,-1 5 0 0,1-2-16 16,-1 4 0-16,3 0-48 0,0-4 0 0,3-1 0 0,5-3 0 15,-1-4-144-15,2-7-48 16,2-3 0-16,0-4 0 0,5-3-160 0,-1-2-32 0,4-7-128 0,-1-3 192 16,1-3-192-16,-2-3 0 0,-2-1-192 0,-2-5 192 31,2-2-3136-31,-5-4-512 0</inkml:trace>
  <inkml:trace contextRef="#ctx0" brushRef="#br0" timeOffset="-56939.81">9994 11961 28559 0,'-9'-19'1264'0,"2"4"272"0,1 2-1232 0,2 6-304 0,4 5 0 0,0-1 0 0,-1 2 1072 0,-1-4 144 0,0-3 48 0,-2 2 0 16,2 0-1120-16,-1 0-144 0,2 2-176 0,1 4 48 15,2 4-16-15,1 0 0 0,1 2 0 0,1-1 0 32,2 2-320-32,3 2-64 0,4-2-16 0,2 2 0 0,2-3 272 0,2 0 48 0,1-2 16 0,-3 0 0 15,-1 1 208-15,1-4 256 0,3 5-48 0,0 0-16 16,-4 3 320-16,1 1 48 0,-1 0 16 0,0 5 0 15,-1 1-320-15,-3 3-64 0,-1 4-16 0,-2 4 0 16,-2 3-176-16,-2 2 0 0,-5 1 144 0,-2 2-144 0,-2-1 0 16,-2-2 128-16,-2 7-128 0,-3-2 0 0,-1 1 0 0,-2-3-320 15,2 1 64-15,1-3 16 16,2-4 48-16,-1-6 16 0,0-2 0 0,-2-1 0 0,-1-4 176 0,-3-4 0 16,2 1 0-16,-4-5 0 0,0-1 0 0,-3-3-128 15,1 1 128-15,-2-5-192 0,-2-2 192 0,2 2 224 16,0-4-48-16,-1 1-16 0,0 0 464 0,-2-3 80 15,2 2 32-15,1-2 0 0,5 1 288 0,2 0 48 16,4 3 16-16,2-2 0 0,2 1-64 0,1 1-16 16,3 1 0-16,2 2 0 0,3-1-736 0,-1 2-144 15,3 1-128-15,1 1 192 0,2-1-192 0,2 3-224 16,1 3 48-16,3-1 16 0,-1 0 160 0,1 2 0 16,-2-1 0-16,-1-3 0 0,0 4 0 0,-1-4 0 0,1 4 0 15,0-3 0-15,2 2 480 0,3 0 128 0,5 1 32 0,6-4 0 16,9 1 400-16,9-2 96 0,6-4 16 0,11 2 0 15,10-6-624-15,21 3-112 16,22 3-32-16,7-3-22240 0</inkml:trace>
  <inkml:trace contextRef="#ctx0" brushRef="#br0" timeOffset="-49687.51">23630 9081 7359 0,'-3'-16'656'0,"-1"6"-528"0,3 4-128 0,0 0 0 0,1 6 3424 0,0-2 656 15,1 2 128-15,0 0 16 16,-1 0-3424-16,1 0-800 0,-1 2 0 0,-1 4 0 15,0 2-240-15,1-8-48 0,-3 21-16 0,2-11 0 0,1-3 304 0,1 2-160 16,1-3 160-16,-1-2-128 0,1-2 128 0,2-1 0 16,-2-1 0-16,1 0 0 0,-1-1 400 0,1 1 112 15,-1-4 32-15,1-1 0 0,-1 2 832 0,2-4 160 16,-1 0 48-16,0 1 0 0,1 0-544 0,0 1-96 16,1 4-32-16,0 1 0 0,-1 6-576 0,3 1-112 15,-1 8-32-15,1 1 0 0,2 6-192 0,-2 3 0 0,1 1 128 0,-1-4-128 16,1 0 0-16,-2-3 0 0,0-3 128 0,-1-1-128 15,-1-5 0-15,-2 0 0 0,1-4 0 0,-2-4 0 16,0 2 128-16,-1-4-128 0,0 1 176 0,-1 2-176 16,0-3 576-16,-1 0 16 0,1 0 0 0,-1-3 0 15,-1 2-16-15,3 1 0 0,0 0 0 0,0 0 0 16,-13-18-192-16,8 8-64 16,0-3 0-16,1-2 0 0,-1-1-320 0,-1-1 0 0,0-1 0 0,-4 1-128 15,2 0-112-15,-2 4-16 0,1 3 0 0,-1 1 0 16,0 3 16-16,1 2 0 0,-1 0 0 0,2 2 0 15,-2-1 240-15,3 2 0 0,4-4-160 0,0 2 160 16,2-1 0-16,2-2 0 0,3-3 0 0,0 2 0 16,3-3 0-16,1-1 0 0,1 1 0 0,3 0 0 15,0 1 0-15,0 3 0 0,-1 2 0 0,2 3 0 0,0 1 0 0,2 4 0 16,-4-1 0-16,-1 4 0 0,0 1 0 0,-4 2 0 16,-1 3-176-16,0-4 176 0,0 0 0 0,-1-2 0 15,-2 2 0-15,-2 1 0 0,2 0 0 0,-2-1 176 16,-2 0-48-16,0 4 0 0,-2-1 96 0,-2 2 16 15,0 2 0-15,-3-1 0 0,0 1-32 0,0-4 0 16,0-2 0-16,-1-3 0 0,3 0-32 0,-1-5-16 16,2-2 0-16,1-2 0 0,1-2 256 0,-1-6 48 15,2-2 16-15,0-4 0 0,0-7-224 0,0 1-64 16,1-3 0-16,-1-1 0 0,1 4-192 0,-1 0 176 16,3 1-176-16,0 1 160 0,1 2-160 0,-1 1 128 0,2 5-128 0,-2 2 128 15,0 4-128-15,-2 4 0 0,0 2 144 0,-1 2-144 16,0 2 176-16,-2 4-48 15,-1 8 0-15,-4 10 0 0,-4 9-128 0,-1 8 0 0,-1 9-192 0</inkml:trace>
  <inkml:trace contextRef="#ctx0" brushRef="#br0" timeOffset="-48329.61">23815 9211 1839 0,'-8'0'0'0</inkml:trace>
  <inkml:trace contextRef="#ctx0" brushRef="#br0" timeOffset="-47617.58">23744 9266 11343 0,'-1'-4'496'15,"0"1"112"-15,1 0-480 0,0-1-128 0,0 0 0 0,1 2 0 0,-1-2 320 0,0-5 64 16,1-4 0-16,0-2 0 0,-1-1 128 0,2 4 48 15,-2 2 0-15,0 4 0 0,0 2 352 0,1 4 80 16,-2 0 16-16,-2 6 0 0,1 0 256 0,-1 4 48 16,-2 0 16-16,3-1 0 0,-1-2-144 0,2 2-32 15,0-2 0-15,0-1 0 0,1 0-448 0,1-3-80 16,0 3-32-16,2-2 0 0,-1 2-464 0,1 0-128 16,-1 0 0-16,1 1 0 0,-1 0 0 0,0 3 0 15,0 1 0-15,-1 1 0 0,-1 6 0 0,-1-2 0 16,-1 1 0-16,-1 3 0 0,-2-2 0 0,0 2 0 0,0 1 128 0,-1-1-128 15,2 0 352-15,-1 1 0 0,4 4 0 0,0-3 0 16,1 4-112-16,1-1-32 0,3 0 0 0,-2 4 0 16,-1-1-208-16,2 5 0 0,-1 0 0 0,-1 2 0 15,1-1 0-15,-1 5 0 0,1 5 128 0,1 3-128 16,-2-1 0-16,2 1 0 0,-2-3 0 0,0 1 0 16,-1 1 0-16,0-4 0 0,0-5 0 0,0-1 0 15,0-4 128-15,-1 1 0 0,0-1-128 0,-1-1 192 16,1 1-64-16,-1 0 0 0,-1 6-128 0,1 0 192 15,-1 6-192-15,1 0 0 0,-2 0 0 0,-1-3 0 16,-1-3-496 0,0-5-80-16,0-5-32 0,-2-2 0 0,2-3 400 0,0 0 80 0,2-4 128 0,-1 0-208 0,3 0 208 0,-2-3 0 15,1 1 0-15,1-2-144 0,2-3 144 0,-1 1 192 16,1-1-32-16,1-2-16 0,4 0-16 0,-1 2 0 16,1 4 0-16,0 3 0 0,1 3-128 0,-1 3 0 15,-3 1 0-15,1 2 128 0,-3 4-128 0,-3-3 192 16,-2-1-192-16,-2-3 192 0,-2 0-192 0,-2 1 0 15,1-4 0-15,0-4 0 0,2 1 256 0,-2-6 160 16,0-4 32-16,1-3 16 0,0-2 496 0,2-4 80 16,0-2 32-16,-1-2 0 0,3 0-304 0,0-5-64 15,3 2-16-15,1-2 0 0,-1 0-240 0,2 0-64 16,2 3 0-16,0 2 0 0,1 4-176 0,0 0-32 16,2 0-16-16,1 4 0 0,2 2-160 0,0 0 0 0,2 3-192 15,4-6-11920-15,-3 1-2384 0</inkml:trace>
  <inkml:trace contextRef="#ctx0" brushRef="#br0" timeOffset="-46503.53">23257 11945 7359 0,'-15'-27'320'0,"5"7"80"0,3 4-400 0,2 6 0 0,4 5 0 0,1 2 0 16,0 0 4624-16,-3-2 848 0,1-6 160 0,-2 0 48 15,2 2-4592-15,-2 3-896 0,1 4-192 0,0 4 0 16,1 2-160-16,1 2 16 0,1 0 0 0,1 0 0 15,1 1 144-15,0-1 224 0,2-4-48 0,1 2-16 16,1 0 224-16,-1-2 64 0,1-1 0 0,2 4 0 16,-1 2-16-16,0-1 0 0,2 4 0 0,0 2 0 15,1 4-176-15,2 4-48 0,0 5 0 0,3 9 0 16,4 7 32-16,2 10 0 0,3 1 0 0,2 3 0 0,3-4-48 0,-2 0-16 16,2-1 0-16,-4-5 0 0,1-2-176 0,-2-7 0 15,-3-1 144-15,-2-11-144 0,-7-1 192 0,-1-7-16 16,-5-3-16-16,-1-1 0 0,-1-6 272 0,0 0 48 15,-3-5 16-15,-1 2 0 0,-1-2 144 0,1 1 16 16,-2 1 16-16,4 0 0 0,-2 0-192 0,0 1-32 16,1-1-16-16,-1 2 0 0,1-1-256 0,-1-1-48 15,3 1-128-15,-2-1 192 0,1 1-192 0,-1-2-160 16,-1 1 32-16,0-3 0 0,2 0 128 0,-4 0 0 16,2-3 0-16,-2-1 0 0,1-2 0 0,-3-4-208 15,0-2 80-15,1 1 128 0,-2-5 0 0,0-2 0 16,-1 1 0-16,-1-3 128 0,1 1 128 0,1-6 32 0,0-4 0 15,0-3 0-15,2-2 192 0,-2 0 32 0,1 2 16 0,-1 0 0 16,-1 3 16-16,-2 4 0 0,3 0 0 0,-1 0 0 16,3-1-320-16,0 1-64 0,2-1-16 0,2 2 0 15,3-5-144-15,3 3 0 0,4-2 144 0,7-6-144 32,4-4-896-32,8-13-256 0</inkml:trace>
  <inkml:trace contextRef="#ctx0" brushRef="#br0" timeOffset="-43965.39">20853 9408 21183 0,'-5'-10'944'0,"2"6"192"0,0 1-912 0,2 0-224 0,1 3 0 0,1 0 0 16,-1 0 0-16,1 3 128 0,1-3-128 0,0 1 0 15,0-1-880-15,1 0-272 0,-1-1-48 0,0-2-16 16,-2 3 720-16,0 0 144 0,0 0 32 0,0 0 0 0,2-26 1424 0,-2 20 304 0,0 0 48 0,1-4 16 16,1 4 144-16,0-3 48 0,2-1 0 0,0 0 0 15,-1 2-768-15,2-1-128 0,0-1-48 0,3 0 0 16,0-2-432-16,0-1-96 0,0 3 0 0,0-3-16 15,0 1-176-15,0-3 0 0,-1 5 0 0,1-4 0 16,-2 6 0-16,0-5 0 0,-1 6 0 0,0-4 0 16,0 1 0-16,0 2 0 0,0 0 0 0,0-2 0 15,-2 1 0-15,2-1 0 0,-1 4 0 0,0-3 0 16,-1 2 0-16,1-3 0 0,-1 4 0 0,-1-3 0 0,1 6 304 16,-1-4 80-16,1 4 0 0,-1 3 16 0,0-3-128 0,2 3-16 15,0 3-16-15,0 0 0 0,2 0-240 0,0 3 0 16,0 0 0-16,0 2 0 0,0 0 0 0,-1 2 0 31,0 3-208-31,0-4 64 0,0 1 144 0,0-1 0 0,1 1 0 0,1-4 0 0,0 1 0 0,0-2 0 16,2 2 0-16,3-4 0 0,6 0 0 0,2-3 176 15,3 0-48-15,3-3 0 0,5 3-128 0,1-3 0 16,1 3 0-16,1-3 0 0,0 3 272 0,2 0 80 16,3 3 16-16,1 0 0 0,4 3 16 0,0 2 0 15,2 4 0-15,-1 1 0 16,-2-3-256-16,-2 1-128 0,-3 2 160 0,-2-3-160 0,0 5 128 0,-2-3-128 0,1 4 0 15,0 0 0-15,0 3 128 0,5-3-128 0,3 3 0 0,7-8 144 16,4-3-144-16,2-4 0 0,-1-1-160 0,5-7 160 16,3 1-256-16,10 0 64 0,10 0 0 0,2 0 0 15,-2-2 192-15,-5 0 0 0,-5-2-160 0,-4 5 160 16,-4 2 0-16,-3 6 0 0,-2-2 0 0,-5 0 0 31,-3-2 0-31,-6-2 0 0,-6 0 0 0,-3-1 0 16,-3 1 0-16,-3 1 128 0,-4 2 0 0,-3-3 0 15,-1 1-560 1,-3-2-112-16,-3 1-32 0</inkml:trace>
  <inkml:trace contextRef="#ctx0" brushRef="#br0" timeOffset="-42694.07">20016 9224 13535 0,'10'-7'592'0,"-3"1"128"0,1 3-576 0,-2-4-144 0,-1 4 0 0,-1 0 0 16,1-1 1024-16,3-4 192 0,6-2 16 0,2-6 16 0,2-5 224 0,-1 1 32 15,-4 1 16-15,-1 3 0 0,-4 0 144 0,-2 0 16 16,-1 1 16-16,-2 6 0 0,-2-1-544 0,-1 0-96 15,0 5-32-15,-1 4 0 0,-1-2-496 0,0 3-96 16,-1 3-32-16,1 0 0 16,2 5-720-16,-1 3-128 0,1 2-48 0,-2 3 0 15,4 7-592-15,-2 1-112 0,-2 5-16 0,2-1-16 16,-3 3 144-16,-2-1 48 0,-3-2 0 0,-2 1 0 0,1-1 720 0,-3-1 160 16,0-1 32-16,1 0 0 0,0-1 544 0,-2 1 112 15,2 3 32-15,1 1 0 0,2-1 208 0,0 2 64 16,1-1 0-16,-1 0 0 0,2 1-304 0,1-1-48 15,0 1-16-15,2 4 0 0,1-3-336 0,2 2-128 16,4 1 0-16</inkml:trace>
  <inkml:trace contextRef="#ctx0" brushRef="#br0" timeOffset="-42066.59">19697 9236 20607 0,'4'-16'912'0,"-2"4"192"0,1 2-880 0,-1 3-224 0,-1 5 0 0,1 0 0 15,-2 0 1136-15,2-3 176 0,-1-2 32 0,1 1 16 16,-2-3-656-16,-3 3-144 0,1 2-32 0,-5 2 0 15,1 2-528-15,-1 2-256 0,-1 1 32 0,2-2 0 16,1 4-256-16,0-1-48 0,4-2-16 0,1-2 0 16,4 0 544-16,2-2 0 0,3-1 0 0,3-1 0 0,3-2 560 0,2-4 64 15,4 0 16-15,0-2 0 0,4 0-32 0,0-1 0 16,-1 0 0-16,5 0 0 0,2-3-96 0,1 0-32 16,0 1 0-16,1-1 0 0,1 0 80 0,0 4 16 15,4 2 0-15,-1 1 0 0,0 1-368 0,2 3-64 16,3-4-16-16,4 0 0 15,0 2-768-15,1-3-144 0,0-1-48 0,-3 1-13248 16</inkml:trace>
  <inkml:trace contextRef="#ctx0" brushRef="#br0" timeOffset="-41470.83">19873 9963 22111 0,'0'1'976'0,"1"2"208"0,1-1-944 0,2-2-240 0,0 4 0 0,-1-4 0 15,2 2 1664-15,3 2 304 0,4 2 48 0,5 1 16 16,6-1-496-16,0 0-112 0,4 0-16 0,2-2 0 16,2-4-176-16,3 3-32 15,4 0-16-15,7-3 0 0,10 1-896 0,14-7-288 0,20-5 160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07:16:52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4166 6230 2751 0,'-6'0'256'0,"2"-3"-256"0,2 2 0 0,-1 1 0 0,4 0 2560 0,-1 0 448 15,0 0 112-15,0-2 16 0,-1 2-1856 0,1 0-384 16,0-3-64-16,0 3 0 0,0 0-576 0,0 0-96 16,0 0-32-16,24 3 0 0,-11-1 496 0,5-4 80 15,1 2 32-15,7-3 0 0,1 2 16 0,6 1 0 16,0 0 0-16,3 0 0 0,3 0-608 0,-1 1-144 15,-1 2 0-15,-6-3-10112 16</inkml:trace>
  <inkml:trace contextRef="#ctx0" brushRef="#br0" timeOffset="117031.45">5744 9037 9215 0,'-4'-6'816'0,"-1"2"-656"0,0 2-160 0,1-1 0 16,3 2 1104-16,0 1 192 0,1-3 48 0,-2 3 0 0,-1-2-640 0,-1-2-112 15,-1-2-16-15,3 2-16 0,-1-2-560 0,3 0 0 16,0 2 0-16,3-2 0 0,-1 0 0 0,2 0 0 16,0 2 0-16,1 1 0 0,-2 0 0 0,1 0 0 15,0 0 0-15,1-4 0 0,-1 4 0 0,0 0 0 16,0-1 0-16,-1 2 0 0,0-2 0 0,1 2 0 15,0-1 0-15,0 2 0 0,2-3 448 0,-3 2 64 16,2-2 32-16,0 2 0 0,0-1-96 0,0 3-32 0,1-1 0 0,-2 1 0 16,1 0-48-16,-1 0-16 0,2 4 0 0,-1-2 0 15,1 4-80-15,0-2-16 0,0 2 0 0,-1 0 0 16,2 2-256-16,-3 2 160 0,1-2-160 0,0 2 128 16,0 3-128-16,0 2 192 0,1 1-192 0,-2 2 192 15,0 2 0-15,1 0 16 0,0 4 0 0,0 1 0 16,1 4-32-16,1-1-16 0,1 1 0 0,2-1 0 15,-3 2-160-15,2 1 0 0,-1-3 0 0,0 0 0 16,0-2 0-16,-1-1 0 0,-1 0 0 0,1-3 0 16,-3-2 0-16,1-2 0 0,0 1 0 0,-1-5 0 15,-1-2 160-15,1-2-160 0,-2-1 192 0,3-6-192 16,-1 2 304-16,1-4-48 16,0-1-16-16,0-1 0 0,-1 1-48 0,2-2-16 0,-1 2 0 0,0-4 0 0,1 2-176 0,-1-2 160 15,1-2-160-15,0-1 160 0,0 1-160 0,1-4 128 16,0-2-128-16,2-7 128 0,1-5-128 0,-1-2 160 15,1 0-160-15,0-8 160 0,1 0 16 0,-1-2 0 16,1-5 0-16,2 3 0 0,-5 3 128 0,4 1 16 16,-3-1 16-16,-1-2 0 0,0 1-336 0,-1-1 0 15,-1-3 0-15,-1-1-8288 16,2 1-1648-16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13:26.8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10079 7893 13823 0,'-6'2'1216'0,"1"2"-960"0</inkml:trace>
  <inkml:trace contextRef="#ctx0" brushRef="#br0" timeOffset="737.28">10258 7804 11967 0,'-3'-6'1072'0,"-1"2"-864"15,2 2-208-15,0 2 0 0,2 0 4160 0,-1 0 768 0,-1-4 176 0,-2-2 16 16,-2 1-3872-16,0 0-784 0,1 0-144 0,1 1-48 0,0 0-272 16,2 2 0-16,-1-2 0 0,2 2 0 0,-2-1 0 0,0-2 0 15,0 3 0-15,1-2-144 0,-1 2 144 0,1-2 0 16,-1 2 0-16,2-1 0 0,0 2 368 0,-2 1 0 15,2-3 0-15,-1 3 0 0,1 0 128 0,-3 0 16 16,1 0 16-16,-2 0 0 0,2 3 80 0,-3-3 16 16,-1 4 0-16,0-2 0 0,-2 2 32 0,2-2 16 15,-1 2 0-15,1 0 0 0,1 2-224 0,0 0-32 16,-1-2-16-16,2 2 0 0,2 3-256 0,0-3-144 16,1 1 160-16,1 3-160 0,-1 5 0 0,4 1 0 15,0 5 0-15,2 2 0 0,2 5 0 0,1 4-160 16,3 6 160-16,4 3-128 0,3 3 128 0,3 3-128 15,1 4 128-15,0-6-128 0,3-1 128 0,-2 0 0 0,-2-4 0 16,1 0-128-16,1 6 128 0,-1-4 0 0,-4-2 0 0,-1-1 0 16,2-1 0-16,-2-1 0 0,-3-2-128 0,-2-3 128 15,0-1 0-15,-2-5 0 0,0-1 0 0,-2-3 0 16,1 0 0-16,-1-3 0 0,-1 0 0 0,0-4 0 16,-2-1-192-16,0-2 64 15,0-3 0-15,-3-4 0 16,0-3-496-16,-1-2-80 0,0 0-32 0,0-7 0 0,-1 2 512 0,1-5 224 0,-1-3-192 0,-1-6 192 15,2-2 160-15,-1-3 160 0,1 2 16 0,1-1 16 16,2-3 320-16,-1-3 64 0,4-3 16 0,2-5 0 16,2-1 112-16,2-4 32 0,2 1 0 0,1-6 0 15,2-4-320-15,0 0-48 0,1 1-16 0,-1 0 0 0,-1 5-160 16,-1 1-32-16,-3 2-16 0,-1-1 0 0,-1 5-176 0,-1-1-128 16,-1 2 144-16,1 3-144 0,0 4 0 0,-2 1-128 15,1 2-16-15,-3 4-13696 16,-1 2-2736-16</inkml:trace>
  <inkml:trace contextRef="#ctx0" brushRef="#br0" timeOffset="1866.36">11010 8806 14735 0,'0'-11'1312'0,"0"3"-1056"16,0-1-256-16,1 6 0 0,2-1 2064 0,-2 2 368 15,0-2 64-15,3-2 0 0,0-4-2016 0,-2-3-480 0,1 1 0 16,-2-3 0-16,-1 3 128 0,-2 1 16 0,-2 0 0 0,-1 3 0 16,0-2 368-16,-1 4 64 15,0 1 0-15,-1-1 16 0,1 2 16 0,-1 1 0 0,1-1 0 0,-2 1 0 16,1 0 224-16,-2 3 64 0,0 0 0 0,0-3 0 15,-1 6-208-15,0-3-48 0,1 1 0 0,0 4 0 16,1 1-384-16,-1-1-64 0,1 4-32 0,-1 3 0 16,0 0-160-16,-1 4 0 0,4 0 0 0,-3 4-176 15,2 1 176-15,0 4 0 0,-1 3 0 0,1 2 0 16,-1 7 0-16,3 2 0 0,-1 4 0 0,3 3 0 16,-1 1 0-16,3 0 0 0,2-3 0 0,4-7 0 15,3-5 0-15,1-7 0 0,5-3 0 0,-1-6 0 16,1-2-192-16,1-5-64 0,2-3-16 0,0-6 0 15,1-3-304-15,0-3-48 0,3-4-16 0,2-6 0 0,0-2 640 0,3-5 0 16,1-5 0-16,-1 0 192 0,-2-1 208 0,-5 3 48 16,-1-2 16-16,-6-1 0 15,-2-4 192-15,-5 1 48 0,-4 0 0 0,-3-1 0 0,-6 2 176 0,-2 3 32 16,-2 2 16-16,-4 3 0 0,0 3-208 0,-6 4-32 16,-6 0-16-16,0 3 0 0,0 3 48 0,-2 4 16 15,1-2 0-15,3 4 0 0,3 4-576 0,7 0-160 16,2-3 0-16,4 6-13024 15,5-3-2656-15</inkml:trace>
  <inkml:trace contextRef="#ctx0" brushRef="#br0" timeOffset="2464.28">11677 8822 10127 0,'-8'-5'896'0,"2"1"-704"0,4 2-192 0,2 2 0 0,0 0 3840 0,0-2 752 0,-4 0 144 0,-3-2 16 16,-3-2-3280-16,0 0-672 0,0 0-128 0,0 2-32 15,1 0-192-15,1 2-32 0,0-1-16 0,0 2 0 16,0 1 0-16,1 0 0 0,-1 0 0 0,0 0 0 15,-1-2-208-15,-1 2-64 0,0 0 0 0,-1 2 0 16,0-2 0-16,0 4 0 0,2-4 0 0,-1 6 0 16,3 1-128-16,1 4 0 0,2 3 0 0,2 1 0 15,2 1 0-15,1 6 0 0,1 7 0 0,2 3 0 16,3 6 0-16,0 2 0 0,0-1 0 0,0 1 0 16,3-7 176-16,-1-2 96 0,3-2 32 0,-1-5 0 0,3-5 448 0,1-6 80 15,3 0 32-15,3-4 0 0,4-6-224 0,5-5-32 16,3-6-16-16,4-9 0 15,4-6-1328-15,10-15-272 0</inkml:trace>
  <inkml:trace contextRef="#ctx0" brushRef="#br0" timeOffset="4109.21">13037 7851 13823 0,'2'-12'608'0,"0"5"128"16,-2 1-592-16,0 3-144 0,1 0 0 0,-1 1 0 16,-1 0 1344-16,1-3 256 0,-3-1 32 0,1-1 16 0,-3 1-784 0,-1-1-160 15,-2 1-16-15,0 3-16 0,-2-1 384 0,-3 3 80 16,1 1 16-16,-3 1 0 0,0 0-624 0,-3 2-112 15,0 0-32-15,-1 1 0 0,-1 1-64 0,-1 5 0 16,1 0-16-16,-4 2 0 0,-1 2 288 0,-3 7 64 16,0 1 16-16,-3 4 0 0,0 2-416 0,1 3-96 15,2 4-16-15,-1 1 0 0,5 1-144 0,2 1 0 16,3 3 0-16,3-4 0 0,2 1-240 0,3 1 80 16,1-2 16-16,3-5 0 0,2-4-32 0,1 1 0 0,2-1 0 15,0-2 0-15,4-1 176 0,0 0 0 0,3-3 0 0,0-5-128 16,1 1 128-16,0-5 0 0,2-4 0 0,-2 1 0 15,1-4 368-15,0-2 0 0,-2-2 0 0,1-2 0 16,0-2-16-16,0-2 0 0,0-2 0 0,-1-4 0 16,4-1-48-16,-2-3-16 0,3-2 0 0,0-2 0 15,1-5-288-15,-1 1 160 0,4 0-160 0,-4 0 128 16,1-1 32-16,0-1 0 0,1 1 0 0,-2-3 0 16,1 2-160-16,-1-1 0 0,1 0 0 0,-1 2 0 15,0 4 0-15,-2 3 0 0,-1 1 0 0,0 2 0 16,1 0 0-16,-1 5 0 0,-1 0 0 0,1 2 0 15,-1 2 0-15,-1 2 0 0,1-1 0 0,-1 3 192 0,1 3-192 16,0 0 192-16,0 4-192 0,1 1 192 0,0 2-192 0,0-1 0 16,1 4-160-16,-2 2 160 0,3 1 0 0,-2 4 0 15,-1-4 0-15,0 3 0 0,1 1 384 0,-1 1 32 16,1-2 0-16,1 2 0 0,-2 2-32 0,1-1-16 16,2 0 0-16,-2 0 0 0,2 1 32 0,-2-4 16 15,1 2 0-15,-3-1 0 0,2 1-160 0,-1-5-48 16,1-2 0-16,-3 2 0 0,4 1-208 0,-3-1 144 15,0-2-144-15,0 1 128 0,0-5-128 0,0-2 0 16,-2 2 0-16,1-6 0 0,0 0-224 0,-2-2-32 16,2-2 0-16,-3-2 0 0,0 1-32 0,2-6-16 15,-1 1 0-15,2-4 0 0,1-2 304 0,1-4 0 16,4-5 176-16,1-3-176 0,2 0 288 0,0-1-48 16,3-6-16-16,0 1 0 0,2 2-32 0,-1-4-16 0,4 1 0 0,-1 2 0 15,0 3-48-15,-3-1-128 0,1 2 192 0,-4 3-64 16,0 5-128-16,-4-2 0 0,-1 4 0 0,-2 2 0 15,-1 0 0-15,-1 4 0 0,0-1 0 0,-3 1 0 16,2-1 0-16,0 0 0 0,0 4 0 0,1 0 0 16,2 1 0-16,-2 4 0 0,2-2 0 0,3 3-176 15,0 0 176-15,2 4 0 0,1 2 0 0,0 3 0 16,1 1 0-16,-2 0 0 0,2 4 0 0,-1 2 0 16,0 3 128-16,-1 3 64 0,-1-2 16 0,-1 5 0 15,0 0 48-15,-1 3 0 0,0 0 0 0,-1 1 0 16,-1-1-128-16,-1 2-128 0,-1-2 176 0,-1 3-176 0,1 1 192 15,1-1-192-15,-1-1 192 0,0-3-192 0,0-4 0 0,0-4 0 16,1-1-160-16,-1-5 160 16,1 0-240-16,-2-7 80 0,1 0 16 0,-1-5 0 0,-2-2-80 0,2-5-16 15,-2 0 0-15,0-4 0 0,0-3 368 0,1-3 80 16,0-2 16-16,0-7 0 0,2-1 96 0,1-6 0 16,3-3 16-16,-1-2 0 0,3 2-112 0,2 0-32 15,2-5 0-15,2 4 0 0,-1 2-192 0,-1 1 0 16,-2 9 0-16,0 1 0 0,-2 2 0 0,-1 5 0 15,-2 4-128-15,1 2 128 0,1 4 0 0,-1 2-192 16,-1 0 192-16,0 4-160 0,-1 4-144 0,2-1-16 0,-2 3-16 16,3 4 0-16,0-3 0 0,0 4 0 0,2 3 0 15,-1-2 0-15,2 1 208 0,0 0 128 0,0 3-160 0,0 0 160 16,1 5 0-16,1-2 240 0,0 3-32 0,-1 0 0 16,0 1 336-16,-2 1 64 0,1 0 16 0,-1 3 0 15,-1-1-304-15,-1 3-64 0,-2-1-16 0,-2 0 0 16,-1 1-240-16,-4 2-240 0,-1-2 48 0,-1 2-19344 15</inkml:trace>
  <inkml:trace contextRef="#ctx0" brushRef="#br0" timeOffset="4909.68">14961 8295 28559 0,'-4'-10'2544'0,"2"1"-2032"0,1 4-512 0,-1 3 0 0,2-1 1248 0,-1 0 160 0,-4-3 16 0,-1-8 16 0,-1-5-496 0,-3 1-112 0,0-1 0 0,0 6-16 15,1 0-576-15,-1 1-112 0,3 6-128 0,-2-2 176 32,-2 3-624-32,1 2-128 0,-1 0-32 0,-1 3 0 15,-1 0-208-15,-1 3-32 0,-1-1-16 0,-3 3 0 0,1 1 400 0,-1 5 80 0,-3 1 0 0,-3 5 16 16,1 3 368-16,-3 4 128 0,-4 2 0 0,-1 5 0 15,1-2 336-15,2 3 64 0,-1-1 16 0,3 5 0 16,2 1-128-16,1 1-32 0,4 7 0 0,3-5 0 16,7-1-384-16,4-7 0 0,1-5-144 0,4-5 144 15,3-3-576-15,0-7-16 0,4-1 0 0,0-2 0 0,1 0 336 0,0-6 80 16,2 4 16-16,2-4 0 0,2 4 160 0,2-5 224 16,1 2-48-16,3-4-16 0,2 0-160 0,2 0 160 15,1 0-160-15,-1-4 160 0,2 2-160 0,0-7 0 16,-1 1 0-16,1-4 0 0,-1-4-160 0,-2-3-112 15,-3 0-32-15,-1-6 0 0,-3-3 0 0,-3-5 0 16,0-1 0-16,-3-7 0 0,-2-2 592 0,-2-6 112 16,-2-1 32-16,-1-1 0 0,-3-2 560 0,-3 0 112 15,-1 1 32-15,-2 1 0 0,0 7-272 0,-1 0-48 16,0 3-16-16,0 6 0 0,1 4 480 0,0 5 80 16,2 3 32-16,1 1 0 0,2 5-752 0,2 0-128 0,2 2-48 15,1-1 0-15,1 3-464 0,1 0-192 0,1 2 16 0,2-1 0 16,-2 4-32-16,1-2-16 0,-2 1 0 0,1-1 0 15,-1 4 16-15,1-3 0 0,-2 5 0 0,-3-3 0 16,1 2 64-16,-1 4 16 0,-2 1 0 0,1 1 0 16,0 2 128-16,1-1 192 0,-1 0-32 0,1 3-16 15,2 2 160-15,0 2 16 0,3 3 16 0,2 2 0 16,0-2-336-16,2 6 0 0,5 11 0 0,2 3 0 16,3 9 0-16,0 6 0 0,0 4 0 0,-1 5 0 15,0 8 0-15,-3 2-128 0,-1 4 0 0,-2-4 0 16,-2 1 128-16,-1-4 0 0,1 0 0 0,-3 0-128 15,4-2 128-15,-1-2 0 0,4-1 0 0,-1-8 0 32,0-6-640-32,1-3-192 0,0-3-32 0,-1-2-11552 0,-1 1-2320 0</inkml:trace>
  <inkml:trace contextRef="#ctx0" brushRef="#br0" timeOffset="5443.03">16008 7842 19343 0,'-3'-16'1728'0,"0"1"-1392"0,1 3-336 0,2 5 0 0,2 0 3088 0,-1 5 560 16,2-2 96-16,-1-4 32 0,2-6-2496 0,0-2-512 15,1 0-80-15,-2 0-32 0,1 3-400 0,0 1-64 16,0 2-32-16,-2 1 0 0,1 3-160 0,-1 3 0 16,2-1 0-16,-1-1 0 0,1 4 0 0,1 1 0 15,1 0 0-15,-1 3 0 0,1 4 0 0,1 0-176 16,-2 8 176-16,-1 1-128 0,0 5-128 0,0 6 0 15,-5 7-16-15,-2 0 0 0,-1 5 64 0,0 5 16 16,-4 13 0-16,2 2 0 16,0 4 368-16,1-2 80 0,4-4 0 0,3-6 16 0,2-9 144 0,2-8 32 0,0-3 0 15,4-2 0-15,2-1-80 0,3-2-16 0,0 1 0 0,-1-1 0 32,-1-1-912-32,-2-3-176 0,1 0-32 0,-3-2-15232 0</inkml:trace>
  <inkml:trace contextRef="#ctx0" brushRef="#br0" timeOffset="5804.25">15762 7839 25791 0,'-17'-15'1152'0,"5"5"224"0,1 0-1104 0,4 4-272 0,5 2 0 0,-1 2 0 0,1-5 2416 0,-3 1 416 0,-2-6 96 0,-3-4 16 0,1 2-2080 0,4 2-416 15,3 2-64-15,3-1-32 0,3 5-32 0,3-1-16 16,5 6 0-16,4-2 0 0,4 3-304 0,2 1-256 15,4-1 64-15,4 2 0 0,6-4 192 0,4 1-144 0,4-4 144 0,9 1-128 16,5-2 128-16,4-4 0 0,2 0 0 0,-1-2 0 16,1-1 0-16,0-3 0 15,0 1 0-15,-1 2 0 0,-6 3 0 0,1-3 0 0,-1 5 0 0,-2 0 0 16,-6 3-320-16,-3 4-48 0,-2-1 0 0,-2-1-10624 16,0 3-2128-16</inkml:trace>
  <inkml:trace contextRef="#ctx0" brushRef="#br0" timeOffset="6212.16">15966 8686 28559 0,'-2'-9'2544'0,"1"2"-2032"15,1 2-512-15,1 3 0 0,1 0 1808 0,1-1 272 0,1 2 48 0,0-1 16 16,5-4-800-16,6-3-144 0,5 2-48 0,3-3 0 16,6-2-96-16,2 1-32 0,2 5 0 0,2-2 0 15,0 1-688-15,1 4-144 0,3-1-16 0,-2 1-16 16,1 3-160-16,2 0-272 0,-1 3 64 0,0-2 16 31,-1 4-1808-31,-1-4-368 0,0 4-64 0</inkml:trace>
  <inkml:trace contextRef="#ctx0" brushRef="#br0" timeOffset="6918.21">17376 8744 15663 0,'6'-4'688'0,"-1"0"144"0,0 2-656 0,0-2-176 0,0 4 0 0,-1-2 0 0,1 2 3840 0,3-4 752 0,7 0 144 0,4-1 16 16,-1 2-3152-16,2-4-624 0,0 1-128 0,-4 3-16 16,-3-1-416-16,-3-2-80 0,0 3-16 0,-2 0 0 15,-3 0-320-15,-3 1-240 0,-1 0 48 0,-2 2 0 16,-1 0-336-16,-2-2-64 0,-1 1-16 0,-1-2 0 15,-3 3 64-15,-1 0 16 0,-2-2 0 0,-3 0 0 16,-2 2-80-16,-1-2-16 0,-3 2 0 0,-1-3 0 16,4 2 624-16,-3 1 192 0,0 0 0 0,1-2 0 0,2 2 864 0,2 0 176 15,2 0 48-15,0 2 0 0,3-1-640 0,0 4-112 16,2-1-16-16,0 2-16 0,2 1-496 0,0 0 0 16,0 3 0-16,2 1 0 0,0-1-128 0,3 2-80 15,1 2-16-15,3 1 0 0,1 1-16 0,0-4 0 16,1 2 0-16,1 1 0 0,2-2 112 0,1 2 128 15,-1 1-208-15,3-4 80 0,-1 2 128 0,1-2 0 16,0-2-144-16,2 1 144 0,2 1-320 0,-1 0 16 16,2 0 0-16,-3 3 0 0,1-1 304 0,-3 1 0 15,1 4 0-15,-1 1 0 0,0 4 448 0,-2 2 80 0,-2-2 32 16,-1 5 0-16,-1 3-192 0,-1-4-48 0,-3 4 0 16,-2-3 0-16,1-3-320 0,-4-1 0 0,1-4 0 0,-3-2 0 15,-3-4 128-15,-2 1-128 0,-3-3 128 0,-4-2-128 16,-3 0 512-16,-3-4 48 0,-1 2 0 0,-3-3 0 15,-2-5 176-15,-3-1 32 0,1-1 16 0,1-5 0 16,3-4-320-16,0-2-64 0,0-3-16 0,3-4 0 31,3 0-2416-31,1-6-480 0,2-1-112 0</inkml:trace>
  <inkml:trace contextRef="#ctx0" brushRef="#br0" timeOffset="7341.76">18013 8835 39103 0,'-8'-10'1728'0,"3"2"368"0,1 0-1680 0,1 5-416 0,2 3 0 0,0 0 0 16,-1 0 384-16,-1 0-16 0,-5 0 0 0,-3 1 0 31,-5 8-784-31,-4 3-160 0,-1 4-16 0,-4 10-16 0,0 5-1680 0,-4 7-336 0,1 9-64 16,-2 5 0-16,-2 5-192 0,2 2-16 0,2-2-16 0,3-6 0 31,6-13 1840-31,7-4 368 0,7-11 80 0,6-4 16 0,7-4 2400 0,3-6 464 0,1-1 112 0,8-2 0 16,7-3 208-16,9-3 48 0,6-7 0 0,9-5 0 0,3-2-1088 0,12-8-192 15,9-9-64-15,7-6-12080 16,2-2-2416-16</inkml:trace>
  <inkml:trace contextRef="#ctx0" brushRef="#br0" timeOffset="8486.84">19942 7548 13823 0,'-9'-9'608'0,"2"3"128"0,2 2-592 0,0 1-144 0,1 0 0 0,2 3 0 16,-1 0 3408-16,-3-2 656 0,-4 1 128 0,-2 1 32 31,-2 0-3920-31,-2 3-784 0,0 1-160 0,0 1-16 0,0 1-688 0,-1 0-144 16,-2 2-32-16,-2-2 0 0,-1 3 688 0,-2-2 128 0,-2 3 16 0,-2 1 16 15,-1 3 2352-15,0-2 480 0,0 4 80 0,1 3 32 16,1-1-224-16,-1 4-32 0,0 4-16 0,0 7 0 15,0 1-976-15,2 7-192 0,2 6-32 0,0 0-16 0,2 7-528 16,5-3-128-16,3 2 0 0,4-5-128 0,4-1 0 0,5-6 0 16,2-2 0-16,5-8 0 0,4-6 0 0,2 0 0 15,4-3-128-15,2-5 128 0,3-1-128 0,1-4 128 16,3 0 0-16,1-2-144 0,1-1 144 0,0-3 0 16,0-1 128-16,4 0-128 15,3-1-896-15,5-2-256 0,7-2-64 0,5-6-14016 16</inkml:trace>
  <inkml:trace contextRef="#ctx0" brushRef="#br0" timeOffset="8612.27">20751 7895 44687 0,'1'-14'1984'0,"0"4"400"0,3 0-1904 0,-1 1-480 0,1 6 0 0,-1 3 0 31,-1-4-1392-31,3-2-368 0,2-3-80 0,2-1-16 15,2 0-1248-15,-3-2-256 0,-3 2-48 0</inkml:trace>
  <inkml:trace contextRef="#ctx0" brushRef="#br0" timeOffset="9020.18">20627 7773 6447 0,'-11'-1'576'0,"3"0"-576"0,3 1 0 0,3 1 0 16,-4 0 5696-16,-10 2 1040 0,-14 0 208 0,-17 10 32 16,-6 3-4320-16,-5 5-864 0,1 6-192 0,0 4-16 0,4 3-960 15,2 7-192-15,2 4-48 0,3 2 0 0,5 1-384 0,4 1-272 16,4 2 32-16,8-6 16 15,10-4-912-15,6-6-176 0,8-1-32 0,7-6-16 16,2-6 304-16,3-5 64 0,5-1 16 0,2-4 0 0,6-2 784 0,2-4 192 16,2 0 0-16,3-5 0 0,4 2 0 0,1-7 0 15,1 1 144-15,-2-6-144 16,-3-1 256-16,1-2-64 0,-1-1 0 0,-1-3 0 0,-1-5 816 0,-4 1 144 16,-4-6 48-16,-2 2 0 0,-2 1-64 0,-2-3-16 15,0 4 0-15,-1 1 0 0,0-1-176 0,-2 2-48 16,-1 2 0-16,-2-1 0 0,-2 5-304 0,0 2-64 15,-1 3-16-15,-2 2 0 0,-2-2-256 0,-1 6-48 16,2 0-16-16,0-1 0 0,-1 2-192 0,-1 2 0 16,2 0-192-16,0 0 192 15,2 2-512-15,2-2 0 0,0 4 0 0,1 0 0 0,2 1 256 0,0 1 64 0,1 1 16 0,0 2 0 16,1 1 176-16,1-3 192 0,0 4-32 0,-2-1-16 16,-1 0 160-16,0 3 16 0,-1-1 16 0,1 0 0 15,-3-1-192-15,-2 1-144 0,0 0 192 0,-2 2-192 16,0-2 160-16,0 0-160 0,1 4 128 0,2 0-128 31,2 3-1216-31,1 0-320 0,4-3-64 0,3 0 0 0</inkml:trace>
  <inkml:trace contextRef="#ctx0" brushRef="#br0" timeOffset="9757">21410 7782 34383 0,'1'-13'1520'0,"1"3"320"0,2 2-1472 0,-1 2-368 0,-1 3 0 0,-1 2 0 0,2-2 944 0,2 0 112 0,1-3 32 0,3-3 0 16,-1 1-496-16,0 5-80 0,-1 3-32 0,-1 3 0 16,-1 4-672-16,-1 5-128 0,-3 4-16 0,-3 8-16 15,-3 7-320-15,-4 6-64 0,-2 7-16 0,-3 3 0 0,-1 8 464 0,1-1 96 16,2-1 0-16,3-2 16 0,2-7 176 0,5-3 0 16,3-6 0-16,2-4 0 0,2-2 0 0,2-4 0 15,0 0 144-15,3-5-144 0,1 1 704 0,-1-4 48 16,-1-2 0-16,0-5 0 0,-1-2-144 0,2-4-32 31,-1-1 0-31,1-3 0 0,0-5-256 0,0-3-48 0,-1-4-16 0,1-4 0 0,0-3 256 0,1-6 64 16,0-3 0-16,2-2 0 0,0 2-320 0,2-3-48 15,3 0-16-15,0 1 0 0,-1 2-192 0,1 1 0 16,-2 1 0-16,0 3 0 0,-1 5-128 0,-2-1 128 16,0 3 0-16,-2 3 0 0,-1 0 0 0,-2 1 0 15,0 2 0-15,-1 1 0 0,1 2-208 0,-1 2 64 16,-1 1 16-16,3-2 0 0,1 2-16 0,0 1 0 0,3 0 0 0,1 1 0 15,1 1 144-15,2 1 0 0,0 1-144 0,3 4 144 16,1-2 0-16,0 4 0 0,-1 0 0 0,-1 4 0 16,0 3 0-16,0 4 192 0,-4 2-64 0,0 1 0 15,-2 5-128-15,-2-1 0 0,-1 1 0 0,0 0 0 16,-1 1 0-16,-1-4 0 0,2 2 0 0,1-3 0 16,4 1 0-16,0-2 0 0,1 1 0 0,1-3 0 15,2-2 0-15,1-2 0 0,2-3 0 0,-3-2 0 16,-2-4 0-16,4-2 0 0,7-4 0 0,6-6 0 15,5-4 0-15,3-9 0 0,4-4-160 0,4-12-12624 16,4-9-2512-16</inkml:trace>
  <inkml:trace contextRef="#ctx0" brushRef="#br0" timeOffset="10353.37">23738 7067 37887 0,'-10'-9'1680'0,"4"3"352"0,2 2-1632 0,3 4-400 16,1 0 0-16,0 0 0 0,1 0 176 0,1 0-48 15,-1 2-128-15,1 0 192 0,3 1-400 0,0 3-96 16,1 0-16-16,2 4 0 0,0 2 192 0,1 4 128 15,1 3-192-15,0 3 192 0,0 7 0 0,0 0 176 16,-2 5 0-16,1 4 0 0,0 3 272 0,-2 3 48 16,-2 7 16-16,0 6 0 0,-3 3-256 0,2 0-32 15,-3 0-16-15,1-5 0 0,-2-4-208 0,-2-2 0 16,4-2 0-16,-5-3 0 0,1-3 0 0,-3-1 0 0,1-3 0 0,-2 0 0 16,1-5 128-16,-1 0-128 0,2-6 0 0,0 2 0 15,2-6 0-15,-1-4 0 0,3 0 0 0,0-1-11904 16,0-7-2352-16</inkml:trace>
  <inkml:trace contextRef="#ctx0" brushRef="#br0" timeOffset="11091.27">23628 7851 40479 0,'-12'-15'1792'0,"4"5"384"0,3 2-1744 0,3 4-432 0,3 0 0 0,0 2 0 0,3-2-624 0,1-2-208 0,6-4-32 0,6-6-16 16,9-1 240-16,7-3 32 0,7 0 16 0,4 1 0 0,3 1 224 0,0-1 48 15,2 6 16-15,0 2 0 16,-3 3-304-16,-2 4-64 0,-2 4-16 0,-2 0 0 0,1 7 560 0,-2 0 128 15,-5-1 0-15,-2 7 0 0,-1-1 704 0,-1 2 192 16,-2 0 16-16,-2 2 16 0,1 1-144 0,-2-3-16 16,0 6-16-16,-4-1 0 0,-2 3-192 0,-3 1-48 0,-3 1 0 15,-3-1 0-15,-1 0-384 0,-3-1-128 0,-1 0 0 0,-1-1 0 16,-3-1-160-16,-1-1-96 0,-3-3 0 0,-3-1-16 31,-4 1-384-31,-3-4-80 0,-5-2-16 0,-1 0 0 0,-1-2 592 0,-5 2 160 0,-1-1 0 0,0-2 0 16,-2 2 192-16,0-3 128 0,0 0 0 0,1 2 16 15,0-2 128-15,2 0 32 0,0 0 0 0,4-3 0 16,1-2 80-16,4-1 0 0,3 0 16 0,4 0 0 16,3-1-240-16,1-2-48 0,4 3-16 0,1-2 0 15,2 1 64-15,1-2 16 0,0 1 0 0,2 0 0 16,1 2-240-16,1 0-128 0,0 0 128 0,2 2-128 16,1 0 0-16,1 2 0 0,2-2 0 0,1 2-192 15,1 0-192-15,2-2-32 0,4 1-16 0,4 0 0 16,1-3-256-16,6 0-48 0,0 0-16 0,5-2 0 0,5-2 320 0,4-3 64 15,2 1 16-15,4-1 0 0,5-5 160 0,0 2 16 16,-3-2 16-16,-1-1 0 0,-1 1 160 0,-1-1 128 16,-3 0-128-16,-1-3 176 0,-2-1-176 0,-3-1 0 15,-5 1 144-15,-4-3-144 0,-3 2 320 0,-5-1 0 16,-4 2 0-16,-4 1 0 0,-2 1 384 0,-5 1 80 16,-1 3 16-16,-3-1 0 0,0 1-96 0,-2 0 0 15,1 1-16-15,-3 2 0 0,-1 2-496 0,-2 0-192 16,-1 0 176-16,-3 2-176 15,-3 2-256-15,-3-1-128 0,-5 2-48 0,-4 1 0 16,-5 1-864-16,-5 4-176 0,-5 3-48 0,-2 0 0 16,-3 5 272-16,2-2 48 0,0 4 16 0,-1 1 0 0,3 3 1696 0,3 5 352 0,3 2 64 0,6 5 16 15,4-2 160-15,4 4 48 0,5 1 0 0,4 0 0 16,6-2-544-16,5-1-96 0,6-8-32 0,5-2 0 16,4-5-64-16,6-2-16 0,6-5 0 0,9-7 0 15,8-4-400-15,11-13 0 0,13-5 0 0,7-12-13056 16,4-8-2496-16</inkml:trace>
  <inkml:trace contextRef="#ctx0" brushRef="#br0" timeOffset="12519.67">25615 7725 36223 0,'-8'-16'1600'0,"3"3"336"0,2 1-1552 0,3 3-384 0,1 3 0 0,2 2 0 15,-2 1 512-15,3-7 32 0,3-7 0 0,2-1 0 16,3-4-208-16,1 0-32 0,-1 3-16 0,-2 3 0 15,1 4-288-15,-2 3 128 0,-2 5-128 0,0 2 0 0,0 4 0 0,-2 5-304 16,1 2 48-16,-1 4 0 0,0 0-96 0,1 5-16 16,1 2 0-16,1 2 0 15,-1 0 176-15,2 4 16 0,-1 1 16 0,1 2 0 0,-2 3-16 0,1-1 0 16,2 1 0-16,-4 0 0 0,1 5 176 0,1-2 128 16,-1-1-128-16,-1 1 176 0,1 1 272 0,-1-2 64 15,0 1 16-15,0-6 0 0,0-1-208 0,-1-6-64 16,1 3 0-16,2-9 0 0,-2 0-256 0,1-3 0 15,0-1 0-15,-1-2-144 0,2-2 144 0,0-3-160 16,-1 2 160-16,1-2-160 0,-1-2-112 0,2-3-32 16,-2 0 0-16,3-3 0 0,0 0-16 0,4-7-16 0,0-5 0 15,4-2 0-15,2-8 176 0,2-6 160 0,1-1-208 16,2-9 80-16,1-1 128 0,1-5 144 0,3 0-16 0,-2-1-128 16,-2 4 672-16,-1 3 32 0,-3 4 0 0,-3 5 0 15,-3-1 432-15,-4 5 80 0,-2 1 32 0,-4 2 0 16,-2 2-352-16,0 4-80 0,-3-1-16 0,-1 3 0 15,-1 0-368-15,0 2-80 0,-2 1-16 0,2 2 0 16,0 2-336-16,1 4 0 0,0 3 0 0,0 3 0 16,2 0-160-16,1 4 0 0,1 5 0 0,3 4 0 15,1 6-176-15,2 2-48 0,4 5 0 0,-1 2 0 16,3 8 224-16,2 1 160 16,0 0-208-16,2-1 80 0,-3-1-64 0,2-1-16 0,0-2 0 0,-3 2 0 15,1-2 208-15,-2 0 0 0,-2 0 0 0,-2-1 0 0,-1-2 0 0,0-5 0 16,-2 2 0-16,2-7 0 0,-2-3 0 0,0-4 0 15,-1-4 0-15,-1-2-144 0,2-1 144 0,-2-5 176 16,0 0-48-16,-1-3 0 0,-1 0 272 0,1-3 48 16,0-4 16-16,1-3 0 0,1 1-32 0,1-4-16 15,-1 0 0-15,3-5 0 0,1-2-288 0,0 1-128 16,2-4 0-16,-2 2 128 0,1-1-272 0,2 1-64 16,-1 0-16-16,0 1 0 0,0 1 32 0,0 1 0 15,-1 2 0-15,0 2 0 0,2-1-64 0,-2 2 0 16,2-1 0-16,-1 5 0 0,1 0 256 0,-2 2 0 15,-2 1 0-15,-1 3 0 0,-2 2 336 0,-2 1 16 0,0 3 0 0,-2 0 0 16,-1 0-160-16,0 3-16 0,-1 3-16 0,0 1 0 16,0 0-160-16,0 4-192 15,2 3 32-15,-1 2 16 0,2 5 0 0,1-1 0 0,2 4 0 0,1 5 0 16,-1-6 16-16,2 8 0 0,1 0 0 0,0 1 0 16,1 3 128-16,0-4-192 0,3 1 192 0,-2-4-192 15,2 1 192-15,0-4-192 0,1 1 192 0,1-4-192 16,2 0 192-16,-2-3 0 0,-1-1 0 0,1 0 0 15,1 0-288-15,-1-3 32 0,3 1 0 0,-3-4 0 16,0 2-3120-16,2-8-608 0</inkml:trace>
  <inkml:trace contextRef="#ctx0" brushRef="#br0" timeOffset="13633.15">27523 8377 35935 0,'0'-4'3200'0,"1"1"-2560"16,2 3-512-16,-1 0-128 0,2 0 720 0,0-2 128 16,2 1 32-16,4-6 0 15,7-1-1216-15,4-6-240 0,6 2-64 0,6-7 0 16,2 0-960-16,2-6-192 0,2-4-32 0,-1 1-16 15,0-3 768-15,1-1 160 0,-2-3 16 0,0-1 16 0,-2-3 736 0,-3-1 144 16,-4 1 0-16,-4 0 0 0,-5 3 848 0,-2 2 128 16,-6 3 32-16,-5 0 0 15,-2 5 416-15,-4 0 96 0,-3 4 16 0,-1 0 0 0,-2 3-64 0,-1 0 0 0,-2 3 0 0,2 2 0 16,-2 1-592-16,0 0-128 0,-2 3-32 0,1 1 0 16,-1 2-720-16,-2 0-256 0,-2 2 0 0,-2 2 0 31,-2 3-688-31,-2 2-128 0,0 2-16 0,-4 2-16 15,-1 0-1392-15,-3 4-288 0,-5 3-48 0,1 0-16 0,-2 2 2064 0,1 1 400 16,1 3 96-16,4-3 16 16,2 6 1376-16,3-1 288 0,3 1 48 0,4 2 16 15,3 4-176-15,3 3-48 0,6-2 0 0,1 1 0 16,6 3-368-16,2 1-80 0,5 2-16 0,5 4 0 16,7-2-256-16,3-3-48 0,7-1-16 0,6-2 0 15,6-2-448-15,4-3 128 0,4-4-128 0,1-5 0 16,3-2-1456-16,3-6-336 0,1-1-64 0,2-6 0 15,-1 0 320-15,2-9 64 0,1-3 0 0,-1-7-8144 16,-2-5-1648-16</inkml:trace>
  <inkml:trace contextRef="#ctx0" brushRef="#br0" timeOffset="14292.33">29274 7785 30399 0,'-4'-3'2704'0,"2"-2"-2160"0,1 4-544 0,1 1 0 16,1 0 1264-16,-1 0 144 0,1 0 16 0,0-3 16 0,2 3-1440 0,-1-1-320 15,3-2-64-15,0 1 0 16,3-2-64-16,-1-2-32 0,3 0 0 0,-1-4 0 15,1 1-352-15,-2-1-64 0,-2 0 0 0,-1-2-16 0,-1 2 656 0,-4-2 256 16,-2 2-176-16,-3-2 176 0,-3 2 448 0,-2 1 176 16,-3-1 32-16,-7 4 16 0,-2 0-128 0,-4 2-32 15,-3 4 0-15,-2 0 0 0,-3 4 512 0,-6 2 80 16,-2 3 32-16,-1 4 0 0,-2 3-176 0,1 5-48 16,-1 2 0-16,0 5 0 0,-1 4-112 0,0 4-32 15,3 4 0-15,1-2 0 0,5 3-544 0,2 1-224 16,2 7 176-16,4-1-176 15,8-4-240-15,6-6-144 0,9-3-16 0,4-9-16 16,4-4-784-16,6-3-144 0,4-6-48 0,3-4 0 16,2-3-80-16,4-4 0 0,3-4-16 0,0-4 0 15,3-4 672-15,2-5 144 0,2-4 32 0,1-3 0 0,-2-1 1472 0,-1-2 288 0,3-3 64 0,1-5 16 16,-1 0 688-16,-1 1 144 0,-2 2 16 0,-4 5 16 16,-3 4-992-16,-6 8-208 0,-3 3-32 0,-6 4-16 15,-2 3-368-15,-1 6-64 0,-3 3 0 0,-1 6-16 16,0 8-368-16,-1 5 0 0,-2 5-160 0,2 4 160 15,0 4-320-15,2 2 64 0,4-4 0 0,4-4 0 16,6-4 256-16,-1-4 0 0,5-4 0 0,1-7 0 16,2 0 0-16,2-2 0 0,2-5 0 0,3-2 0 15,6-1-976-15,3-6-144 0,7-6-32 16,5-3-11248-16,4-2-2256 0</inkml:trace>
  <inkml:trace contextRef="#ctx0" brushRef="#br0" timeOffset="14496.29">30304 7997 21183 0,'-10'-6'1888'0,"4"0"-1504"0,1 2-384 0,1-1-9344 16</inkml:trace>
  <inkml:trace contextRef="#ctx0" brushRef="#br0" timeOffset="14856.41">30299 7820 36223 0,'0'-12'1600'0,"1"3"336"0,2 2-1552 0,-2 0-384 0,0 4 0 0,-1 0 0 16,2 0 256-16,-2-6-48 0,0-1 0 0,-2-4 0 15,0 0-208-15,-4-6 0 0,-7 5 0 0,-5 1 0 16,-9 2-2048-16,-8 2-320 0,-6 4-48 0,-6 1-16 16,-2 4 1488-16,1 2 304 0,5 4 48 0,4 1 16 0,2 1 1680 0,2 6 352 15,7 0 64-15,3 6 16 0,5 0-1184 0,5-1-224 16,6 4-128-16,1 1 128 16,6 1-928-16,0-1-176 0,5 0-48 0,1 2 0 15,3 3 128-15,2-2 32 0,3 5 0 0,2 0 0 0,2 1 1568 0,3-1 304 16,5 4 64-16,1-1 16 0,3 0 192 0,2-1 32 15,2-4 16-15,1-1 0 0,4 1-528 0,-1-4-96 16,0-2-32-16,-4-2 0 0,-3-1-480 0,-3-2-192 16,-5-4 128-16,-4 1-128 0,-6-3 160 0,-3-1-160 15,-6 1 192-15,-4 0-192 0,-3-5 544 0,-6 2 0 16,-6-2 0-16,-5 2 0 0,-4-3 48 0,-3 0 16 16,-6 0 0-16,-5-5 0 0,0 2-448 0,-1-3-160 0,-1 0 0 0,-2-3 144 15,0 2-144-15,4-4-192 0,4 2 32 0,7-4 16 16,7 0 144-16,4-2 128 0,7-1-128 0</inkml:trace>
  <inkml:trace contextRef="#ctx0" brushRef="#br0" timeOffset="15766.43">30579 7855 35935 0,'-2'-16'3200'0,"2"3"-2560"0,3 1-512 0,-2 6-128 16,0 2 1440-16,1 4 272 0,-1-4 48 0,1 2 16 16,2-4-928-16,1-4-176 0,1 1-32 0,-1-1-16 15,-1 4-432-15,0 0-192 0,-2 2 160 0,-1 2-160 16,0-1-256-16,-1 2-160 0,0 1-32 0,0 1 0 15,-1 2-256-15,1 0-48 0,-1 2-16 0,0 1 0 16,0 2 112-16,1 2 16 0,-2 5 0 0,0 1 0 0,-1 5 320 0,1 5 64 16,-3 2 0-16,1 7 16 0,-1 6 480 0,0 3 80 15,3 3 32-15,2 1 0 0,1-6 400 0,4 4 80 16,4-1 0-16,1-3 16 0,3 1-96 0,1-2-32 16,2-3 0-16,1-2 0 0,2 4-336 0,3-5-80 15,4 0-16-15,1-4 0 0,3-3-288 0,-2-5 0 16,2-6 0-16,1-2 0 15,1-3-448-15,0-2-64 0,-1-6 0 0,-2-4 0 16,-1-1 0-16,-2-4 0 0,-3-3 0 0,0-4 0 16,-5-2 256-16,0-1 32 0,-4-1 16 0,0 0 0 0,-2-2 592 0,-1-2 128 0,-2-1 32 0,-1 1 0 15,0-5 304-15,-2 3 64 0,1-4 16 0,-1-1 0 16,-3 2-544-16,0-1-96 0,-1-6-32 0,-2 1 0 16,2-1-256-16,-2 0 0 0,0-3 0 0,0 1 0 15,-2-1 0-15,2 0-144 0,-1 3 16 0,1-1 0 16,0 1 128-16,0 3 176 0,-1 7-48 0,0 0 0 15,-1 3-128-15,2 3-192 0,-1 4 32 0,1 2 16 16,0 0-80-16,0 4-16 0,1 0 0 0,1 6 0 31,-2-4-912-31,1 4-192 0,0 1-48 0,2 2 0 0,-1 0 688 0,2 2 128 16,0 0 16-16,2 4 16 0,0-1 544 0,0 2 0 0,0 0 160 0,-1 3-32 16,0 0 656-16,0 2 144 0,-1 7 32 0,-2 1 0 15,1 7-96-15,-2 3-16 0,1 7 0 0,-3 5 0 0,4 2-256 0,-3 1-48 16,1 5-16-16,0-2 0 0,0 0-528 0,2 2 0 15,2-1 0-15,0-1 0 16,3-2-2640-16,5-2-640 0,3-5-128 0</inkml:trace>
  <inkml:trace contextRef="#ctx0" brushRef="#br0" timeOffset="16707.63">31727 7761 40079 0,'5'-8'1776'0,"0"3"368"0,2 2-1712 0,-4 1-432 16,0 1 0-16,-2 2 0 0,1-1 0 0,1 2 0 16,2 1 0-16,1 2-176 0,1 3 176 0,0 3 0 15,-4 5-144-15,1 1 144 0,-3 5-384 0,2 3-16 16,-2 4 0-16,1 5 0 0,1 1 144 0,1 6 48 16,2 0 0-16,2 3 0 0,1-2 208 0,2 1 0 15,2-2 0-15,-1-2 0 0,0-5 0 0,1 1 0 0,-2-3 144 0,0 0-144 16,0 1 464-16,-1-3 0 0,-3-1 0 0,0-2 0 15,-2-1 304-15,-1-2 64 0,1-1 16 0,-1-6 0 16,1-2-304-16,-1-5-64 0,0-4-16 0,-1-2 0 16,0-4-208-16,-1-2-64 0,1-4 0 0,-2-4 0 15,0-2 320-15,2-7 64 0,-2 0 16 0,-1-6 0 16,0-1-160-16,0-2-48 16,0 3 0-16,-4-4 0 0,0-2-128 0,-1-1-48 0,-1 0 0 0,0-2 0 15,-1 3-208-15,0 0 0 0,3-1 0 0,-1-1 0 16,1 1 0-16,3 1 0 0,-1-1 0 0,4 1 0 15,0-1-128-15,3 4 128 0,4-1 0 0,2 4 0 16,2 3-432-16,5 0 32 0,4 1 0 0,4 4 0 16,4 4 192-16,1 1 32 0,2 2 16 0,2 4 0 0,0 2 160 0,3 2-160 15,-3-1 160-15,1 3-160 0,-1-1-48 16,-2 1-16-16,2 0 0 0,-4 0 0 0,0 0 224 0,-3 4-144 16,-2-4 144-16,-2 2-128 0,-3 2 128 0,-3-3 0 15,0 2 0-15,-1 0-128 0,-1 2 128 0,0-1 0 16,0-2 0-16,-2 5 0 0,-1-6 0 0,1 2 128 15,-2 2-128-15,1 2 0 0,-1-4 144 0,2 1-144 16,-2-1 192-16,-1-3-192 16,-1 0 240-16,-3 0-64 0,1-3-16 0,-3 2 0 0,-3-2 80 0,-1 0 16 15,-2-4 0-15,-1 2 0 0,-3 1-64 0,-1-3-16 16,-2 1 0-16,-3 0 0 0,-1 0-176 0,-3-3 0 16,-1 3 0-16,-3 2 0 0,-2-2-320 0,0 2 48 15,-1 2 16-15,0 1 0 0,-1 1 256 0,1 1 0 0,2 3 0 16,-1 2 0-16,2 2 0 0,-1 2 0 15,-1 5 0-15,-4 4 0 16,-3 7-480-16,-2 0-32 0,-2 8-16 0,-2 3 0 0,3 2 128 0,2 5 16 0,2 0 16 0,3 1 0 16,3 2 240-16,3-2 128 0,3-2-160 0,4-2 160 15,3 1 0-15,4-7 0 0,6-5 0 0,5 0 160 16,4-1 288-16,10-2 48 0,8-4 16 0,13-2 0 16,10-7-336-16,27-10-176 0,30-9 192 0</inkml:trace>
  <inkml:trace contextRef="#ctx0" brushRef="#br0" timeOffset="17946.32">33504 8017 34095 0,'-2'-13'3024'0,"1"6"-2416"15,1 3-480-15,0 2-128 0,0 2 2832 0,-2 0 560 32,0-6 96-32,-2-3 32 0,-1-2-3024 0,-2-2-496 0,-2 1-320 0,1 2 64 15,-2 1-2416-15,-1 3-464 0,-2 0-112 0,-3 5-16 16,-2-2-768-16,-3 3-176 0,-7 3-16 0,-1 1-16 0,-4 2 3520 0,-2 0 720 16,-2 4 0-16,-1 2 240 0,1 7 2064 0,0 3 432 15,0 10 80-15,0 4 0 0,1 10-240 0,4 0-48 16,4 4-16-16,5 0 0 0,6-2-1104 0,5-1-208 31,5-3-48-31,7-3-16 0,5 0-880 0,8-9-256 16,4-1 128-16,8-9-128 15,3-3-2736-15,3-9-608 0,0-6-128 0,0-8-32 16,0-9-352-16,-1-6-80 0,-3-6-16 0,-1-4 0 16,-3-3 2144-16,-3-1 416 0,-3-2 96 0,-2-1 16 0,-2-2 5232 0,-1-8 1040 0,2-8 224 0,0-7 32 15,5-10-2496-15,1-2-512 0,2-3-112 0,3 0-16 16,-2 3-1776-16,2-7-336 0,0-5 0 0,-3 2-192 31,-4 8-240-31,-4 9-32 0,-5 12-16 0,-6 9 0 0,-3 5 480 0,-3 1 240 0,-3 2-32 0,-2-1 0 16,-1 3-368-16,-3 3-80 0,0-1-16 0,-4 3 0 15,1 5 96-15,-2 3 16 0,-1 2 0 0,-2 3 0 16,3 3 16-16,0-1 0 0,1 4 0 0,2-1 0 16,4 2 352-16,2-2 80 0,4-1 16 0,3-1 0 0,2 0-16 0,3 2 0 15,1-3 0-15,-2 1 0 0,2 4 304 0,0-2 64 16,-1 3 16-16,-2 5 0 0,1 1 208 0,-1 3 32 15,1 3 16-15,0 4 0 0,1 1-240 0,0 8-64 16,1 4 0-16,-2 6 0 0,0 8-208 0,1 13-48 16,-1 9-16-16,1 21 0 0,1 15-64 0,1 9-16 15,0 7 0-15,3 12 0 0,1 13 48 0,2-1 16 16,3-8 0-16,5 0 0 0,5 4-176 0,3-11-48 16,3-16 0-16,0 2 0 15,0 3-4192-15,-1-11-848 0</inkml:trace>
  <inkml:trace contextRef="#ctx0" brushRef="#br0" timeOffset="18668">32692 7950 39567 0,'5'-10'1744'0,"0"1"368"0,0 6-1680 0,0-1-432 15,-2 1 0-15,-1 1 0 0,0 4 400 0,2-4 0 16,2-2 0-16,1 2 0 0,0 1 176 0,-2-3 48 16,-3 4 0-16,-7 4 0 15,-6 5-1120-15,-13 4-208 0,-11 7-64 0,-17 7-11584 16,-13 5-2304-16</inkml:trace>
  <inkml:trace contextRef="#ctx0" brushRef="#br0" timeOffset="64000.68">9520 9964 18431 0,'-10'-1'1632'0,"3"1"-1312"15,4-2-320-15,3 4 0 0,0-2 880 0,2 0 96 0,-5 0 32 0,-1 0 0 16,1 0-1008-16,-1 0 0 0,0 0-224 0,3 0 32 16,0 0 192-16,1-2 0 0,0 2 0 0,0 0-128 15,0 0 448-15,0 0 80 0,15-20 32 0,-9 17 0 16,0 1-432-16,0 2 0 0,0 2 128 0,1 2-128 15,-1 5 0-15,1 1 0 0,2 8-160 0,0 4 160 16,-1 7 0-16,1 5 0 0,-2 5 0 0,-1 4 0 16,-1 8 272-16,-2 3 112 0,-2-1 0 0,0 4 16 15,1 4 320-15,-2 2 64 0,1 0 16 0,1-5 0 16,3-2-160-16,0-12-48 0,3-3 0 0,-1-11 0 16,0-3-256-16,1-5-48 0,1 0-16 0,-1-5 0 15,1-5-80-15,-4-6-32 0,-2 0 0 0,1-4 0 16,-1-2 96-16,-2-2 32 0,-1 0 0 0,0-4 0 0,1-4 288 0,-1-6 48 15,4-3 16-15,-2-6 0 0,2-3-336 0,1-4-64 16,2-5-16-16,0-2 0 0,0-1-224 0,0-2-208 16,0-3 32-16,2-2 16 0,1-4 160 0,2 1-208 15,-1-1 80-15,2 1 128 0,3 2 0 0,0 0 0 16,0 1 0-16,-1 0 0 0,1-1 0 0,-2 1 0 16,-3 0-160-16,0 0 160 0,-1 8 0 0,-1 2 0 15,-2 5 0-15,-3 4 0 0,0 3 240 0,-3 5-16 16,-1 2 0-16,0 4 0 0,-1 2-32 0,1 2-16 15,-2 4 0-15,5-3 0 0,1 3-16 0,2 0 0 16,1 2 0-16,3-2 0 0,2 5-160 0,2-2 0 16,1 1 0-16,0 4-176 0,0 1 48 0,-2 0 0 15,2 5 0-15,-3 3 0 0,1 2-32 0,-1 2 0 0,2 3 0 0,-1 4 0 16,2 5 160-16,-2 5 0 0,0 9 128 0,-2 12-128 16,2 14 448-16,-4 10 0 0,1 10 16 0,-3 2 0 15,-4-1-160-15,-1-1-48 0,-2 3 0 0,-5-1 0 16,-2-7-256-16,0-8 160 0,1-12-160 0,-4-5 128 15,-1-5 0-15,0-5 0 0,1 0 0 0,-1-7 0 16,-1-1-304-16,3-8-64 0,0-5-16 0,4-10-16448 16</inkml:trace>
  <inkml:trace contextRef="#ctx0" brushRef="#br0" timeOffset="71254.1">9657 10374 26719 0,'-6'-5'2368'0,"3"1"-1888"15,1 4-480-15,4 0 0 16,-1 2 384-16,-1-4 0 0,-1 2-16 0,1-4 0 0,-2-1-368 0,2 2-256 16,2-1 32-16,1 0 16 0,2 2 16 0,0-1 0 15,3 2 0-15,0-1 0 0,1 2 192 0,1-3-144 16,1 2 144-16,1-2-128 0,2 1 128 0,-1 1 0 16,1-3 0-16,3 1 0 0,3-3 0 0,4 0 0 15,3 0 0-15,4-4 0 0,7-2 0 0,7-2 192 16,3 2-32-16,1-6-16 0,1 1-144 0,-2-1 0 15,-5-1 0-15,-4 3 0 0,-6 4 0 0,-3-1 0 0,-3 6 0 16,-2-3 0-16,-3 4 320 0,-2-1 192 0,-1 1 48 0,-2 4 0 16,-1-2 96-16,-2 4 32 0,-1 0 0 0,-3 0 0 15,0 0-336-15,-4 1-64 0,-1 2-16 0,-2-1 0 16,2 2-80-16,-2-2 0 0,-2 2-16 0,3-1 0 16,0 0 0-16,0 4 0 15,3-1 0-15,0 0 0 0,2 0 32 0,1 4 16 0,1-3 0 0,0 5 0 16,0-1-224-16,0 4 0 0,0-2 128 0,-1 4-128 15,4 3 0-15,-4 0 0 0,-2 3 0 0,1 3 0 16,-3 7 0-16,2 1 0 0,-2 1 0 0,-1-1 0 16,0-3 128-16,1-2-128 0,-1-6 0 0,1-2 0 15,0-1 128-15,-1-5-128 0,1-1 0 0,0-6 0 16,2 2 160-16,1-4-160 0,0-2 160 0,3-1-160 0,0-6 144 0,2 1-144 16,2-3 128-16,-2-2-128 0,3-1 256 0,-1-5-48 15,1 0 0-15,-4 0 0 0,0 1 96 0,-2-3 16 16,-4 4 0-16,0-1 0 0,-2-3-176 0,-4 3-16 15,0-2-128-15,-1 2 192 0,-1-2-64 0,1-3-128 16,-1 1 176-16,-1 0-176 0,1-4 0 0,-1 1 0 16,-1 3 0-16,1-2-192 15,0 1 192-15,1-1 0 0,1 2 0 0,3 0 0 0,2 1 0 0,0 1 192 16,3 4-48-16,1-1 0 0,2 1-16 0,1 1-128 16,1 0 192-16,2-1-64 0,3 3-128 0,1-2 0 15,0 3 0-15,2-3-176 0,0 4 176 0,2-1 0 16,-2 1-144-16,0 4 144 0,-3-2 0 0,0 3 0 15,-2 3 0-15,-1-2 0 0,-2 4-224 0,0 2 80 16,-1 2 16-16,-1-2 0 0,-1 6 128 0,0 2-128 0,1 1 128 0,0 2-128 16,-1 2 128-16,0 2 0 0,-2 3 0 0,0 0 0 15,-2-3 0-15,-2 0 0 0,-2 1 128 0,0 3-128 16,-2-1 224-16,-2 3-32 0,1 1 0 0,0-1 0 16,1-6 128-16,-1-4 0 0,2-2 16 0,0 1 0 15,3-8 128-15,1 0 32 0,2-3 0 0,4-6 0 16,4 0-176-16,5-6-16 0,5-6-16 0,6-4 0 15,4-7-576-15,6-8-112 0,4-3-32 16,2-11-17904-16</inkml:trace>
  <inkml:trace contextRef="#ctx0" brushRef="#br0" timeOffset="72132.78">12191 10168 25791 0,'-6'-6'2304'0,"1"1"-1856"15,3 2-448-15,2 1 0 0,0 1 1216 0,-3 0 160 16,1-8 32-16,-5-1 0 0,0-3-1200 0,-2-6-208 0,1 3 0 0,-3-3-144 16,2 3 144-16,-1 0-208 15,0 1 80-15,-2 3 128 0,2 2 0 0,-1 0 128 0,-3 4 32 0,2 0 0 16,-2 2 272-16,1-1 48 0,0 4 16 0,1 2 0 15,-2 4-192-15,-1-1-48 0,1 5 0 0,-5 4 0 16,-1 6-256-16,-2 3 0 0,-2 6 0 0,-1 7 0 16,0 0 0-16,0 7 0 0,2 1-192 0,-1 2 192 15,4 2-128-15,2 1 128 0,2-5 0 0,2-1-144 16,3 1 272-16,6-7 48 0,6-5 16 0,7-5 0 16,3-7 0-16,2-3 16 0,5-3 0 0,1-1 0 15,4-6-208-15,-1-5 0 0,-1-2-192 0,2-5 192 16,3-9-848-16,3-5-64 0,-1-5-16 0,2-6 0 15,0-2 160-15,-2-8 16 0,2-2 16 0,-3-2 0 0,0-3 736 0,-5 1 0 16,-1 3 160-16,-6-1-32 0,-2 4 336 0,-5 4 64 31,-3 2 16-31,0 6 0 0,0 4 480 0,-4 6 80 0,1 6 32 0,-2 4 0 0,-2 3 416 0,0 6 96 16,1 0 16-16,-2 6 0 0,1 7-1024 0,-2 6-192 16,0 10-32-16,-1 8-16 0,0 10-400 0,1 4-256 15,-3 7 48-15,2 4 0 16,3 1-1392-16,3-2-256 0,8 1-64 0,7-15-16 15,6-8 992-15,4-10 208 0,5-8 32 0,0-2 16 0,-1-6 432 0,-2 0 64 32,2-5 32-32,-3 0-9168 15,-1-4-1824-15</inkml:trace>
  <inkml:trace contextRef="#ctx0" brushRef="#br0" timeOffset="72933.46">12476 9898 21183 0,'6'-10'944'15,"-3"1"192"-15,1 2-912 0,0 0-224 0,0 1 0 0,-1 3 0 0,2 0 1088 0,3-7 192 16,5-2 16-16,3-8 16 0,0-4-896 0,-2 1-176 16,-4 4-48-16,-4 0 0 0,-3 0-192 0,-3 1 0 15,-4 1 0-15,-2 3 0 0,-1 3 0 0,1 2 144 16,1-1-144-16,0 1 128 0,3 2 736 0,-1 1 144 15,3 1 16-15,0 1 16 0,2 0-352 0,-2 2-80 16,1 1-16-16,1-2 0 0,1 3-384 0,-1 0-80 16,2-4 0-16,0 4-128 0,1 0 128 0,0 0-128 15,2 2 0-15,-1 0 0 0,3 1 0 0,-3 0 0 16,-1 1 0-16,-1 2 0 0,-2 0 0 0,1 1 0 16,-2 2 0-16,-1 6 0 0,0 1 192 0,0 7 16 15,-1 1 16-15,-2 5 0 0,2 1 224 0,-1 0 64 0,-1 5 0 16,1 6 0-16,-1 10-240 0,1 9-32 0,-1 7-16 0,2 2 0 15,1 0-224-15,-1 1 0 0,-1-7 0 0,2-9 0 16,-1-3 0-16,0-4 0 0,3-6 0 0,1-5 0 16,1-9-128-16,1-7 128 0,3-7-192 0,2-4 192 15,4-7 0-15,6-7 0 0,1-2 0 0,7-12 0 16,8-9 0-16,13-17 0 0,14-12 128 0,18-18-16272 16</inkml:trace>
  <inkml:trace contextRef="#ctx0" brushRef="#br0" timeOffset="73922.02">13018 10001 35935 0,'-6'-19'1600'0,"1"1"320"0,0 5-1536 0,2 4-384 0,1 5 0 0,2 4 0 0,-1-2 464 0,-1-2 32 0,-1-2 0 0,-2-1 0 0,-1 0-496 0,-1 2 0 16,-1 2 0-16,1 3 0 15,1 2-640-15,-1 2-32 0,3 5 0 0,-1 2 0 16,1 6-208-16,0 3-32 0,2 8-16 0,-1 3 0 0,6 7 592 0,-2 3 112 16,3 5 32-16,1 6 0 0,1 2 384 0,0 6 96 15,-1-3 16-15,1 3 0 0,0 5-144 0,3-4-32 0,0-4 0 16,2-11 0-16,2-6 128 0,-2-6 32 0,2-5 0 0,-1-7 0 16,2-2 128-16,2-5 32 0,0-4 0 0,0-5 0 15,3-4-192-15,-2-5-16 0,3-6-16 0,-1-10 0 31,4-4-928-31,-2-12-192 0,-2-6-48 0,-2-6 0 16,-9-3-4992-16,1-3-992 0,0-4-208 0,-1 2-32 16,1 1 4416-16,-3 7 896 0,1 2 192 0,3 5 16 0,0 7 7632 0,3 0 1520 0,1 7 304 0,2 0 64 15,2 4-5232-15,0 1-1040 0,3-1-224 0,0 2-32 16,2 5-944-16,-2-1-176 0,0 1-32 0,-2 1-16 16,2 2-176-16,-2-2-272 0,-3 3 64 0,-1-2 16 15,-3 0-64-15,-2 0 0 0,-4-2 0 0,-4-1 0 0,-2-3 256 0,-4 3 128 16,-3 0 0-16,-2 0-128 15,-2 0 832-15,-3 4 48 0,1-1 16 0,-2 1 0 0,2 2 704 0,2 4 160 16,4-4 32-16,-1 4 0 0,3 3-816 0,3 3-144 16,1 0-48-16,2 3 0 0,1 0-784 0,2 6 0 15,0 1-224-15,0 6 48 0,2 3-96 0,-1 3-32 16,1 3 0-16,0 4 0 16,-1 6-208-16,1 8-32 0,-2 8-16 0,-2 6 0 15,0 3 96-15,-4 3 16 0,2 1 0 0,-1-6 0 0,1 3 320 0,1 0 128 16,2-2 0-16,-3 2-144 0,-1-3 144 0,-3-1 256 15,-1 0-64-15,-5-1-16 0,0-6 80 0,-1 3 32 16,-5-1 0-16,-3 4 0 0,0-2 0 0,-4-3 0 16,1-3 0-16,-4-4 0 0,-4-4-16 0,-3-1 0 0,-4 5 0 0,-6 0 0 15,-6 0-112-15,-2 3-32 0,-9 4 0 0,-2-3 0 32,0-1-1088-32,-1-5-240 0,3-4-32 0</inkml:trace>
  <inkml:trace contextRef="#ctx0" brushRef="#br0" timeOffset="74737.37">14385 9833 23039 0,'-18'-8'2048'15,"6"0"-1648"-15,6 6-400 0,6 2 0 0,0 0 3520 0,-3 0 608 16,-4-4 128-16,-7-2 32 0,-4 0-3280 0,-2-1-656 15,2 2-128-15,-3 4-32 16,-2 1-896-16,-1 3-192 0,-1 4-48 0,-2-1 0 16,-6 7-32-16,0 0-16 0,0 5 0 0,2-1 0 0,1 1 688 0,3 1 144 15,2 0 32-15,4 0 0 0,5-3 256 0,1 5 64 16,5-1 16-16,2 0 0 0,4 1 80 0,2-2 16 16,3 3 0-16,1-4 0 0,4 5-176 0,2-1-128 15,0 0 144-15,5 0-144 0,2 3 0 0,1 4 0 16,1 3 0-16,2-3 0 0,-1 5-224 0,1 2 64 0,0 1 16 15,1 1 0-15,1-1 16 0,0-2 0 0,0-7 0 0,-3-2 0 32,-1-3 128-32,-5-5 0 0,-3-1 0 0,-5-2 0 0,-3 0 0 0,-4-1 192 0,0-2-32 0,-6-2-16 15,-3-4 496-15,-2 0 80 0,-2 0 32 0,-1 1 0 16,-3-6 336-16,-1 1 64 0,-1-4 0 0,-1-2 16 16,1-2-224-16,0-1-48 0,0-5-16 0,2 1 0 15,1-7-464-15,2-1-96 0,2-1 0 0,3-4-16 31,2-1-1456-31,2-1-304 0,4-1-48 0,2 3-10720 0,5 0-2160 0</inkml:trace>
  <inkml:trace contextRef="#ctx0" brushRef="#br0" timeOffset="75160.89">14644 9844 28559 0,'-3'-7'1264'0,"-1"3"272"0,2 2-1232 0,0 2-304 0,4 2 0 0,-1 2 0 0,-1 0 3168 0,0 4 576 0,1 6 112 0,-1 4 32 16,1 8-4016-16,-1 9-816 0,0 8-144 0,0 2-48 15,0 8-1664-15,0-2-336 0,2 3-64 0,0-4 0 16,2-2 1216-16,-1-4 240 0,4-3 48 0,0-2 16 15,-1-5 736-15,0 1 160 0,1-1 16 0,-4-4 16 0,1 0 752 0,-3-2 320 32,-1 1-32-32,-1-3 0 0,-1-2 96 0,-2-1 0 0,1 0 16 0,1-4-9328 15</inkml:trace>
  <inkml:trace contextRef="#ctx0" brushRef="#br0" timeOffset="75373.38">15161 9397 51999 0,'-8'-31'2304'0,"2"10"480"0,2 3-2224 0,3 10-560 0,3 4 0 0,-1 4 0 15,2-2-1408-15,-1-2-400 0,3-2-80 0,-1 0-12384 0,0-1-2464 0</inkml:trace>
  <inkml:trace contextRef="#ctx0" brushRef="#br0" timeOffset="75897.5">15560 9920 36911 0,'-13'-20'1632'0,"5"8"352"0,-1 2-1600 0,0 4-384 15,3 3 0-15,-1 6 0 0,-5-3 0 0,-6 0-192 0,-11 0 0 0,-14 3 16 32,-10 3-976-32,-5 4-208 0,1 5-48 0,5 1 0 0,6 7 960 0,7 1 176 0,5 5 32 0,10-1 16 15,6 1 0-15,8-3 0 0,7-4 0 0,4-1 0 16,5-1 224-16,7-4 0 15,3-1-160-15,5 1 160 0,5-4 352 0,6 2 144 0,2-2 16 0,3 0 16 16,1-2 560-16,0 0 96 0,0 2 32 0,5-2 0 16,4 3-144-16,2 3-32 0,4 5 0 0,0-1 0 15,3 1-656-15,-3 1-144 0,-5-2-32 0,-7-2 0 16,-8-2-848-16,-6 0-192 0,-5-1-16 0,-9-1-16 16,-7-4-560-16,-7 1-112 0,-6 0-32 0,-6 0 0 0,-3-1 1728 15,-5-3 352-15,-1 2 64 0,-4 1 0 0,-2 0 1024 0,-3-1 192 16,-2-1 32-16,0 0 16 0,0-2-688 0,-1-4-144 15,3-2-32-15,2-5 0 0,1 2-384 0,4-6-80 16,3-1 0-16,-2-10-9312 16,6-2-1856-16,6-6-368 0</inkml:trace>
  <inkml:trace contextRef="#ctx0" brushRef="#br0" timeOffset="76195.72">16310 9891 43311 0,'-6'-7'3840'0,"2"1"-3072"0,3 3-608 0,1 3-160 16,2 3 1328-16,-2-3 224 0,-2-4 48 0,0 2 16 0,-2-2-1200 0,0 1-240 16,0 0-48-16,2 4-14752 15,1 4-2944-15</inkml:trace>
  <inkml:trace contextRef="#ctx0" brushRef="#br0" timeOffset="76368.75">16373 10674 46991 0,'0'0'4176'0,"0"-2"-3344"0,0 2-656 0,1 2-176 0,1-2 2624 0,1 4 512 0,2 0 80 0,1 4 32 16,4 2-3632-16,3 6-704 0,2 5-160 0,-2-1-32 0</inkml:trace>
  <inkml:trace contextRef="#ctx0" brushRef="#br0" timeOffset="80350">9463 11541 19343 0,'-5'-14'1728'0,"2"3"-1392"0,0 1-336 0,1 2 0 15,2 3 1856-15,0 2 320 0,0 0 48 0,-2-9 16 0,1-1-1552 0,-1-7-304 16,-1-1-64-16,1-1-16 0,-1 3-128 0,1 3-32 15,-1 3 0-15,1 0 0 0,1 3 48 0,-1-1 16 16,2 4 0-16,2-3 0 0,0 1-208 0,4-3 0 31,-1 2 128-31,1 0-128 0,1-1 0 0,0 0 0 0,1 2 0 0,-1-1 0 0,-1 2 0 0,0 0 0 16,-1 2 0-16,-2 1 0 0,-2 4 288 0,0-2 16 16,0 2 0-16,-1 2 0 0,-1 2 288 0,0 1 64 15,-2 2 16-15,2 2 0 0,-1 2-224 0,-1 4-32 16,1 2-16-16,-1 5 0 0,5 1-80 0,-2 3-32 15,1 1 0-15,1 5 0 16,4 3-80-16,3 5-16 0,3 9 0 0,5 5 0 0,2 0-192 0,1 4 144 16,4-2-144-16,0-1 128 0,2-1-128 0,-2-6 0 0,-1-2 0 0,1-1 0 15,1 0 0-15,-2-6 0 0,2-8 0 0,-3-3 0 16,-1-5 0-16,-2-3 0 0,-2-3 0 0,-2-4 128 16,0 2-128-16,-3-5 0 0,0 1 0 0,-2 2 0 31,-1 0-1728-31,-5-1-448 0</inkml:trace>
  <inkml:trace contextRef="#ctx0" brushRef="#br0" timeOffset="81008.74">10331 11358 30687 0,'-2'-6'1360'0,"-1"2"288"0,2-2-1328 0,1 3-320 0,0 2 0 0,3 1 0 0,-3 0 704 0,1-5 64 16,-1 2 0-16,1-1 16 0,-1-2-528 0,-1 2-128 15,0 1 0-15,-1 3-128 16,-1 3-256-16,-3 4-176 0,-3 8-16 0,-2 4-16 16,-2 7 0-16,-1 8 0 0,-4 7 0 0,0 7 0 0,-1 6 336 0,-2 2 128 15,-2 7 0-15,0 1-144 0,-1-3 144 0,0 1 0 16,1-1 0-16,0 2 0 0,0-3 0 0,1-3 0 0,4-7 0 15,5-9 0-15,4-8 0 0,4-6 0 0,3-7 0 0,3-1 128 32,1-6-640-32,6-2-128 0</inkml:trace>
  <inkml:trace contextRef="#ctx0" brushRef="#br0" timeOffset="81620.64">10517 12106 14735 0,'-1'-9'1312'0,"-2"3"-1056"0,3-4-256 0,1 4 0 0,2 2 3600 0,-1 0 672 0,2 0 128 0,1-6 16 16,2-2-3200-16,1-7-640 0,-1 3-128 0,-1 0-16 15,-1 1-176-15,-5 5-48 0,-2 3 0 0,-3 2 0 16,-1 4 304-16,-4-2 64 0,-2 6 16 0,-3 0 0 16,0 6-448-16,-1 1-144 0,-2 3 0 0,2 3 0 15,3 5 0-15,0-1 0 0,2 5 0 0,3 3-192 16,1 1-32-16,5 2 0 0,1 1 0 0,1 0 0 15,1 0-128-15,1 3-32 0,1 4 0 0,4 0 0 0,3 2 384 0,4-7 0 16,3-2 0-16,3-3 0 0,2-4-144 0,3-6 144 16,5-5 0-16,-4-3 0 0,-2-7 0 0,1-4 256 15,-3-4-32-15,-3-7 0 0,-1-3 320 0,-3-5 64 16,0-4 16-16,-4-1 0 0,-2-9-240 0,-3-1-32 16,-2 0-16-16,-5-4 0 0,-2 0-96 0,-2-1-32 15,-2-1 0-15,-2-1 0 0,0-1-32 0,1 1-16 16,-1-4 0-16,2 5 0 0,2 3-320 0,0 1-64 15,2 5-16-15,0 5-16448 0</inkml:trace>
  <inkml:trace contextRef="#ctx0" brushRef="#br0" timeOffset="82185.17">11333 12120 13823 0,'-1'-8'608'0,"0"2"128"0,-2 4-592 0,3-2-144 0,1 1 0 0,-1 0 0 0,0 0 2160 0,2 0 400 0,-1-4 64 0,0-3 32 0,0 2-1344 0,-1-5-272 16,0 1-48-16,0 1-16 0,0-1-16 0,0-1-16 0,1 3 0 15,-2 2 0-15,0-2-240 0,-1 4-32 0,0-3-16 0,0 5 0 16,-2-2-160-16,0 2-48 0,2 4 0 0,-2-2 0 16,2 2-256-16,-2 2-48 0,0 2-16 0,-1 0 0 15,0 2-128-15,-1 3-192 0,-2 1 32 0,-2 2 16 16,-1 4 144-16,-2 0-192 0,0 5 192 0,-2 3-192 15,1 3 400-15,-1 1 80 0,2 8 16 0,0 4 0 16,2 2 432-16,4-2 96 0,2-1 0 0,4 8 16 16,3 0-144-16,4 3-16 0,8 5-16 0,2-8 0 15,5-3-464-15,5-6-80 0,6-9-128 0,1-7 176 16,5-5-880-16,2-6-160 0,2-5-32 0</inkml:trace>
  <inkml:trace contextRef="#ctx0" brushRef="#br0" timeOffset="84018.71">12108 11553 30399 0,'-7'-6'2704'0,"2"2"-2160"15,4 4-544-15,1 0 0 0,2 0 960 0,-2 0 64 0,-1-2 32 0,-3 0 0 16,1-2-1056-16,0 1-256 0,-1 2-16 0,4-1-16 16,0 0 112-16,0 2 32 0,2 0 0 0,0 4 0 15,1-3 144-15,-1 4-160 0,0 1 160 0,-2-6-160 16,0 0-32-16,12 24-16 0,-6-13 0 0,1-1 0 16,2 2 80-16,2-2 128 0,3 0-208 0,2-1 80 15,5-3 128-15,3-2 224 0,4 2-48 0,5-5-16 16,4 4 512-16,6-5 96 0,4 0 32 0,9-2 0 0,8-1-256 15,4-1-48-15,2 1-16 0,-2-4 0 0,-3 5-480 0,-1 1 0 16,-2-2 0-16,-2 3-16192 16</inkml:trace>
  <inkml:trace contextRef="#ctx0" brushRef="#br0" timeOffset="84552.47">12300 11929 34671 0,'-12'-12'1536'0,"4"6"320"0,2 0-1488 0,4 2-368 0,2 4 0 0,0-3 0 0,0 3 384 0,0 0 0 15,-2-3 0-15,1 0 0 0,0-1-384 0,0 1 144 16,-1 0-144-16,1 1 0 0,0 1 0 0,0-2 0 15,1 3 0-15,0 0 0 0,2 0 0 0,1 3 0 16,0 0 0-16,-3-3 0 0,18 9 400 0,-4-2 128 0,4 2 32 0,4-2 0 16,4 2 288-16,7 1 64 0,7 2 16 0,8-2 0 15,8 3-432-15,7-3-96 0,6-2-16 0,13-4-12880 32,10-8-2592-32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16:14.3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13305 11832 911 0,'-5'-4'0'0,"0"4"0"0,2-3 0 0,1 3 0 0,2 0 1760 0,-2 0 272 15,-2-3 48-15,-3 0 16 0,-2-3-1632 0,1-1-320 16,0 0-144-16,4 1-2480 15,2-2-576-15</inkml:trace>
  <inkml:trace contextRef="#ctx0" brushRef="#br0" timeOffset="298.1">13377 11578 6447 0,'0'-9'576'0,"0"3"-576"0,0 0 0 0,-1 2 0 0,0 2 2240 0,1-4 352 0,-2-2 64 0,1-4 16 16,-1-7-1248-16,-1-5-240 0,2 0-48 0,-2 2-16 15,2 1-352-15,0 2-80 0,1 3-16 0,-1 3 0 16,2 0-32-16,-1 1 0 0,1 2 0 0,-1 0 0 15,1 1-192-15,-1 3-64 0,-1-1 0 0,2-2 0 16,-1 3 288-16,0 0 48 0,0 2 16 0,2 0 0 16,-1-1-208-16,0 2-32 0,0 3-16 0,-1-3 0 15,2 2-128-15,-1 1-32 0,0 1 0 0,0 2 0 16,1 0-144-16,-1 2-48 0,0 3 0 0,-1 0 0 0,0 2-128 0,0 3 0 16,0-1 0-16,0 4 0 0,0 6 128 0,-1 2-128 15,1 4 128-15,-1 6-128 0,-1 7 288 0,1 4-32 16,0 9 0-16,0-1 0 0,-2 4 240 0,1 3 32 15,-2-3 16-15,1 2 0 0,0 11-288 0,-2 0-48 16,4-4-16-16,-2-6 0 16,3-7-544-16,4-4-112 0,2-7-32 0,3-5 0 15,-1-6-2320-15,1-8-448 0</inkml:trace>
  <inkml:trace contextRef="#ctx0" brushRef="#br0" timeOffset="1443.72">13572 11693 26207 0,'-5'-4'1152'0,"2"1"256"0,0 0-1136 0,2-1-272 31,1 4 0-31,-1-2 0 0,1 2 576 0,-1-4 48 0,-1 4 16 0,0-6 0 0,-2 0-240 0,0-4-32 16,2 4-16-16,-2-4 0 15,2-1-352-15,-1 3 128 16,2-1-128-16,0-3 0 0,0 3 0 0,-2-4 0 0,3 3 0 0,1-2 0 16,1 0 0-16,0-2 0 0,1 2 0 0,0-1 0 15,3 0 0-15,3 0 0 0,2 1 0 0,2-3 0 16,0 4 0-16,1-1 0 0,-1 0 0 0,0 5 0 15,-1 1 0-15,-1 2 0 0,-1-1 0 0,0 4 0 16,0 1 272-16,0 0-16 0,2 0 0 0,1 4 0 16,1-2 0-16,4 4-16 0,-2-2 0 0,1 2 0 15,2 2-240-15,-1 3 0 0,-1 0 0 0,2 4 0 16,1 1 0-16,-3 2 0 0,-3 1 0 0,-2 3 0 16,-2 2 0-16,-4 3 0 0,-1 1 0 0,-4 4 0 15,-2-1 192-15,-3 4-48 0,-2 0-16 0,-2-3 0 16,-4 4 112-16,0 3 16 0,-2-1 0 0,1 3 0 0,2 1 64 15,-2 2 32-15,3-9 0 0,1 3 0 0,1 0-208 16,2-6-144-16,4-1 192 0,-1-3-192 0,2 1 0 0,1-4 0 16,1-3 0-16,-1-2 0 0,0 1 0 0,1-2 0 15,-1-2 0-15,0-5 0 0,2-2 0 0,-2 0 128 16,0-2-128-16,1-2 0 0,1 1 0 0,2-4 0 16,0 0 0-16,2-3 0 0,2 0-176 0,4-5 176 15,-2 1-192-15,2-2 192 0,1 0-224 0,1-2 64 16,1 2 16-16,-1 3 0 0,-3 0-32 0,0 1 0 15,-1 4 0-15,-2-2 0 0,1 4 176 0,-2 2 128 16,2 0-128-16,0 0 176 0,1 3-16 0,1 1 0 16,-1 0 0-16,3 2 0 0,3 0-160 0,2 1-256 15,0 0 64-15,-1 2-14768 0</inkml:trace>
  <inkml:trace contextRef="#ctx0" brushRef="#br0" timeOffset="3512.31">14903 11452 21183 0,'-5'-3'1888'15,"0"3"-1504"-15,3 0-384 0,0 3 0 0,2-3 1184 0,0 0 160 16,-2 4 48-16,-4 2 0 0,-3 0-1088 0,-2 8-304 16,-3 7 0-16,-3 3 128 0,0 9-128 0,-8 7 0 15,-2 9 0-15,-7 1 0 0,-3 7 0 0,-1 3 0 16,-4-4-144-16,-1 1 144 16,-1 1 0-16,3-4 0 0,8-7 0 0,5-12 0 0,3-4 0 0,4-6 192 15,5-9-16-15,2-3-16 16,3-4-672-16,0-6-144 0,1 1-32 0,1-2 0 0</inkml:trace>
  <inkml:trace contextRef="#ctx0" brushRef="#br0" timeOffset="4145.43">13936 11738 4607 0,'0'-8'192'0,"0"2"64"0,1 0-256 0,-1 2 0 0,1 4 0 0,1 0 0 0,-1-2 4000 0,0-1 752 0,2-1 160 0,0 1 16 0,2 0-3520 0,-2-3-704 16,2 5-128-16,0 1-48 0,2-3-400 0,3 3-128 15,-1-2 0-15,0 1 0 0,4-4-176 0,-1 1-144 16,2-2-16-16,1-2-16 15,-1 2-832-15,0 1-160 0,-2 2-48 0,-2-4 0 16,-1 4 736-16,-3-4 144 0,0 4 16 0,-2 0 16 0,-1 3 480 0,-2-2 160 16,-1 2 0-16,-3 2 0 0,0-2 976 0,-2 4 192 0,1 1 32 0,0-1 16 15,1-1 96-15,1 4 0 0,2-1 16 0,2 2 0 16,-1 0-768-16,4-2-144 16,1 0-48-16,1 3 0 0,2-4-336 0,0 1-64 0,2 0 0 0,-1 3-128 15,1-3 144-15,-1 0-144 0,-2 2 0 0,2 0 144 16,-4-2-144-16,1 1 0 0,-1-1 0 0,-3 1 128 15,2-1-128-15,-1 1 0 0,-3 1 0 0,1-2 128 16,-1-2 64-16,-1 2 0 0,0 1 0 0,0-4 0 16,-1 3 336-16,-1 1 80 0,1 2 16 0,1 0 0 15,-1 1 208-15,2 2 32 0,0 1 16 0,3 0 0 0,0 3-160 16,-1 3-16-16,2 1-16 0,2 2 0 0,0 5-368 0,2 2-64 16,2 3 0-16,1 0-16 0,3 8-240 0,4-5 128 15,3 3-128-15,1-3 0 16,1 2-848-16,1-2-272 0,1 0-48 0,-1-1-15264 15</inkml:trace>
  <inkml:trace contextRef="#ctx0" brushRef="#br0" timeOffset="5175.78">16031 11082 21183 0,'-10'4'1888'0,"2"-2"-1504"0,2 0-384 0,2 0 0 0,3 1 128 0,0 0-128 16,1 0 128-16,-2 0-128 0,-2 5 0 0,0 1-128 16,-1 3 0-16,0-5 0 15,3 2-400-15,0-3-80 0,2 0-16 0,0-4 0 16,0 0-320-16,0 1-64 0,0-3-16 0,0-3 0 0,0 3 608 0,-2-2 112 15,0 2 32-15,-2-2 0 0,0 2 528 0,4 0 128 16,0 0 0-16,0 0 16 0,0 0 624 0,-21-3 128 16,16 3 32-16,0 1 0 0,-2 1 176 0,-1 0 48 15,-2 3 0-15,1-2 0 0,-1 0-320 0,-5 0-48 16,-2 0-16-16,-2 3 0 16,-3-2-16-16,-2 3-16 0,-4 2 0 0,-4 0 0 0,-4 2-448 0,-3 0-96 0,1-1 0 0,-3 0-16 15,1-2-240-15,4 2-64 0,2-2 0 0,5 3 0 16,1-1-128-16,2-1 0 0,5 0 0 0,2-1 0 31,1 0-432-31,2-2-64 0,3 2-16 0,1-3 0 16,3 2-48-16,0-4-16 0,2 3 0 0,2-2 0 0,0-1 384 0,3 1 64 0,0 1 128 0,1 1-208 15,-1-2 208-15,4 2 160 0,-1 0-32 0,1 2 0 16,3 0 128-16,2 1 0 0,0 1 16 0,3 0 0 16,2-2-272-16,2 0 0 0,2 0 0 0,2-1 0 15,6 0 0-15,2-1-176 0,5 0 0 0,3-3 0 16,5 1-112-16,3-1-32 0,2 0 0 0,1 0 0 0,1 0 80 15,-2-1 16-15,-1 0 0 0,3-2 0 0,4 0 224 0,0-2 0 32,6 0 0-32,2-1-144 0,3 2 144 0,-1 1 0 0,0 0 128 0,-2 0-128 15,-3 4-1216-15,-1-4-320 0,-6 4-64 0</inkml:trace>
  <inkml:trace contextRef="#ctx0" brushRef="#br0" timeOffset="6210.17">15989 11076 13823 0,'-3'-4'1216'0,"1"-2"-960"15,-1 4-256-15,1-2 0 0,0 1 1760 0,2 1 304 16,-1 1 64-16,-1-4 16 0,-2 0-1312 0,-2-4-256 16,0 1-48-16,-3 0-16 0,-1 2-320 0,-2 0-64 0,-2 2 0 0,-1 2-128 15,2 2 240-15,-2 2-64 0,1-1-16 0,2 2 0 16,2 3 544-16,3-4 96 0,0 0 32 0,2 0 0 16,5-1-112-16,-1 1-16 0,2-1 0 0,1 1 0 15,0-2-272-15,1 0-64 0,-1 0-16 0,2 0 0 16,-2 2 256-16,1 0 48 0,1 1 16 0,0 0 0 15,3 6-64-15,-1 1-16 0,1 6 0 0,-2 2 0 16,1 6 80-16,-3 4 16 0,-1 3 0 0,0 6 0 16,-1 2-288-16,-1 3-48 0,0 5-16 0,-4 3 0 15,-1 5-336-15,-2 0 0 0,-1 2 0 0,2-6 128 16,2-4-752-16,-1-2-144 16,4-7-16-16,0-1-15952 0</inkml:trace>
  <inkml:trace contextRef="#ctx0" brushRef="#br0" timeOffset="8360.11">15330 12050 911 0,'-8'0'0'0,"1"-1"0"0,2 1 0 0,1 0 0 15,3 0 0-15,1 0 0 0,0 0 5392 0,0 0 1008 0,-1 0 192 0,-2 1 32 16,2 2-5024-16,-2-3-992 0,2 2-208 0,0 2-32 15,1-4-368-15,0 0 0 0,0 0 0 0,0 0 0 16,0 0 0-16,0 0 128 0,0 0-128 0,0 0 0 16,2 19 0-16,0-19 0 0,0 3 0 0,1-3 0 15,-1 3 368-15,3-3 0 0,0 4 0 0,1-3 0 16,3 4-32-16,-1-2 0 0,2 0 0 0,4 1 0 16,3-1-144-16,3 2-48 0,5 0 0 0,2-2 0 15,3 0-16-15,1 2 0 0,4-1 0 0,2-1 0 16,2-2 192-16,2 1 16 0,-1-2 16 0,2-2 0 15,1 1 160-15,2-4 16 0,5 1 16 0,3-2 0 16,1-2 64-16,3 2 16 0,1-3 0 0,0 1 0 0,-2 0-256 16,-4 2-48-16,-3-4-16 0,0 4 0 0,-4 0-128 15,0 0-32-15,-1 0 0 0,-1 2 0 0,-5 1-144 0,-4 1 0 16,-1 1 0-16,-7 1 0 0,-4 0-240 0,-5 1 80 16,-1-1 16-16,-5-1-16000 15</inkml:trace>
  <inkml:trace contextRef="#ctx0" brushRef="#br0" timeOffset="9256.1">15887 12331 12895 0,'-1'-6'1152'0,"0"0"-928"15,1 3-224-15,0 3 0 0,0 0 3008 0,0-1 544 0,-1-1 112 0,-1-2 32 16,-1-2-2032-16,-1 0-416 0,-2 2-80 0,-1-2-16 16,3 3-864-16,-1-1-288 0,1 2 160 0,0 1-160 15,2-2 128-15,0 0-128 16,1 3 128-16,0-3-128 0,0 1 0 0,0 0-192 0,-1 0 0 0,2-1 16 15,0 2 176-15,2 1-160 0,-2 0 160 0,1 0-160 16,0 0 160-16,-1 1 0 0,1 2 0 0,-1-1 0 16,0-2 0-16,0 0 144 0,-2 20-144 0,-2-10 0 15,0 2 288-15,-2 3-48 0,0 3-16 0,-3 3 0 16,2-3 160-16,-4 4 16 0,0 1 16 0,0 3 0 16,-2 5-176-16,0-3-48 0,0 4 0 0,0-1 0 0,0-1-192 15,2 1 0-15,1 0 128 0,2-2-128 0,-1 2 0 0,3-5 0 16,1 1 0-16,2-3 0 15,2 1-672-15,2-1-32 0,1-1 0 0,1-5 0 16,2 2 160-16,1-5 32 0,1-2 0 0,-1 0 0 0,1-1 352 0,2 0 160 16,1-2-128-16,1 0 128 0,1 0 0 0,2-1 192 15,-1-3 0-15,2-2-16 16,1-2 208-16,2-2 64 0,1 0 0 0,1-5 0 0,0 1-144 0,0-3-32 16,1-2 0-16,-1-3 0 0,-3-2-272 0,-2 2 0 15,-3-4 0-15,0 1 0 0,-2-1-192 0,0-2 16 16,-1-2 0-16,-2-1 0 0,-1 1 176 0,-2-1-128 15,0 1 128-15,-3 0-128 0,-2 6 624 0,-2-3 128 16,0 3 16-16,-2 2 16 0,0 1 656 0,-1 1 128 16,-1 3 32-16,0-2 0 0,1 2-464 0,-3 1-96 0,1 1-16 0,-2 1 0 15,0 2-480-15,-4 2-96 0,1 2-32 0,-5 2 0 16,0 4-288-16,-5 2-192 0,0 3 16 0,-2 3 16 16,-2 2-192-16,0 2-32 0,2 1-16 0,2 3 0 15,4-2 240-15,3 1 160 0,5-3-192 0,3 2-11808 16,7-2-2368-16</inkml:trace>
  <inkml:trace contextRef="#ctx0" brushRef="#br0" timeOffset="10524.73">17391 11389 14047 0,'2'-3'624'0,"0"1"128"0,0 1-608 0,1 1-144 0,-1-3 0 0,-1 2 0 0,0 1 1200 16,2-2 208-16,-1-1 32 0,3 2 16 0,0-2-48 0,-1 0 0 16,0 3 0-16,-1-3 0 0,1 3-304 0,1 0-64 15,1 3-16-15,2-3 0 0,2 3-16 0,2-3-16 16,2 3 0-16,3-2 0 0,4 2-160 0,4-3-48 16,2 0 0-16,4 0 0 0,2-4-96 0,2 1-32 15,-2 0 0-15,-1-4 0 0,2-1-416 0,-6 0-96 16,-2 3-16-16,-2-1 0 0,2 1-304 0,-7 3-64 15,0 2-16-15,-3 0 0 16,-1 0-304-16,1 2-64 0,0 2-16 0,-1 0-9728 16,1 2-1968-16</inkml:trace>
  <inkml:trace contextRef="#ctx0" brushRef="#br0" timeOffset="13464.17">17492 11661 9215 0,'-1'-4'816'0,"1"-1"-656"16,1 4-160-16,-1 1 0 0,1 0 3200 0,-1-2 624 15,0-2 112-15,0-2 32 16,-1-1-2496-16,1 1-480 0,-1 0-96 0,0 2-32 0,0-1-160 0,-1 4-48 16,0-2 0-16,-1 0 0 0,0 1-464 0,-1 0-192 15,-1 0 128-15,1 2-128 0,-1 0 0 0,-1 0 0 16,2 0 0-16,1 0 0 0,-2 2 144 0,4-2-144 16,-1 2 160-16,2 0-160 0,0 1 192 0,2 0-64 15,0 3-128-15,2-2 192 0,1 2-192 0,1-2 0 16,1 2 0-16,2 0 0 0,3 1 192 0,3-1 128 0,2-3 48 0,2 2 0 15,2 0 560-15,4 0 112 0,3 1 32 0,2-2 0 16,-2 0 256-16,1 1 48 0,-3-1 16 0,-2 2 0 16,1 0-496-16,-3 0-80 0,-1 0-32 0,2 2 0 15,-2 0-656-15,1 0-128 0,0 0 0 0,3-1 0 32,2 0-2480-32,5-1-448 0,5-2-80 0</inkml:trace>
  <inkml:trace contextRef="#ctx0" brushRef="#br0" timeOffset="20587.79">19542 11180 911 0,'-2'-6'0'0,"0"1"0"0,-1 1 0 0,1 2 0 0,0 0 1536 16,1 0 208-16,-1 1 48 0,-2-4 16 0,0 1-432 0,-2-5-96 15,-1 2 0-15,-1-3-16 0,1 1-112 0,-1 1 0 16,0 0-16-16,2 0 0 0,1 0-96 0,-2-2-16 16,2 2 0-16,0-1 0 0,-1-1-400 0,0 3-96 15,1-2-16-15,-1-1 0 0,0 1 112 0,-2 2 16 16,1-2 0-16,-4 2 0 0,0 2-128 0,-2 1 0 15,1 4-16-15,-4-2 0 0,-1 4 80 0,-3 1 0 16,-1 1 16-16,-1 2 0 0,-2 1-80 0,2 2 0 16,-4 3-16-16,1-2 0 0,0 5-224 0,-1-2-32 15,0 2-16-15,2 3 0 0,0 0-224 0,1 1 0 16,0 1 0-16,2 1 0 0,2 1 0 0,4-4-192 0,-1 5 192 0,3-4-160 16,3 0 160-16,4-3-208 0,3-1 80 0,1-4 128 15,5 1-160-15,1-2 160 0,2 1 0 0,1-3-144 16,1 0 144-16,0-1 0 0,1 0 0 0,1-1 0 15,0 3 0-15,1-3 144 0,5 0-144 0,0-2 160 16,4 2 32-16,3 0 0 0,6 1 0 0,0-4 0 16,1 0-192-16,-3-3 160 0,0 0-160 0,3 1 160 15,1-1-160-15,0 0 192 0,-1 0-192 0,-3 2 192 16,1-2-192-16,-2 3 0 0,0 1 144 0,-2-1-144 16,-2 3 0-16,0 3 0 0,2-1-192 0,-1 4 64 15,2 0 128-15,-2 1 0 0,2 3 0 0,-5-3 0 16,-2 5 0-16,-3-2 0 0,-2 0 0 0,-5 2-128 15,0 2 128-15,-5 0 0 0,-3 3 0 0,-2 0 0 0,-4-1 0 16,-4 4 144-16,-1-1-144 0,-4 1 0 0,-2-2 128 0,-1-1-128 16,0 1 0-16,-1 0 0 0,-1 3 240 0,1-5-64 15,-2-2-16-15,1 2 0 0,0-1 64 0,0-1 16 16,0-5 0-16,2-1 0 0,2-5 32 0,2 0 16 16,2-5 0-16,2-2 0 0,4-2 352 0,2-2 80 15,0-2 16-15,3-6 0 0,1-2-192 0,1-9-32 16,2-3-16-16,1-9 0 0,2-7-176 0,2-7-48 15,4-3 0-15,1-6 0 0,3-1 112 0,3-1 0 16,3 1 16-16,5-5 0 0,7 1 192 0,3-1 48 16,5 5 0-16,0 5 0 0,1 2-336 0,-2 2-64 15,0 5-16-15,-2 1 0 16,-3 1-2400-16,-3 0-464 0</inkml:trace>
  <inkml:trace contextRef="#ctx0" brushRef="#br0" timeOffset="36923.37">21364 10503 21183 0,'-6'-12'944'0,"2"2"192"0,2 2-912 0,0 1-224 16,4 1 0-16,-1 2 0 0,0-2 1248 0,0 0 208 15,2-7 32-15,2-2 16 0,-2-1-832 0,1 0-160 16,-1 1-48-16,-2 5 0 0,-1 0 176 0,0 4 16 16,-1 0 16-16,-1 2 0 0,2 1-224 0,-1 0-64 15,0-1 0-15,0 3 0 0,1-1-192 0,-2 2-64 16,4 0 0-16,-2-2 0 0,3 4-128 0,0 0 0 16,0 3 0-16,4 1 0 0,-1 4 0 0,0 2-176 15,0 7 176-15,-1 7-192 0,-1 6 192 0,-3 9 0 16,-1 9 0-16,-4 5-128 15,-2 7 256-15,-1 1 48 0,-2 0 16 0,0-2 0 0,2 3 48 0,1-3 16 0,2-4 0 0,3 0 0 16,0-6 80-16,1-7 32 0,2-3 0 0,2-5 0 31,1-1-1520-31,0-4-288 0,0-5-64 0</inkml:trace>
  <inkml:trace contextRef="#ctx0" brushRef="#br0" timeOffset="37488.49">20961 10466 19343 0,'-5'-2'1728'0,"1"1"-1392"0,2 1-336 0,2 0 0 0,0 0 1824 0,0 0 288 0,-3-3 64 0,-1 2 16 16,1-2-880-16,-2 0-176 0,0 0-48 0,1 0 0 15,2 0-448-15,0 3-112 0,4-2-16 0,1 0 0 16,4 0-256-16,2-2-64 15,4 1-16-15,4-4 0 0,7 1-48 0,3-2-128 0,7 0 192 0,5-1-64 0,3-3-128 0,2-2 0 16,1-3 0-16,-3 1 0 0,2-1-176 0,-2-4 48 16,2 5 0-16,-2 0 0 0,-3 1 128 0,0 4 0 15,-3 4-144-15,-2 1 144 0,1 0 0 0,-2 4 0 16,-4-2-144-16,-1 0 144 0,2 3-256 0,-2 0 0 16,2 1 0-16,2-4 0 15,4-1-1456-15,2 1-272 0</inkml:trace>
  <inkml:trace contextRef="#ctx0" brushRef="#br0" timeOffset="37927.66">21123 11401 14511 0,'-10'-5'640'0,"5"2"128"0,0-1-608 0,3 1-160 0,-1 2 0 0,3-1 0 0,0-1 560 0,0 0 80 0,-1-7 0 0,2-2 16 0,2-1 16 0,0-1 0 16,3 2 0-16,2 0 0 0,-3-1 720 0,3 3 144 16,1 4 16-16,1-4 16 0,4 4 0 0,2-3 0 15,0 3 0-15,5-1 0 0,6-2-864 0,3 3-160 16,2-4-32-16,6 0-16 0,5-2-352 0,3-1-144 15,2-1 128-15,4 0-128 0,4-5-224 0,-4 3-128 16,-1 3-32-16,-8 0 0 16,-4 2-192-16,-3 4-64 0,-5-2 0 0,-4 5 0 15,-2 4 0-15,-4 0 0 0,-5-2 0 0</inkml:trace>
  <inkml:trace contextRef="#ctx0" brushRef="#br0" timeOffset="38758.64">22680 11134 9215 0,'-3'-4'816'0,"1"1"-656"0,0 0-160 0,2 2 0 15,-1 1 2096-15,-1-2 384 0,-1-2 80 0,-3-2 0 16,-1-1-1360-16,-1-2-288 0,1-3-48 0,-1 5-16 15,2-2-592-15,0 2-112 0,0 1-16 0,-2 0-128 16,1 2 272-16,-2-1-48 0,-1 1-16 0,-2 2 0 16,0 1 160-16,-6-2 16 0,-1 3 16 0,-4 3 0 0,0 3 112 0,-4 0 32 15,-4 1 0-15,0 6 0 0,2-3 128 0,2 2 32 16,1 0 0-16,3 1 0 0,2 3-64 0,2-4-16 16,3 2 0-16,1 2 0 0,3-1-464 0,-1 1-160 15,5 0 0-15,-1-1 144 0,-1 1-144 0,3 0 0 16,2-4 0-16,1 2 0 0,2 1 0 0,3 1 0 15,4-4 0-15,4 2 0 0,-1-2 0 0,3 0 128 16,4-3 32-16,4 1 0 0,1-3-160 0,6-2 0 16,3-1 0-16,6-4 0 0,2 0 0 0,2-3-256 15,5 2 64-15,-1 1 16 16,0 1-544-16,-3 4-112 0,-1 0-32 0,-4 4 0 16,-4 3 336-16,-5 1 64 0,-6 0 16 0,-5 2 0 0,-4 4 320 0,-4-3 128 15,-3 2 0-15,-3 2-144 0,-3 2 144 0,-2 1 0 16,-2-1 0-16,-3 3 128 0,-1-3 384 0,0 0 96 0,0 0 16 15,-1 1 0-15,3-5 64 0,-5-2 16 0,1-1 0 16,-2-1 0-16,-2-2-240 0,0-2-32 0,-1-1-16 0,-2-2 0 16,-3-2 32-16,-2-1 16 0,0-4 0 0,-2-4 0 15,-1-1 176-15,-2-5 48 0,1-2 0 0,-1-4 0 16,1-3 96-16,-2-1 32 0,2-1 0 0,-1-1 0 16,3 0-384-16,2 2-80 0,1 2-16 0,1 4 0 15,1 2-1248 1,2 3-256-16,3 2-48 0,3 2-16 0</inkml:trace>
  <inkml:trace contextRef="#ctx0" brushRef="#br0" timeOffset="39386.57">23247 11112 3679 0,'-4'-4'320'0,"1"0"-320"16,2 2 0-16,-2 1 0 0,2 1 4848 0,1 0 896 15,-1 0 176-15,-3 1 32 0,-2 1-3392 0,-4 1-672 16,-1 2-144-16,-7 7-16 0,-4 7-736 0,-5 3-144 15,-5 4-16-15,-3 7-16 0,-3 6-672 0,-3 2-144 16,-1 3 0-16,1 4 0 0,5 5 0 0,4-3 0 16,5 2-160-16,2-3 160 0,5 2 0 0,6-3 128 15,5-4 0-15,6-2 0 0,6-4 256 0,7-1 64 0,7-6 16 16,8 1 0-16,7-3-96 0,10-1-32 0,6-6 0 0,7-3 0 16,3-6-192-16,4-4-144 0,4-8 192 0,1-7-192 15,-1-5-160-15,-2-10-144 0,4-5-16 0,0-9-16 31,2-3-2240-31,0-5-448 0</inkml:trace>
  <inkml:trace contextRef="#ctx0" brushRef="#br0" timeOffset="39998.47">23961 10640 911 0,'-26'3'0'0,"6"-5"0"0,1 1 0 0,7 1 0 0,6 0 0 0,2 0 0 0,0 0 7488 0,-4 0 1424 0,-6 0 288 0,-2-3 48 0,1 3-7040 0,3-2-1408 15,3 0-288-15,3 0-48 0,4-1-288 0,2 2-176 16,1-1 192-16,5 0-192 0,1 0 0 0,5-1 0 16,0 0-192-16,1 0 48 0,2 0 144 0,3-1-128 15,1 0 128-15,2 2-128 0,0-2 128 0,3-1 0 16,-1 1-144-16,5 1 144 0,0-2 0 0,3 0 0 16,4-1-144-16,-1-1 144 0,2 1-128 0,0 0 128 15,1-3-192-15,1 2-10208 16,1-2-2048-16</inkml:trace>
  <inkml:trace contextRef="#ctx0" brushRef="#br0" timeOffset="40296.58">23938 10895 28559 0,'0'-6'1264'0,"0"-2"272"0,2 1-1232 0,1 4-304 0,4 0 0 0,0 2 0 0,4-1 1584 0,5-5 256 15,11 0 48-15,13-5 16 0,11 0-1584 0,6 1-320 16,1 3 0-16,2-2 0 0,3 0 0 0,3 5 224 15,2 4-32-15,5 2 0 32,2 4-1392-32,-2-4-272 0</inkml:trace>
  <inkml:trace contextRef="#ctx0" brushRef="#br0" timeOffset="41692.26">25093 9873 4607 0,'-6'-10'400'0,"2"3"-400"0,3 4 0 0,1 1 0 16,3 2 6848-16,-2-2 1296 0,1-4 256 0,2-4 48 15,2-5-6208-15,4 2-1264 0,3-2-240 0,3 3-48 16,0 2-544-16,1 1-144 0,0 4 0 0,1 0 0 16,-2 1 0-16,0 7 0 0,-1-3 0 0,-3 4 0 0,0 4-192 0,-2 2 0 15,0 3 0-15,-2 4 0 16,-4 5-224-16,1 5-48 0,-3 8-16 0,-2 7 0 0,-3 11 128 0,-1 8 32 15,-3 8 0-15,0 4 0 0,-3 2 320 0,1 1 0 16,0-6 0-16,6 0 0 0,2-5 240 0,3-7-48 16,5-5 0-16,7-8 0 0,7-7-192 0,5-4 0 31,4-11-144-31</inkml:trace>
  <inkml:trace contextRef="#ctx0" brushRef="#br0" timeOffset="42303.67">25762 9922 21183 0,'-5'-10'1888'0,"2"0"-1504"0,3 8-384 0,0 0 0 0,1 2 1984 0,0-4 320 16,-1-2 64-16,-1-4 0 0,1-5-1008 0,2-1-208 15,6 2-32-15,2-1-16 0,3 6-720 0,2-1-128 16,1-2-48-16,2 8 0 0,-2-3-208 0,-2 5 0 16,1-1 0-16,-1 3 0 0,-2 3 0 0,1 3 0 15,-1 0 0-15,0 4 0 0,1 3-160 0,0 3 32 0,2 0 0 16,-1 5 0-16,-1-2 128 0,0 4 0 0,-5 1 0 0,1 6-128 15,-2 4-64-15,-3 0-16 0,-1-2 0 0,-5 0 0 16,-1 2-48-16,-4-2 0 0,-1-4 0 0,-2-3 0 16,-1-1 256-16,-3 0 256 0,1-1-48 0,-2 1-16 15,0-4 384-15,1 1 64 0,-1 1 0 0,1-2 16 16,0-1-128-16,-1-1-16 0,2 2-16 0,-1-1 0 16,0 0-336-16,2 0-160 0,1 0 160 0,1-3-160 15,3-4 0-15,0 0 0 0,5-1 0 0,2-2 0 16,5 0 160-16,2 1-160 0,6-4 160 0,3 0-160 15,4-2 512-15,5 2 0 0,6-4 0 0,5 0 0 16,4 0-16-16,3-4 0 0,2-2 0 0,2 0 0 16,2-1-224-16,-2 2-32 0,-6-5-16 0,-5 2 0 15,-4 0-2048-15,0 0-416 0,-1-7-64 0</inkml:trace>
  <inkml:trace contextRef="#ctx0" brushRef="#br0" timeOffset="42930.6">25286 11522 23951 0,'0'-3'2128'0,"0"-1"-1696"16,0 2-432-16,1-2 0 0,2 4 1696 0,-2 0 256 0,0 0 48 0,3 0 16 0,1 0-832 0,4-3-160 15,1 1-48-15,4 1 0 0,3-2-624 0,2 1-128 16,4 0-32-16,4-1 0 0,1-2-192 0,3-1 144 16,1 2-144-16,2 0 128 0,2-1-128 0,2 2 0 0,0-1 0 0,1 1 0 15,-1 0 0-15,-2-1 0 0,-2 1-144 0,2 0 144 16,0-1 0-16,2-1 224 0,1 1-32 0,-1-2-16 15,2 3 128-15,0-4 16 0,1 4 16 0,1 0 0 16,2-3-336-16,-4 3-160 0,0 0 16 0,-2-3 0 31,-2-2-2352-31,0 2-448 0,-1-3-112 0,-1 1-16 0</inkml:trace>
  <inkml:trace contextRef="#ctx0" brushRef="#br0" timeOffset="43966.03">25243 12053 15663 0,'-3'-6'1392'0,"2"2"-1120"0,1-1-272 0,0 4 0 16,1 1 3120-16,-1-3 560 0,2-3 112 0,-1-4 32 15,3 0-2064-15,1-6-416 0,3 4-64 0,2 0-32 16,4-3-672-16,1 4-128 0,2-2-16 0,4 1-16 15,1 0-224-15,3-1-64 0,3 3 0 0,2 0 0 16,2 2-128-16,2 2 0 0,-1-1 0 0,0 6 0 16,1 1-240-16,-1 4-16 0,1-2-16 0,-2 5 0 31,-1 2-192-31,-3-1-48 0,-1 4 0 0,-2 3 0 0,0 5 384 0,-3-2 128 0,-1 7 0 0,-2-1-144 0,-2 3 400 0,0-1 64 16,-2-2 32-16,-1 2 0 0,-3-1 48 0,-4 1 16 15,-1-4 0-15,-3 1 0 0,-2-2-64 0,-2 1-16 16,-2 0 0-16,-3 0 0 0,-1 1-112 0,-2-1-32 15,0-2 0-15,-2 2 0 0,-1 2-48 0,-3-2-16 16,0 4 0-16,-2-4 0 0,-2 4-128 0,0-1 0 16,0-4 0-16,-2-4-176 15,0-1-192-15,0-1-32 0,2-3-16 0,2-2 0 0,2-4 160 0,2 1 16 16,2-4 16-16,2 0 0 0,3-2 224 0,2-1 0 16,2-1 0-16,2 1 0 0,2 0 608 0,2 0 16 15,2-3 0-15,4 2 0 0,1 0 0 0,4 0 0 16,2-3 0-16,3-1 0 0,3 1 16 0,5-2 16 15,5 2 0-15,4-2 0 0,4-3-96 0,2 3-32 16,5 0 0-16,2 1 0 0,-2 3-240 0,-1-2-48 0,-1 4-16 0,-4 0 0 16,-4 0-96-16,2 0 0 0,-2 4-128 0,-2-4 192 15,0 2-192-15,-3-1 0 0,1 2 0 0,-4-2 0 32,0-1-2080-32,0-1-352 0,-4-4-80 0</inkml:trace>
  <inkml:trace contextRef="#ctx0" brushRef="#br0" timeOffset="44671.61">27364 10554 23039 0,'-10'-5'2048'0,"0"2"-1648"0,7 3-400 0,1 0 0 0,2 0 1968 0,-3-2 304 16,-2 1 64-16,-4-3 16 0,-4 3-1376 0,0-4-272 16,0 4-48-16,3-2-16 0,3 1-416 0,3 1-96 15,2 1 0-15,3 3-128 0,1 0 0 0,5-2 0 16,3 4 0-16,3-1 0 0,3 2 0 0,5-2 0 16,4-2 0-16,5-1-144 0,4-1 144 0,5-1 128 0,0 1-128 0,3-5 176 15,2 4-176-15,-1-4-144 0,0 0 144 0,-2 0-208 16,-2 1-144-16,0 1-32 0,-5-3 0 0,0 2 0 15,-1-1 384-15,-2 1 0 0,-2-2-144 0,1 2 144 32,5-2-912-32,-2 2-128 0,2-1-32 0,-4-1-12240 0</inkml:trace>
  <inkml:trace contextRef="#ctx0" brushRef="#br0" timeOffset="44938.49">27371 10947 42623 0,'-12'-11'1888'0,"7"5"384"0,1 0-1824 15,3 3-448-15,2 3 0 0,2 0 0 0,-1 0 0 0,3 0-320 16,4-2 64-16,3 1 0 0,5 1 256 0,7 0 0 15,4-3 0-15,3 1 0 16,5 1-192-16,2 1 64 0,4-3 128 0,3 2-208 0,3 1 0 0,-1-3 0 16,1 1 0-16,-1-2 0 15,3-2-368-15,-2 0-80 0,1 0-16 0,1-1 0 16,1 1-2752-16,1-4-544 0</inkml:trace>
  <inkml:trace contextRef="#ctx0" brushRef="#br0" timeOffset="45503.54">29423 9754 33919 0,'-22'-17'1504'0,"8"7"304"0,1 2-1440 0,6 2-368 0,3 4 0 0,0 2 0 0,-1 0-848 0,-3-3-240 0,-6 2-64 16,-6-3 0-16,-2-1-176 0,-1 2-32 0,-1 0-16 0,3 0 0 16,1 0 512-16,3 2 96 0,1 1 32 0,1-3 0 0,3 3 1072 0,-1 0 224 15,4 0 32-15,-1 3 16 0,1-2 656 0,3 2 128 16,-2 0 16-16,3 3 16 0,-1 3-720 0,-1 3-160 15,-1 1-32-15,-1 7 0 0,-3 6-512 0,0 7 0 16,-3 5 0-16,-1 7 0 0,-2 3 0 0,-3 8 0 16,1 1 0-16,-1 7 0 0,0 3 0 0,0 1 0 0,1 2 192 0,3 2-192 15,1 1 192-15,4-3-64 0,6 0 0 0,5-14-128 16,6-2 144-16,6-12-144 0,3-4 0 0,3-5 144 16,3-4 288-16,3-3 48 0,7-1 16 0,3-6 0 15,6 0 144-15,3-7 48 0,2-2 0 0,4-10 0 16,3 3-304-16,-3-12-64 0,1-1-16 0,-4-5 0 15,-1-2-304-15,-5-4-176 16,-4-3 32-16,-6 1 0 0,-4-1-80 0,-6 2-16 0,-7 0 0 0,-4 0 0 16,-6-2 608-16,-4 4 112 0,-7 1 32 0,-5-2 0 15,-4 4 224-15,-2 1 48 0,-4 4 16 0,0 2 0 16,-2 4-96-16,-3 2-32 0,0 5 0 0,-2 6 0 0,0 5-208 16,-4 7-32-16,-3 3-16 0,-4 6 0 0,-4 4-656 15,-3 7-128-15,2 2-16 0,1-1-12624 16,1 4-2528-16</inkml:trace>
  <inkml:trace contextRef="#ctx0" brushRef="#br0" timeOffset="46240.31">30364 10241 3679 0,'-15'-12'160'0,"4"2"32"0,1 0-192 0,3 4 0 0,5 4 0 0,2 2 0 16,-1-4 7136-16,-2 1 1376 0,0 0 288 0,-4-4 48 0,2 2-6896 0,1 5-1376 15,0 5-288-15,-1 8-48 0,1 3-416 0,-1 9-80 16,-2 10 0-16,-3 9-16 0,-4 8 96 0,-3 10 32 16,-4 10 0-16,-4 8 0 15,-1 2-1312-15,-1 0-256 0,1-3-48 0,4-6-16 16,5-9-1344-16,5-12-272 0,7-10-48 0,5-11-16 0,3-8 2720 0,3-11 544 15,2-2 192-15,1-6-144 16,1-4 2048-16,0-3 400 0,1-4 96 0,0-3 16 0,-1-3 528 0,0-5 128 16,-1-4 0-16,0-7 16 0,-2 3-1120 0,0-8-240 15,2-3-32-15,1-6-16 0,2-1-784 0,3-3-176 16,2 0-16-16,2-6-16 0,2 1-688 0,-1-4-176 16,2 2-16-16,2-1 0 15,0 0-688-15,0 4-144 0,-1 0-16 0,-2 7-16 31,-1 3 304-31,-4 4 64 0,-1 4 16 0,-4 2 0 0,-1 5 416 0,-1 3 96 0,-6-1 16 0,1 3 0 16,-1 1 336-16,-2 0 64 0,0 3 0 0,-1 1 16 16,1 2 48-16,1-1 0 0,0 3 0 0,0 1 0 15,2 2 240-15,0 0 48 0,2 2 16 0,-1 3 0 16,1-2-288-16,0 4-48 0,1 2-16 0,-1 0 0 16,-1 3-64-16,1 2-16 0,0 1 0 0,0 8 0 15,0 2 64-15,1 5 0 0,0 8 0 0,0 3 0 16,1 9-112-16,1 3-16 0,-1 9 0 0,1 3 0 15,1 6-128-15,2 1 0 0,0 4 0 0,3-1 0 16,3 1 176-16,-1-5-48 0,4-1-128 0,-3-8 192 16,0-3-192-16,0-4-160 0,-3-3 32 0,1 4 0 0,-1-2-128 0,-1 0 0 15,1-1-16-15,-3-3 0 16,-2-4-288-16,0-4-48 0,-2-2-16 0,0-8 0 16,-3-2-2208-16,-2-8-448 0,0-3-96 0,-1-1-16 0</inkml:trace>
  <inkml:trace contextRef="#ctx0" brushRef="#br0" timeOffset="46569.69">30326 10741 32255 0,'-5'-6'1424'0,"4"0"304"0,1 2-1392 0,5 1-336 0,4 3 0 0,3-2 0 0,3 1 3664 0,11 1 672 16,16-5 128-16,21 0 16 0,20-1-3392 0,16-6-704 15,8 3-128-15,5-1-16 16,0-5-2416-16,0-2-464 0</inkml:trace>
  <inkml:trace contextRef="#ctx0" brushRef="#br0" timeOffset="47777.36">20182 11003 11967 0,'-5'-6'1072'0,"0"0"-864"0,1 0-208 0,2 3 0 15,0 2 6064-15,1 1 1168 0,1 0 224 0,-2-3 48 16,-1 1-5680-16,-2-2-1136 0,0 0-240 0,-1 2-32 16,0-1-288-16,0 2-128 0,-2 1 0 0,1 0 128 15,1 0-272-15,0 0-64 0,-2 3-16 0,2-3 0 16,2 3-16-16,1-3 0 0,0 4 0 0,1-1 0 15,2 0 240-15,1 0 0 0,1 1 0 0,3 2 0 16,1 0 224-16,3 1 32 0,1 4 16 0,1 1 0 16,3 2 128-16,-1 2 32 0,1 1 0 0,1 1 0 15,0 4 0-15,-1 3 0 0,1-1 0 0,-1 0 0 0,1 4-192 16,-2 0-48-16,2 2 0 0,0 4 0 0,0 3-192 0,0 2 0 16,-2 2 0-16,1 3 0 0,-2 1 0 0,1-3 0 15,-1-5 0-15,0-6-160 0,-2-3-96 0,0-6-32 16,-1-6 0-16,-2-3 0 0,-1-3 288 0,-1-4-160 15,0-2 160-15,-2-2-128 0,1-1 128 0,-2-2 0 16,2 1 128-16,-1-2-128 0,1 0 464 0,-1 0 32 16,-1-2 0-16,-1 2 0 0,1-2-32 0,-4-1 0 15,0 1 0-15,-1-3 0 0,1 1 48 0,-3-7 0 16,1 3 0-16,-1-7 0 0,-1-3-112 0,1-4-16 16,0-5 0-16,1-9 0 0,3-7 0 0,4-12 0 15,3-9 0-15,4-10 0 0,1-3-96 0,3-12-32 16,0-13 0-16,2-1 0 0,2-2-256 0,-1 2 0 0,-1 0-128 15,6-9 128 1,11-4-2288-16,17-9-352 0,18 2-80 0,21-1-16 0</inkml:trace>
  <inkml:trace contextRef="#ctx0" brushRef="#br1" timeOffset="81292.12">6811 15995 3679 0,'1'-10'320'0,"-1"2"-320"0,-1 0 0 0,1 2 0 15,0 1 2256-15,0 4 384 0,0-3 80 0,-1-2 16 16,-1-3-1376-16,1-3-272 0,-1 2-48 0,1-2-16 0,-2 2 112 0,2 4 16 16,-2 2 0-16,1-1 0 0,-2 4-368 0,2-2-64 15,-2 3-16-15,0-3 0 0,2 0-352 0,-1 1-80 16,1 0-16-16,-2-4 0 0,0 2 288 0,-1-2 48 16,1 0 16-16,-3 0 0 15,2-4-96-15,-1-1-32 0,-1 0 0 0,-1-2 0 0,0 1 256 0,-2 2 48 16,-1-2 16-16,0-1 0 0,-2 4-64 0,0-1-16 15,-2 1 0-15,-1 0 0 0,-2 3-336 0,1 1-80 16,1 0-16-16,-1 2 0 0,-1 3-112 0,0 0-32 16,-1 0 0-16,1 2 0 0,0 2-144 0,0 2 0 15,1 1 0-15,-1 2 0 0,3 0 0 0,1 1 0 16,-1 2 0-16,0-2-176 0,1 2 176 0,2 1-160 0,2-4 160 16,1 4-160-16,1-3 160 0,0-3-160 0,1 2 160 0,-1-1-160 15,1 2 160-15,-2-2-192 0,3 0 192 0,-1 0-192 16,1 0 192-16,1 2 0 0,0 3 0 0,2-3 0 15,2 2 0-15,0 3-128 0,2 1 128 0,1 0-128 16,2 4 128-16,1 1 0 0,3-1 0 0,0 1-128 16,2 1 128-16,1-2-128 0,-1-4 128 0,1 0-128 15,0 1 128-15,2-3-208 0,2 1 80 0,1-2 128 16,2-1-176-16,1-2 176 0,1-1-128 0,1-2 128 16,1 0-192-16,-1-1 64 0,2 0 0 0,-2-2 0 15,-1 1 128-15,-1-2 0 0,-3 4 0 0,-3-1-128 16,1 1 128-16,-2 3 0 0,1 2 160 0,-1 1-160 15,-1-1 352-15,0 3-32 0,0 1 0 0,1 4 0 16,0 2-80-16,-1 5-32 0,1 2 0 0,0-1 0 0,-3 1-208 0,3-1 0 16,-1 2 0-16,0-2 0 15,2 3-320-15,1-6-96 0,0-2-32 0,-1-2 0 16,5-1-128-16,-2-5-16 0,0 1-16 0,-1-4 0 0,-2 0 416 0,0-4 192 16,-2 1-192-16,-1-4 192 0,-2 0 0 0,-2 1 0 15,-2-2 0-15,0-2 0 0,-2-1 128 0,-2 2 64 16,-1-3 0-16,-1 0 0 0,-2 2 336 0,-1-2 80 15,-1 2 16-15,-3 0 0 0,-1-2-64 0,-3 1-16 16,-1 2 0-16,-2-3 0 0,-1 0-288 0,-4-4-64 16,-3 2-16-16,-2-2 0 0,0 0-176 0,-2-1-224 15,0-1 48-15,3-1 16 0,2-3-32 0,2 1 0 0,3-3 0 16,3-1 0-16,4 0 192 0,5-2 176 0,2-2-48 16,4-2 0-16,5-6 288 0,1-1 48 15,3-1 16-15,2-5 0 0,5-10-224 0,5-5-32 0,2-4-16 0,2-2 0 16,6 0 176-16,1 2 16 0,5 0 16 0,6 1 0 15,6-1-416-15,3-3 128 0,6-6-128 0,1 0-11728 16,5-1-2416-16</inkml:trace>
  <inkml:trace contextRef="#ctx0" brushRef="#br1" timeOffset="82593.95">8682 15802 29423 0,'-6'-18'1296'0,"1"8"288"0,2 0-1264 0,2 1-320 15,2 6 0-15,0-1 0 0,1-1-496 0,-1-2-144 16,-1-6-48-16,1-3 0 0,-2 0 304 0,-2 1 48 15,0 3 16-15,-2 4 0 0,-3 0 32 0,0 0 16 16,-1 6 0-16,-2-1 0 16,0 3-208-16,1 3-32 0,-1-1-16 0,-2 2 0 0,1 2 400 0,-4 0 128 15,0 2 0-15,-3 4 0 0,1 1 0 0,-3-1 0 16,-1 1 0-16,-2 2 0 0,-1 1 368 0,1 0-32 16,3 1 0-16,-3 1 0 0,-2 2 368 0,-1 3 64 15,-3 3 0-15,-1-1 16 0,2 4-304 0,-4-1-64 0,-2 4-16 0,0 0 0 16,-1-1-112-16,3 1-32 0,2-1 0 0,5-1 0 15,4-3-48-15,3 2-16 0,5-3 0 0,3 2 0 16,3 0-192-16,1 3 128 0,3 8-128 0,1-1 0 16,1-1 0-16,2 3 0 0,1 5 0 0,3-3 0 15,2 2 0-15,2-2 0 0,5-1 0 0,3-7-160 16,4 1 160-16,3-3-208 0,3 0 80 0,4-1 128 16,2-2-176-16,-1-5 176 0,-3-4-128 0,4 1 128 15,7-4-448-15,-1-2-16 16,-3-2 0-16,1-4 0 0,3-2 192 0,4-1 32 0,3-5 16 0,2 2 0 15,-1-6 224-15,0 2 0 0,-1-5 192 0,-1-1-192 16,-5 1 320-16,0-6-32 0,-4 0-16 0,2-2 0 16,1-2-80-16,-4-3 0 15,1 1-16-15,-4-2 0 0,-2 5-16 0,-1-5 0 0,0-1 0 0,-4-1 0 0,-2-1-160 0,-3-5 160 16,-2 2-160-16,-6-2 160 0,-2 0 224 0,-3-3 32 16,-1 0 16-16,-2-1 0 0,-1-1 224 0,-1-4 48 15,2-2 16-15,-2-1 0 0,-1-1 64 0,2-1 16 16,-1-1 0-16,0 1 0 0,-1 4-352 0,-2-1-80 15,-2 2-16-15,-2-1 0 0,-1 0 224 0,-4 0 32 16,-1 0 16-16,-5 0 0 0,-1 1 224 0,-7 1 48 16,1 2 16-16,-7 0 0 0,-3 2-80 0,-6 3 0 15,-3 1-16-15,-6 2 0 0,-3 5-624 0,-4 2-192 16,-5 3 0-16,-3 3 0 16,3 0-1216-16,-5 5-336 0,0 1-80 0,2 2-11184 15,2-1-2240-15</inkml:trace>
  <inkml:trace contextRef="#ctx0" brushRef="#br1" timeOffset="85526.93">8754 15916 11967 0,'1'-10'1072'0,"-1"2"-864"0,0 0-208 0,1 3 0 0,1 4 3104 0,0-2 576 16,0 1 112-16,1-2 32 0,0-3-2448 0,2-2-480 16,3-1-112-16,-5-1-16 0,1 4-384 0,-1 1-96 15,-2-1-16-15,-2 5 0 0,-2 1-272 0,-1-2-272 16,0 3 48-16,-4 3 16 16,1-3-256-16,-2 3-48 0,0 0-16 0,1-2 0 0,2 2 208 0,-1-1 64 15,4-2 0-15,-1 1 0 0,3 2 256 0,-2-1 0 16,1-2 0-16,-2 0 0 0,0 0 0 0,-2 1 0 15,-1 2 0-15,-1-3 0 0,1 0 336 0,-3 0 128 16,0 0 32-16,0 0 0 0,2 0 704 0,-2 0 144 16,1 0 16-16,0 0 16 0,2 0-80 0,0 0-16 0,0 4 0 0,1-1 0 15,0 2-592-15,0 1-128 0,1 1-32 0,-1 3 0 16,1 6-400-16,0 0-128 0,1 5 0 0,2 5 0 16,0 3 0-16,1 6 0 0,4 2 0 0,-1 1 0 15,3 6 0-15,0-6 0 0,-1 0 0 0,1-1 0 31,0 2-1168-31,-2-7-144 0,2-1-32 0,-1-3-9408 0,0-5-1904 0</inkml:trace>
  <inkml:trace contextRef="#ctx0" brushRef="#br1" timeOffset="86003.71">8406 16111 13823 0,'1'-2'1216'0,"-1"2"-960"0,0-3-256 0,3 2 0 0,-1 1 2944 0,1 0 560 0,0-2 96 0,4 2 32 0,1-3-2304 15,3 0-464-15,4-1-96 0,0 0 0 0,-1-1 64 0,1 2 0 16,-2-1 16-16,3 1 0 0,4 0-208 0,2-4-64 16,5 4 0-16,4-2 0 0,4-1-576 0,0-2 0 15,-1 2 0-15,-5 2-15376 16</inkml:trace>
  <inkml:trace contextRef="#ctx0" brushRef="#br1" timeOffset="86593.27">8254 16590 16575 0,'-10'-1'736'0,"4"-2"160"0,1 3-720 0,2 0-176 0,3 0 0 0,2 3 0 16,-1-2 2688-16,1 1 496 0,1 1 96 0,1 1 32 15,2 2-2656-15,1-2-528 0,1-1-128 0,0 2 0 16,3 0 512-16,1 0 80 0,1 1 16 0,1-2 0 16,2 2-48-16,1 0-16 0,3 1 0 0,1 0 0 15,2 2-240-15,3-1-48 0,4 3-16 0,3 2 0 16,5 2-1104-16,4-3-224 0,1-1-32 0,0-6-12640 16</inkml:trace>
  <inkml:trace contextRef="#ctx0" brushRef="#br1" timeOffset="87472.05">7234 16210 19519 0,'1'-8'864'0,"2"3"176"0,0-1-832 0,1 3-208 0,0-1 0 0,-1 2 0 0,1-2-720 0,2 1-192 0,3-6-48 0,1-4 0 16,2 0-1088-16,-2-2-208 0,-3 3-48 0,-3 2-16 0,-1 0 2128 0,-5 0 416 15,0 1 96-15,-2 1 0 0,-1 0 2128 0,2 2 432 16,-2-3 64-16,1 2 32 0,-1 1-256 0,1-3-48 15,1 3-16-15,-2-1 0 0,2-2-912 0,-1 3-176 16,1-2-32-16,0 2-16 0,0 0-800 0,0 0-144 0,1 0-48 0,0-3 0 16,1 5-384-16,0 1-144 0,1 0 0 0,0 2 144 15,0 1-144-15,0 0 0 0,0 4-160 0,-3 2 160 16,3 0-208-16,-1 6 48 0,-1 4 16 0,-3 7 0 16,-3 1-80-16,1 8-16 0,-2 1 0 0,1-1 0 31,-1 5-304-31,0-5-64 0,3 3-16 0,1-1 0 0,1 1 416 0,3 0 80 0,1-1 128 0,0 2-208 15,1 4 208-15,2-2 0 0,1-2 0 0,-1-2 0 16,2 0 0-16,1-6 0 0,2 1 208 0,-1-7-64 16,2 0 48-16,-2-5 16 0,2 1 0 0,0-5 0 15,-2 0-64-15,-1-5-16 0,1 2 0 0,-1-3 0 0,-3-1 0 16,0-3-128 0,-1-3 192-16,1 0-64 0,-3 3 320 0,0-3 48 0,-1-3 16 0,1 1 0 0,0 1 336 0,0-5 80 15,0-4 16-15,2 1 0 0,1-6-368 0,0-2-80 16,1-2-16-16,3-3 0 0,2-3-176 0,-2-6-48 15,3-1 0-15,-1-6 0 0,2-3 0 0,3-10 0 16,1-6 0-16,-1-3 0 0,2-7-96 0,2-2-32 16,-1 0 0-16,2-9 0 0,-2-5 0 0,3 0 0 15,0-2 0-15,-1 6 0 0,1 6-256 0,-3 1-64 16,-2-1-16-16,-1 10 0 16,-5 3-1456-16,-3 12-304 0,-3 10-48 0</inkml:trace>
  <inkml:trace contextRef="#ctx0" brushRef="#br1" timeOffset="88335.17">8621 15761 32943 0,'-11'-18'1456'0,"4"6"304"0,1 0-1408 0,3 4-352 15,3 2 0-15,0-1 0 0,0 0 928 0,0-8 112 16,0-7 32-16,1-10 0 0,1-7-224 0,0-4-32 0,2-1-16 0,1-1 0 16,-2 1-224-16,4-1-32 0,-3 2-16 0,3 4 0 15,-1-1-336-15,1 5-64 0,1-2 0 0,-1 4-128 16,2 2 192-16,-1 0-64 0,2 2 0 0,-1 1-128 15,1-1 320-15,0 3-64 0,-2 4 0 0,0 0 0 16,-1 0-32-16,-2 1-16 0,0 7 0 0,-1-1 0 16,-3 5 48-16,2 0 16 0,-3 7 0 0,0-4 0 15,0 5-272-15,0 2-176 0,-2 0 32 0,0 2 0 16,-2 2-1728-16,-1 0-352 16,1 2-64-16,0 0-15184 0</inkml:trace>
  <inkml:trace contextRef="#ctx0" brushRef="#br1" timeOffset="89072.17">8740 15018 27647 0,'-9'-8'1216'0,"3"4"256"0,1 1-1168 0,3 2-304 0,2 1 0 0,0 0 0 0,1 0 768 0,-1 0 112 0,1 0 16 0,-1 0 0 0,1 0-752 0,3 0-144 16,0 0 0-16,1 0 0 0,1 0-256 0,1-2-16 16,1 1 0-16,2-1 0 15,2 1-240-15,3-3-64 0,1 2 0 0,1-1 0 0,1 2 320 0,-1-1 48 16,1 2 16-16,1-3 0 0,1 3 192 0,1 3 192 16,1-1-48-16,3-2 0 0,1 1 304 0,2 2 64 15,3-1 16-15,-1-2 0 0,2 4 48 0,3-4 0 16,3 0 0-16,1 1 0 0,-1 4-176 0,2-5-16 15,7 1-16-15,5-1 0 0,3 0-176 0,3 0-16 16,4-1-16-16,-3-4 0 0,-2 0-160 0,-1-1 0 0,2 0 0 16,0-3 0-16,1 2 160 0,2-2-160 0,-1 3 192 0,-2 0-192 15,1 0 0-15,0 2 0 0,3-2 0 0,1 2 0 16,-3 2 0-16,6-2 0 0,3 4 0 0,-1-4 0 16,-4 4 128-16,-2-2-128 0,-4-1 0 0,1 2 0 15,-1 1 144-15,-1-2-16 0,1 2-128 0,-5-3 192 16,-4 2 224-16,-5 1 32 0,-5-3 16 0,-7 0 0 15,-3 0 416-15,-6 1 80 0,-1 0 0 0,-5-1 16 16,-5 3-64-16,-2-3-16 0,-3 1 0 0,-1 1 0 16,-2 1 0-16,0-3 0 0,-3 3 0 0,-1 0 0 15,0 0-384-15,-1 0-64 0,0 3-32 0,-3 3 0 16,-2 1-2272-16,-3 6-464 0</inkml:trace>
  <inkml:trace contextRef="#ctx0" brushRef="#br1" timeOffset="105341.99">11417 14529 8863 0,'-4'-8'384'0,"2"2"96"0,-1 1-480 0,1 4 0 0,1-2 0 0,-1 3 0 0,0-2 1600 0,0 1 208 15,-3-2 48-15,0-1 16 0,-2 1-304 0,3-2-64 16,0 4-16-16,0 1 0 0,3-3-304 0,0 3-64 16,-1 0-16-16,2 0 0 0,0 3-496 0,0-3-96 15,2 1-32-15,-1 1 0 0,0 1-80 0,-1-2-16 16,1 3 0-16,-1-4 0 0,0 0 0 0,0 0 0 16,4 23 0-16,-4-12 0 15,1 2-192-15,-1 2-64 0,0 3 0 0,2 2 0 0,-1 5-128 0,0 1 128 16,0 2-128-16,2 3 128 0,0 1-128 0,4 6 0 15,1 3 0-15,3 0 0 0,3 0 144 0,3 0-144 16,3 3 160-16,2-4-160 0,3-6 144 0,1 0-144 16,-2-5 128-16,-2-1-128 0,-4-2 160 0,-3-7-160 0,0-1 192 15,-4-5-192-15,-2 2 224 0,1-5-64 16,-4 2-16-16,0-4 0 16,3-2-1264-16,-4-4-256 0,-2-2-48 0,5-3-16 0</inkml:trace>
  <inkml:trace contextRef="#ctx0" brushRef="#br1" timeOffset="106581.4">11243 14610 11055 0,'-9'-6'480'0,"3"0"112"0,0 2-464 0,3 2-128 0,3 2 0 0,1-3 0 0,2 2 3264 0,1 1 640 0,1-5 128 0,2 0 32 0,3 3-3136 0,1-5-624 16,3 4-128-16,-3 0-32 0,2 3-144 0,0 0 0 15,2 3 0-15,-1 0 0 0,2 1 0 0,2 1 0 16,0 2 0-16,6 0 0 0,3-1 0 0,6 0 0 16,6 1-160-16,3 0 160 0,2-2 0 0,2 1 0 15,0-6 0-15,1 3 0 0,-3-5-128 0,2 1 128 16,0-2 0-16,2 1-144 0,2-2 144 0,1 0 0 16,3-1 0-16,-1 1 0 0,-2 1 240 0,-2-3 128 15,-2 0 16-15,-1-1 16 0,1 0 192 0,-4 1 48 16,-1 0 0-16,0 0 0 0,-1-1-240 0,-5 1-32 0,-4 0-16 0,-4 2 0 15,-2-2-176-15,-3 0-48 16,-5 0 0-16,-1 0 0 0,-1 2 128 0,-2-2 0 0,0 1 16 0,-1 0 0 16,1 0-272-16,-2 1 160 0,1 0-160 0,0 2 128 15,2-4-128-15,0 2 128 0,1 2-128 0,0 0 128 16,-4 0-128-16,0-1 0 0,-1 2 0 0,-1 1 0 16,-2 0 0-16,-2 0 0 0,-1 4 0 0,-2-4 0 15,-1 2 192-15,-2 2-64 0,0 0 0 0,-1-2 0 16,0 4 400-16,-2 1 80 0,2-1 16 0,-3 1 0 15,-1 3-304-15,1 1-48 0,-1 0-16 0,-2 4 0 16,0-2-80-16,1 0-32 0,0 6 0 0,1-1 0 0,-2 4-144 16,1 3 0-16,0 1 0 0,0 3 0 0,0-3 0 0,0 5 0 15,-1 3 0-15,4 1-176 0,0-1 176 0,2 1 0 16,2-5 0-16,2 1 0 0,3-3 0 0,-1 0 0 31,1-3 0-31,-1-3 0 0,-1 1 0 0,-1-5 0 0,2 2 0 0,-2-1 0 0,0-3 0 0,0 2 0 16,-1-2 0-16,1-2 0 0,3 4 0 0,-2-1 0 15,-1-3 0-15,1 2 0 0,0-3 0 0,-3 0 0 16,2 0 0-16,-5-1 0 0,1-2-304 0,0-1-16 16,-3-2-16-16,-1 2 0 0,-1-3 128 0,0 0 16 15,1 0 16-15,1-2 0 0,1 0 176 0,-1-1 176 16,1 2-48-16,2-3 0 0,0 0 256 0,0-2 64 0,1 3 0 16,-2-3 0-16,2-3-128 0,0 3 0 0,0 0-16 0,-1 0 0 15,1-4-32-15,-2 2 0 0,2 2 0 0,0 0 0 16,0 0-144-16,-15-20-128 0,10 14 192 0,-3 0-192 15,1 2 0-15,-3-2-304 0,-3 0 48 0,-4 0 0 32,0 1-512-32,-8 0-112 0,-2 2-16 0,-6-1 0 15,-3-1-128-15,-2 2-48 0,-6-1 0 0,0-2 0 0,-2 0 1072 0,5 0 192 0,4 2 64 0,0-2 0 16,-1-1 704-16,1 4 160 0,1 0 32 0,-4 0 0 16,-1 3-80-16,-2-3-16 0,-3 1 0 0,-2 0 0 15,2-3-400-15,2 2-80 0,2-1 0 0,2 4-16 16,4 0-144-16,4 4-32 0,8-2 0 0,1-1 0 0,4 4-224 15,2-1-160-15,3 0 192 16,0 4-192-16,0-1 0 0,1-1 0 0,-1 1 0 0,-2 2-192 16,0 3-1136-16,-2 1-208 0,0-2-64 0,-4 4 0 15,1-3-848-15,-4 4-176 0,-1-4-48 0,-2-4 0 0</inkml:trace>
  <inkml:trace contextRef="#ctx0" brushRef="#br1" timeOffset="107773.54">10556 15195 20271 0,'-8'-10'1792'15,"2"4"-1424"-15,3 1-368 0,3 4 0 16,0-4 304-16,0 0-16 0,-4-4 0 0,-2-6 0 0,0-1-288 0,1-1 160 16,0-1-160-16,3-1 128 0,0 5-128 0,0 2 0 15,3 1 0-15,-1 1 0 0,1 4 320 0,1 0 16 16,-2 2 16-16,1 4 0 0,-2-4 480 0,2 4 80 15,-1 0 32-15,0 1 0 0,0 4-368 0,0 2-80 16,0 2-16-16,-1 4 0 0,1 3-288 0,0 6-48 16,-2 7-16-16,2 3 0 0,0 9 0 0,0-1 0 15,-1 5 0-15,1 2 0 0,0-3 128 0,1 10 32 16,2 2 0-16,-2 1 0 0,2-2 160 0,-2-5 48 16,0-3 0-16,0-2 0 0,1-4-112 0,-1-7-32 15,3-1 0-15,-1-3 0 0,3-4-208 0,-1-1-144 16,2-3 192-16,-3-2-192 0,1-1 0 0,0-3 0 15,-2-1 0-15,-4-4-14752 0</inkml:trace>
  <inkml:trace contextRef="#ctx0" brushRef="#br1" timeOffset="108479.63">10279 15203 29487 0,'-7'-12'2624'0,"2"6"-2112"0,4 1-512 0,2 4 0 0,0 1 480 0,1-2-16 0,-2-7 0 0,0-2 0 0,2-4-160 0,4-1-48 16,3 1 0-16,3 4 0 0,2 0-256 0,2 3 0 15,2 5 0-15,1-2 0 0,-3 5 0 0,3-2 0 16,-1 6-160-16,-1-1 160 0,2 0-144 0,0 4 144 16,-2-4 0-16,0 3 0 0,3 1 0 0,-1 0 0 0,-1 2 0 15,1-1 0-15,-1-1-192 0,1-3 64 0,-2 1 128 0,2-1-208 16,-1 2 48-16,1-3 16 0,-3 3 0 0,1-2 0 15,-5 2 144-15,0-2 0 0,-3 2 0 0,-1 0-128 16,-2 0 128-16,-1 2 0 0,1 0 0 0,-1 1 0 16,-1 1 0-16,0 0 0 0,-2 0 0 0,-1 2 128 15,-1-2 16-15,-1 2 16 0,-3-2 0 0,-2 1 0 16,-3 5-160-16,-3 0 0 0,-5 0 0 0,-4 3 128 16,-4-2-480-16,-2 1-96 15,-2-2-32-15,0-3 0 0,0 0 160 0,-2-1 48 0,2 0 0 0,2-2 0 16,3-1 272-16,3-2 0 0,4 0 0 0,3-1 144 0,2 0 160 15,3-4 16-15,3 0 16 0,0 0 0 0,2 1 32 0,2-3 0 16,2 0 0-16,0 0 0 0,2 0-144 0,2 1-32 16,1 1 0-16,1-2 0 0,2 1-192 0,4 1 128 15,1-1-128-15,3 1 0 0,2-2 368 0,0 2-32 16,2 0 0-16,1 2 0 0,1-2-144 0,-1 5-48 16,-2-4 0-16,-1 6 0 0,0 1-144 0,0 0 0 15,1 2 0-15,-3 0 0 0,0 2 0 0,-1 1 0 16,-2-3 0-16,2 2 0 0,-1-2 0 0,-1 1 0 15,2 0 0-15,4 2 0 0,1-5 0 0,3 2 0 16,2 3 144-16,2-5-144 0,-1 0 640 0,2 2 48 16,3-2 16-16,1-1 0 0,-1-4 0 0,0 0 16 15,-2-2 0-15,-2-3 0 0,0 0-208 0,-3 0-64 0,-2 0 0 16,-5-2 0-16,-2 1-304 0,-4-2-144 0,-2 2 128 0,-2-2-18400 16</inkml:trace>
  <inkml:trace contextRef="#ctx0" brushRef="#br1" timeOffset="110318.75">13012 14844 28559 0,'-8'-9'1264'0,"0"6"272"0,3-4-1232 0,3 5-304 0,0 2 0 0,2 0 0 16,2 0 144-16,-2 0-16 0,1 0-128 0,0-1 192 0,4 2-192 0,1-1-160 15,3 2 32-15,1-2 0 0,2 3 128 0,2-3 0 16,1 0-144-16,1 0 144 0,1 0 0 0,-1 0 0 16,1-3 0-16,0 3 0 0,1 0 144 0,-1-2-144 15,4 1 160-15,-1-2-160 0,-1 3 656 0,1 0 48 16,2-2 0-16,1 4 0 0,3-2-160 0,1 3-32 15,6 0 0-15,1 0 0 0,6-2-336 0,4 2-176 16,6-3 160-16,0-4-160 0,4 1 192 0,-2-3-48 16,-3-2-16-16,1 0 0 0,-2 2 80 0,-5 0 16 15,-1-3 0-15,3 5 0 0,3 1 160 0,-1-1 48 16,-1 2 0-16,-3-2 0 16,-2-2 0-16,-6 1 0 0,-1 1 0 0,-1 1 0 0,-1 2-224 0,-2-1-32 0,0 1-16 0,-2 4 0 15,1-2-160-15,-2 2 0 0,-1 3 0 0,0-3 0 16,0 4 0-16,0-2 0 0,-2 2 0 0,-4-3 0 15,-1 1-224-15,-6-1-128 0,1-2-32 0,-2-1 0 16,-2 2 64-16,-2-1 0 0,-2 0 0 0,-1 0 0 16,-1-1 320-16,-3-1 0 15,0 0 0-15,-1 0 0 0,0 3 400 0,-1-3 0 0,1 0 0 0,-1 0 0 16,-1 0 288-16,0-4 48 0,2 4 16 0,0 0 0 16,0 0-304-16,0 0-48 0,0 0-16 0,0 0 0 15,-16-12-256-15,13 12-128 0,0 0 0 0,0-3 128 16,-1 2-128-16,1 1-144 0,0 0 144 0,1-2-208 15,-1 2-32-15,2-3 0 0,0 2 0 0,1-2 0 16,1 0 48-16,1-1 0 0,2 2 0 0,0-2 0 0,1-2-80 0,1-1-16 16,-1 1 0-16,-1 0 0 0,-1 0 288 0,0 0-128 15,-1-2 128-15,2 2 0 0,-3 1 0 0,1-2 0 16,0 1 0-16,-1-1 0 0,0 1 0 0,2 0 0 16,-1 0 0-16,1-2 0 0,-1 2 0 0,1-2 0 15,-1 1 0-15,2-1 0 0,-2 0 0 0,3 2 0 16,0 0 0-16,2 0 0 15,0 2-160-15,0 0 160 0,3-2-128 0,-1 6 128 16,1-2-640-16,0 4-64 0,1 2 0 0,-1 2 0 16,0 4 96-16,-2 6 16 0,-2 3 0 0,-1-1 0 15,-2 4 112-15,-2-2 32 0,0 1 0 0,-2-2 0 0,0-2 128 0,-5 2 48 16,-2-5 0-16,0 0 0 0,-3-4 272 0,-1-1 0 0,1-2 0 16,-2-1 0-16,-1-1 672 0,0-5 144 15,2 0 16-15,-2-2 16 0,0-2 288 0,-1-5 48 0,1-1 16 0,-1-2 0 16,1-2-224-16,2 0-32 0,2-2-16 0,4-1 0 15,4 1-16-15,4-1 0 0,4 0 0 0,7 2 0 16,5 1-352-16,10-1-80 0,3 2-16 0,6 2 0 31,1 3-1360-31,5 0-288 0,7 4-48 0</inkml:trace>
  <inkml:trace contextRef="#ctx0" brushRef="#br1" timeOffset="111177.78">11647 15754 21183 0,'-1'-9'1888'0,"1"3"-1504"0,0 3-384 0,0 0 0 16,0 3 1392-16,-1-4 208 0,-1-2 32 0,1-4 16 16,-1-6-816-16,-2 1-144 0,-1 2-48 0,1 0 0 0,-1 5-400 0,0 0-96 15,0 2-16-15,1 4 0 0,-1-2-128 0,1 4 0 16,1 0 0-16,1 4 0 0,2-1 0 0,0 4 160 16,2 1-160-16,1 2 160 0,3 2 160 0,1 5 48 15,3-1 0-15,0 2 0 0,3 2 128 0,0 2 16 16,2 3 16-16,0 0 0 0,0-2-208 0,-3 4-32 15,-1-1-16-15,-3 2 0 0,-1-5-144 0,-1 4-128 16,-1 3 144-16,-1 1-144 0,-2-3 144 0,0 1-144 16,0 2 128-16,-1-2-128 0,3 0 192 0,0 2-32 15,-2 3-16-15,1 1-10576 16,-2-3-2112-16</inkml:trace>
  <inkml:trace contextRef="#ctx0" brushRef="#br1" timeOffset="111821.94">11753 15583 13823 0,'-8'-6'608'0,"2"0"128"0,-1 1-592 0,1 4-144 0,3-2 0 0,-1 2 0 0,-2-1 2112 0,-4-1 384 16,-5 0 64-16,-5-4 32 0,-2 1-1696 0,1 2-352 16,6 2-64-16,3-1-16 0,3 2 96 0,3 1 16 15,1 0 0-15,0 3 0 0,2 0-416 0,1 1-160 16,1 2 128-16,-2-3-128 0,2 3 0 0,0-2 0 16,1 2 0-16,0-2-176 0,0-1 176 0,0 2 0 0,1-4 0 0,0 2 0 15,0-1 208-15,-1 0 80 0,2 0 16 0,-2-2 0 16,-2 0 736-16,1 1 160 0,1 2 16 0,-2-3 16 15,1 0-32-15,-3 0-16 0,0 0 0 0,0-3 0 16,1 3-288-16,-1-1-48 0,1 1-16 0,2-4 0 16,0 4-256-16,0 0-48 0,1-2-16 0,0 2 0 15,0 0-192-15,1-3-32 0,3 2-16 0,-1 1 0 16,2-2-272-16,3-2 0 0,-1-1 0 0,4 4 0 16,2-4 0-16,0 4 0 0,2-3 0 0,4-1 0 15,0 1-144-15,4 1 16 0,0-4 0 0,7 1 0 16,7-4-16-16,9-2 0 0,7-4 0 0,14-3 0 15,13-2 144-15,7 2 0 0,2-4 0 0,-2 2 0 0,-4 4 0 16,-2 1 0-16,0 4 0 0,-3-1 0 16,-1 3-3200-16,-7-2-672 0,-10 2-128 0,-8-1-32 0</inkml:trace>
  <inkml:trace contextRef="#ctx0" brushRef="#br1" timeOffset="113060.47">8940 16884 28559 0,'-6'-19'1264'0,"1"6"272"0,3 0-1232 0,0 4-304 0,4 5 0 0,-1 4 0 16,0-2 1504-16,0-4 240 0,2-1 48 0,1 0 16 15,-1 4-1296-15,2 6-272 0,-2 9-48 0,-1 8-16 16,-1 5-464-16,2 7-96 0,-2 12 0 0,2 7-16 16,-1 5-240-16,2-1-64 0,1 7 0 0,3-5 0 15,1-6-480-15,1-7-96 0,4-9-32 0,-1-7 0 16,4-8 640-16,-2-5 128 0,-2-3 32 0,-1-5 0 0,2-2 1296 0,-2-3 272 15,0 1 48-15,2-2 16 0,-2 1 672 0,1-2 144 16,0 0 32-16,1 0 0 16,-2 0-768-16,1 4-160 0,-1-2-16 0,0 2-16 0,1 1-688 0,-3 0-128 15,-1 4-16-15,0-3-16 0,1 0-368 0,-1 0-80 16,1 0-16-16,1 1 0 16,-1-1-336-16,-1 0-64 0,5-2 0 0,-2-1-16 15,2 0 144-15,-2-3 16 0,2 0 16 0,-2-4 0 0,2 2 544 0,0-4 0 16,0-1 0-16,0-3 0 0,1 2 544 0,0 0 64 15,2-3 16-15,2 1 0 0,0 0-144 0,2-2-32 0,0 2 0 0,3 0 0 16,3 2-192-16,0 0-64 0,5 0 0 0,-1 1 0 16,2 4-192-16,1-1 0 0,1 1-192 0,2 3 192 15,1 3-128-15,2 1 128 0,3-1 0 0,3 4 0 32,2-1-656-32,3 0-32 0,1-4 0 0,-4 2 0 15,-1 0 128-15,5 0 32 0,5-2 0 0,5 0 0 0,7 0 336 0,4 0 192 0,1-2-192 0,1 0 192 16,-2 0 0-16,5-4 176 0,9 2 0 0,2 0 0 15,1 0 80-15,4 0 32 0,2-1 0 0,7 0 0 16,8 3-32-16,1-2-16 0,-2 1 0 0,0 1 0 16,0 3-112-16,-4 0-128 0,-1 4 176 0,5-3-176 15,0 4 160-15,2-3-160 0,3 5 128 0,-4-7-128 0,-5 0 0 0,3-2 0 16,5 2 0-16,-4-3 0 16,-11-3 0-16,6-1 0 0,5 1 0 0,-1-3 0 0,-8 1 0 0,-2 0 0 15,0-2 0-15,1-1 0 0,5 4 0 0,-4-2 0 16,-10-4 0-16,-2 4 0 0,1 0 0 0,-4-1 0 15,-6 4 0-15,-7 0 0 0,-9 0 128 0,-4 0-128 16,-6 3 128-16,-4 0-128 0,-7 3 240 0,-7 0-48 16,-5 0 0-16,-7 0 0 0,0 0-192 0,-3 1 128 15,-5-1-128-15,-5 0 0 0,-1-2 160 0,-3 2-160 16,-2 0 160-16,-1 2-160 0,-3-1 160 0,-2-3-160 16,-1 2 160-16,-1-1-160 0,1-1-176 0,-2 2-128 15,-1-1-16-15,0-2-16 16,-1 0-560-16,0 0-96 0,-1 0-32 0,0-2 0 0,0-2 576 0,-1 0 128 15,1-1 0-15,-2 2 16 0,0-3 304 0,1 2 0 0,-3-2 0 0,-3 2 0 32,0 1-1920-32,0 1-320 0</inkml:trace>
  <inkml:trace contextRef="#ctx0" brushRef="#br1" timeOffset="113625.56">15050 17379 28559 0,'-2'-9'2544'0,"0"3"-2032"0,4 2-512 0,0 2 0 15,2 2 896-15,-1-4 64 0,4-2 32 0,1-6 0 16,5-2-992-16,4-1 0 0,4-1 0 0,-1 4-160 16,-2 2 160-16,0 0 0 0,-2 4 0 0,-1 3 0 15,-1 0 0-15,-2 3-128 0,-1 3 128 0,-4 4-128 16,-1-1 256-16,-1 4 64 0,-2 2 16 0,-1 4 0 16,1 3-208-16,-2-1 144 0,0 2-144 0,0-2 128 15,1-1-128-15,0-3 0 0,-1 0 0 0,1-4 0 16,-1 0 0-16,-2-2 0 0,-2-1 144 0,-1-4-144 0,-3 4 352 15,-3-1 0-15,-1-4 0 0,-4-1 0 0,-2 2 608 0,-2-1 128 16,-2 0 32-16,0 0 0 16,1-2-480-16,1 0-80 0,-1 0-32 0,3 0 0 0,3-4-288 0,3-2-64 15,2 0-16-15,2-4 0 0,3-5 192 0,3-3 32 16,3-2 16-16,6-6 0 0,5-5-16 0,5-1 0 16,5-1 0-16,8-2 0 0,9 3 256 0,7-3 32 15,4 3 16-15,4 6 0 0,1 1 128 0,2 3 16 16,0 3 16-16,-4 6-14912 15,-3 4-2976-15</inkml:trace>
  <inkml:trace contextRef="#ctx0" brushRef="#br1" timeOffset="114427.27">19541 15044 12895 0,'-8'-1'576'0,"0"1"112"0,1-2-560 0,2 2-128 0,2 0 0 0,2 0 0 0,0 0 1248 0,-3 0 224 16,-2-3 32-16,-1-1 16 0,0 1-1392 0,1-6-288 31,2 2-48-31,2-5-16 0,1 1 672 0,1-4 128 0,0 2 16 0,1-4 16 0,-1 0 640 0,0 0 128 15,0 2 32-15,-1-1 0 0,0 4 304 0,-2 2 64 16,1 0 16-16,-1-1 0 0,-1 4-384 0,1 3-64 16,0-1 0-16,1 4-16 0,-1 2-896 0,0 4-176 15,-2 2-48-15,-3 6 0 0,1 6-208 0,-3 6-288 16,-1 6 64-16,-3 7 16 0,1 7 208 0,-4 6 0 16,4 6-160-16,-2-3 160 0,1 2 0 0,1 4 0 15,-1 7 192-15,2-2-64 0,4-4 128 0,5-10 32 16,3-7 0-16,3-7 0 0,5-6 112 0,-1-5 32 0,2-6 0 0,2 1 0 15,3-5-288-15,-1-3-144 0,2-4 160 0,1-2-11712 16,1-5-2336-16</inkml:trace>
  <inkml:trace contextRef="#ctx0" brushRef="#br1" timeOffset="114959">19655 14718 33167 0,'0'-22'2944'0,"0"7"-2352"0,2 2-464 0,1 6-128 0,1 1 832 0,-1 3 128 0,4 0 48 0,1-6 0 0,5-1-880 0,4-2-128 16,3-1-128-16,-1 6 128 0,0 3-160 0,-3 4 160 16,1 0-128-16,-1 6 128 0,1 2-160 0,-1 4 160 15,1 0-192-15,0 5 192 0,2-3-224 0,-1 4 64 16,2 0 16-16,0 2 0 0,-4 1 144 0,-4-2 0 16,-2 3 0-16,-4 0 0 0,-1 3 0 0,-3-3 0 0,-4-6 0 15,-3 6 0 1,-3 1 288-16,-5 1 32 0,-4 2 16 0,-4-1 0 15,-2 1 208-15,-5-1 32 0,-1 1 16 0,-5 2 0 16,0 1-288-16,-7-1-64 0,-5 4-16 0,-5-5 0 16,-3-1-224-16,0-1-288 0,3 1 64 0,4-1 16 31,4-3-352-31,8 0-64 0,4-3-16 0,4 3 0 0,2-2 272 0,4 1 48 0,5-5 16 0,4-2 0 16,3-3 112-16,7-4 32 0,0-1 0 0,6 1 0 15,3-4 480-15,5 0 80 0,4-1 32 0,1 2 0 16,5-4 656-16,0 0 144 0,1 0 32 0,1 1 0 15,4 2-96-15,-5-1-16 0,2 4 0 0,-4-2 0 0,1 2-672 16,-1 2-144-16,0 3-16 0,-2-1-16 0,-1 2-80 0,0 0-16 16,0 4 0-16,1 2 0 0,1 3-208 0,2-5 0 15,2 2 0-15,5-1 0 16,2-1-368-16,2-4-112 0,3-2-32 0,4-1-13088 16,0-3-2624-16</inkml:trace>
  <inkml:trace contextRef="#ctx0" brushRef="#br1" timeOffset="115695.84">20474 15420 27647 0,'-3'-12'1216'0,"1"2"256"0,-1 1-1168 0,2 6-304 0,2 1 0 0,0 4 0 16,1 0 3328-16,0-2 592 0,1 3 128 0,-1 4 32 16,2 3-3456-16,-1 6-624 0,0 9-256 0,-3 9 0 15,-1 5 256-15,-2 8 0 0,0 6 0 0,-5 7-144 0,-3 10 144 0,-1 3-208 16,-1 2 80-16,0-2 128 0,-1-4-432 0,3-6 48 15,2-11 0-15,7-9 0 16,2-8-80-16,2-6-16 0,6-5 0 0,2-1 0 0,2-6 160 0,2-2 16 16,0-5 16-16,1-2 0 15,1-2-160-15,-1-4-16 0,0 0-16 0,-1-6-10144 16,-1-1-2016-16</inkml:trace>
  <inkml:trace contextRef="#ctx0" brushRef="#br1" timeOffset="115993.46">20122 15644 26719 0,'-13'-10'1184'0,"4"4"240"0,3 1-1136 0,3 1-288 0,3 4 0 0,2 0 0 0,-1-2 1168 0,1 1 176 0,3-3 48 0,4-2 0 15,5-3-1248-15,4-5-144 0,6 3-224 0,3-1 48 16,4-2 624-16,2-1 112 0,7-1 16 0,2-1 16 16,2-1 672-16,6-1 128 0,3 0 16 0,3 1 16 0,0 2-64 0,0 0-16 15,0 2 0-15,-3 2 0 0,1-1-896 0,1-3-176 16,2 4-32-16,2-4-19696 15</inkml:trace>
  <inkml:trace contextRef="#ctx0" brushRef="#br1" timeOffset="116370.14">21713 15274 35007 0,'-14'-15'3120'0,"4"8"-2496"16,1 1-496-16,6 3-128 0,4 2 1472 0,1 1 288 0,2 1 48 0,0 2 16 16,3-1-1824-16,6 2-304 0,5 2-80 0,6 0-32 15,4 4-480-15,4-4-80 0,5 4-32 0,7 0 0 16,4-1-2544-16,5-2-512 0,3-2-96 0</inkml:trace>
  <inkml:trace contextRef="#ctx0" brushRef="#br1" timeOffset="116668.25">21835 15588 32255 0,'-9'-7'1424'0,"4"3"304"0,3-1-1392 16,2 4-336-16,2 1 0 0,3 0 0 0,2 0 1392 0,2-2 208 0,8-1 32 0,7-1 16 0,11 1-816 0,8-6-144 0,8-1-48 0,2 1 0 15,4 2 208-15,-3 1 48 0,1 2 0 0,-3 2 0 16,-3 2-1408-16,-1-4-256 0,1 2-64 0</inkml:trace>
  <inkml:trace contextRef="#ctx0" brushRef="#br1" timeOffset="117263.98">24407 14661 24879 0,'-16'-16'1088'0,"2"6"256"0,1 1-1088 0,2 6-256 0,3 0 0 0,2 3 0 15,-1 0 2496-15,-11 0 448 0,-10 3 96 0,-13-2 16 16,-11 5-2896-16,-5 4-576 0,-2 1-112 0,-2 3-32 16,4 4-2432-16,1 1-480 0,-1 1-112 0,1 2 0 15,2 0 512-15,3-1 96 0,5-4 32 0,4 1 0 16,7-2 2944-16,8-3 640 0,5 0 96 0,2-3 32 0,3 4 2320 15,2 3 480-15,3 1 80 0,1-2 32 0,3 0-1504 0,2 4-288 16,4 1-64-16,0 1-16 0,4 1-768 0,1 1-144 16,2-1-48-16,4 0 0 0,2 4-432 0,1 2-96 15,4-1 0-15,3 1-16 0,3-1-304 0,7 7 128 16,2-1-128-16,3 2 0 0,6 2-128 0,2 2-144 16,1-2-32-16,2 1 0 15,-2-7-2032-15,-2-1-416 0,-4-3-64 0,-3-3-32 16,0-3 1712-16,-5-3 352 0,-1-6 64 0,-4 2 16 0,-4-4 704 0,-3-2 0 15,-3 0 0-15,-3-4 0 16,-5 0 1072-16,-1-2 208 0,-3-3 32 0,-2 0 16 0,-2-2 400 0,-1-2 96 16,-4-3 16-16,0-2 0 0,-2-3-272 0,-1-2-48 15,2-5-16-15,-1-2 0 0,4-2-352 0,2-4-80 0,1-3-16 0,2-3 0 16,2-2-336-16,1-5-64 0,1-4-16 0,2 1 0 16,0-4-272-16,4 5-64 0,1-2-16 0,2 8 0 15,-1 2 0-15,4-1 0 0,3 3 0 0,3-3 0 16,5 7-288-16,7 0 0 0,5-1 0 0,7 1-14288 15,8 0-2928-15</inkml:trace>
  <inkml:trace contextRef="#ctx0" brushRef="#br1" timeOffset="118770.39">24278 15024 11967 0,'5'-14'528'0,"-2"3"112"0,-1 2-512 0,1 3-128 0,-2 2 0 0,-1 4 0 16,1-3 2224-16,-1 0 400 0,2-1 96 0,0-2 16 16,-1 3-1776-16,0 0-368 0,2 3-64 0,-2 3-16 15,0 4-512-15,2-1 0 0,-1 4 0 0,0 2 0 16,0 0 128-16,-1 4 80 0,1 3 16 0,-4-3 0 16,0 6 608-16,-4 1 112 15,-3 1 16-15,-3 2 16 0,-6 5-320 0,-5 1-64 0,-6-1-16 0,-5 3 0 16,-2-3-336-16,-2 1-80 0,-4 1-16 0,-4 2 0 15,-1 1-16-15,0 1 0 0,4-5 0 0,2-1 0 16,1-2 176-16,3 0 16 0,2 2 16 0,2-5 0 16,3-1 0-16,4-3 0 0,3 0 0 0,2-1 0 0,5 3 32 0,1-2 0 15,3 0 0-15,3-1 0 16,3-2 80-16,0 3 0 0,4 0 16 0,4 0 0 0,-1 3-112 0,1-3-32 16,3 1 0-16,-1-4 0 0,2 1-320 0,-1-1 0 15,2-1 0-15,0-2 0 16,0-1-656-16,4-2-48 0,2-2-16 0,3-3 0 15,2 1-304-15,3-5-48 0,4-4-16 0,1 0 0 16,0-4 528-16,0-2 112 0,-1 0 0 0,-1-5 16 0,2-1 624 0,-1-5 112 16,2 1 16-16,-1 0 16 0,1 0 432 0,1-4 96 15,1 2 16-15,2-5 0 0,1 2 80 0,0 2 32 16,4-3 0-16,1 3 0 0,-1-1-96 0,-2 3-32 16,-5 1 0-16,-4-1 0 0,-1 4-608 0,-8 0-112 0,-4-1-16 0,-3 0-128 31,-4 2 0-31,-3-2-272 0,-2 2 16 0,-1-3 16 15,0 5-272-15,-3-2-48 0,0 2-16 0,-1-3 0 0,0 3 400 0,-1 2 176 16,0-2-160-16,0 1 160 0,-2 2 304 0,0-3 144 0,-2 4 48 0,-4-4 0 16,1 1 128-16,-3 1 16 0,-4-2 16 0,-3 2 0 15,-2-3-240-15,-4 0-48 0,-1 0-16 0,-1 0 0 16,-1-2 32-16,0 1 0 0,0 2 0 0,0 1 0 16,1 0-160-16,-2 0-32 0,-2 3 0 0,2-2 0 15,-2 2-192-15,2 0 0 0,2 2 0 0,2-2 0 16,2 0-224-16,1 0 64 0,1-1 16 0,4 1 0 15,4 0 144-15,3 0 0 0,4-3 0 0,4-1-13168 16,6 0-2560-16</inkml:trace>
  <inkml:trace contextRef="#ctx0" brushRef="#br1" timeOffset="119601.35">25153 15141 41471 0,'-5'-19'3680'0,"4"7"-2944"0,2 6-592 0,0 6-144 16,1 2 432-16,0-4 48 0,-2-7 16 0,1-5 0 15,0-2-304-15,0 0-48 0,1 4-16 0,-1-1 0 16,0 5-128-16,-1 4-176 0,1 2 48 0,2 2 0 16,-2 2-144-16,2 1-32 0,-2 4 0 0,-1 2 0 15,0 3-112-15,-4 4-32 0,0 8 0 0,-3 3 0 0,-4 4 448 0,-5 7 0 16,-7 7 0-16,-5 9-128 0,-3 12 0 0,-5 6 0 15,-3 14 0-15,-2 0 0 0,-1 8 256 0,-1 0 64 16,1 5 16-16,1 1 0 0,4-1 160 0,3-11 16 16,2-5 16-16,2-10 0 0,4-4 16 0,0-3 0 15,0-2 0-15,3-5 0 0,0-8-416 0,-2 0 128 16,1-3-128-16,1 2 0 16,1-2-1280-16,1-1-320 0,4-3-80 0,4-7-16112 0</inkml:trace>
  <inkml:trace contextRef="#ctx0" brushRef="#br1" timeOffset="120139.2">25765 15262 40479 0,'-5'-4'1792'0,"2"2"384"0,2-1-1744 0,0 3-432 0,0 3 0 0,-2-3 0 0,1 3-224 0,-4 2-128 16,-3 5-32-16,-7 4 0 15,-4 4-304-15,-5 10-64 0,-2 0-16 0,-5 5 0 16,1 7-96-16,-4 0-32 0,1 5 0 0,-2 0 0 15,0-1 320-15,1-2 64 0,0 4 16 0,0 0 0 0,0 3 688 0,-1 2 144 16,2 4 32-16,-1 4 0 0,2 4 624 0,-1 1 128 16,4 3 32-16,0 1 0 0,5 5-464 0,3-3-96 15,5 6-16-15,5-7 0 0,6-2-368 0,6-8-80 16,6-2 0-16,7-2-128 0,3-5-160 0,5 0-144 16,6-6-16-16,5-5-16 15,7-5-2080-15,4-5-400 0,3-11-96 0,4-8-16 16,5-4 912-16,2-8 176 0,2-4 48 0,-1-8 0 0,0-2 1136 0,-2-5 224 0,-1-4 48 0,-3-1 16 15,-3 2 2224-15,-9-2 448 0,-2 0 96 0,-6 1 16 16,-5 0 256-16,-2 2 48 0,-3 2 16 0,-5 1 0 16,-2 1-800-16,-5 3-144 0,-5 1-48 0,-5 2 0 15,-4 0-992-15,-7-1-208 0,-4 0-32 0,-7 2-16 32,-4-1-800-32,-7 3-144 0,-9 2-48 0,-10 4 0 15,-7 0-368-15,-6 4-80 0,-4 8-16 0,-2-2 0 0,2 2 192 16,5 0 16-16,4 1 16 0,5-3 0 0,1 0-672 0,9-4-128 15,6-2-16-15,10-5-13984 0</inkml:trace>
  <inkml:trace contextRef="#ctx0" brushRef="#br1" timeOffset="121012.94">26424 15708 30399 0,'6'-1'1344'0,"-1"-1"288"0,1 2-1312 0,2 0-320 0,-1 0 0 0,2 2 0 0,2-1 1552 0,9 4 240 16,12 1 64-16,15 2 0 15,15 1-1648-15,9-2-208 0,3-2-256 0,3-1 48 0,1-4 48 0,1 0 16 16,0-3 0-16,-2 2 0 0,-4-4 144 0,-4-1 0 16,-3-4-144-16,-6 0 144 0,-5 0 192 0,-7-2 128 15,-5 2 0-15,-4 1 16 0,-4 2 528 0,-1-4 96 16,-3 3 32-16,-4-2 0 0,-4 2-640 0,-3 1-128 15,-4 1-32-15,-5 0 0 0,-3 2-192 0,-6 1-160 16,-4-4 32-16,-6 3 0 16,-4 0-816-16,-8-4-144 0,-9 2-48 0,-9 0 0 15,-5 1-800-15,-10-1-176 0,-6-1-16 0,-4-2-16 16,1-1 704-16,-1-4 144 0,0-4 16 0,1-3 16 0,5-3 1632 0,4-4 320 0,6-7 64 0,7 1 16 16,7 1 1408-16,7-1 304 0,7 3 48 0,4 2 16 15,7 3-304-15,4 2-48 0,4-1-16 0,4 5 0 16,3-2-1152-16,4 1-256 15,3 4-32-15,2-4-16 0,6 2-416 0,2 2-96 0,5-2-16 0,4 3 0 16,2 0-192-16,3 1-160 0,0 5 32 0,1 0 0 31,0 4-384-31,-2 0-64 0,0 0 0 0,-1 3-16 0,0 2-64 16,-2 5-16-16,0 0 0 0,0-1 0 0,2 6 480 0,4 0 192 0,4 4-176 0,3 2 176 16,0 1 0-16,2-2 0 0,0 4 0 0,0 1 160 15,0-1 208-15,-5 2 32 0,-1 0 16 0,-5 1 0 0,-6 2-176 16,-5 2-48-16,-4 2 0 0,-3 2 0 0,-5 3-48 0,-9 3-16 15,-5-1 0-15,-6 5 0 0,-6-1-128 0,-6 3 0 16,-4 3 0-16,-5 0-176 0,-5-2 0 0,-2-2 0 16,2-1 0-16,-3-2 0 0,2-5 176 0,4-4-160 15,2 3 160-15,4-5-160 0,6-1 416 0,3-3 64 16,7-6 32-16,7 0 0 0,4-2 352 0,11 1 64 16,7-3 0-16,16 1 16 0,18-1 176 0,22-5 16 15,15-3 16-15,24-5 0 0,23-5-80 0,17-7-16 16,12-6 0-16,12-5 0 15,12-6-1216-15,7-14-256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00:21:22.4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27996 6370 3679 0,'-3'-8'320'0,"2"2"-320"16,2 3 0-16,0 3 0 0,1 0 832 0,-1 0 80 15,0-6 32-15,0 0 0 0,2-1-736 0,-2-2-208 16,1 0 0-16,0 4 128 0,-1-1 1216 0,-1 6 256 15,-1-2 64-15,-2 2 0 0,1-3 336 0,-1 6 80 16,0-3 16-16,-1 0 0 0,-1 2-288 0,1-2-48 0,-1 0-16 0,-1 4 0 16,1-2-592-16,-1 2-128 0,-2 4-32 0,1 4 0 15,1 4-656-15,-3 6-128 0,1 7-16 0,-2 5-16 16,0 10-176-16,1 3 0 0,2 7 0 0,2 0 0 16,0 3 0-16,1-1 0 0,2-4 0 0,2-3 0 15,1 0 144-15,1-6 0 0,2-7 0 0,-1-3 0 16,-1-7-144-16,0-4 192 0,1-3-192 0,-2-3 192 15,0-4-16-15,-1-2 0 0,0-4 0 0,0 1 0 16,0-6-16-16,0-1 0 0,0 0 0 0,0-1 0 16,2-3-160-16,0 1 0 0,1-3 0 0,2-4-9920 31,1-2-1888-31</inkml:trace>
  <inkml:trace contextRef="#ctx0" brushRef="#br0" timeOffset="1096.5">27864 6476 4607 0,'-12'-15'400'0,"3"3"-400"0,3 2 0 0,3 4 0 16,3 3 5184-16,-2 2 944 0,2-2 192 0,-1 0 32 0,1-6-4560 0,-1-1-896 0,0-2-192 0,-1-2-48 15,5-1-368-15,2-1-80 0,1 0-16 0,3 0 0 16,2-2-192-16,4-1 0 0,2 3 0 0,3 0-160 15,2 2 160-15,0 2 0 16,2 1-144-16,-1 3 144 16,-1 2 0-16,1 2 0 0,-1 2 0 0,0 2 128 15,-1 0-128-15,1 4 192 0,1 1-192 0,0 0 192 16,-1 0-192-16,1 2 0 0,-1 2 0 0,2-2 128 0,-1 2-128 16,-1-1 0-16,2 2 0 0,-4 0 0 0,-2 3 0 0,-4 0 0 15,-4-1 0-15,-3 1 128 0,-5 2-128 0,-3-2 0 16,-4 2 144-16,-2-1-144 0,-3 1 384 0,-2 1 0 15,-1 2 0-15,-2-1 0 0,3 2 64 0,-3 0 0 16,-1 0 16-16,-2 2 0 0,-1-1-320 0,-2 2-144 16,1-1 128-16,-1 2-128 0,-1-3 0 0,-3 1 128 15,0-2-128-15,1 0 0 0,1-3 0 0,1 0 128 16,1-4-128-16,1-2 0 0,4-1 0 0,0-2 0 16,3 2 0-16,-1 1 0 0,2-1 144 0,1 0-144 15,2 4 160-15,0-1-160 0,2 2 0 0,2-2-128 16,0-2-16-16,1-1 0 0,2 3 144 0,2-5 0 0,-3 2-144 15,5-5 144-15,-1 2 0 0,1-2-176 0,1-1 176 16,0 0-128-16,0-3 128 0,1 0 0 0,-1 0 0 0,1 0-128 16,0-3 320-16,-1 0 64 0,2 2 0 0,3-4 16 15,2 1 288-15,1 1 48 0,2 0 16 0,5 3 0 16,3-3-208-16,2 3-32 0,3 3-16 0,1-1 0 16,2 4 32-16,-2 4 16 0,2 3 0 0,-4 0 0 15,-2 6-416-15,-2 1 0 0,0 2 0 0,-1 1-176 16,-2 1 176-16,-2-2-128 0,-1-1 128 0,-1-2-128 15,-2-3-288-15,-2-3-48 16,0 0-16-16,0-5 0 0,1 0-1424 0,-1 0-272 16</inkml:trace>
  <inkml:trace contextRef="#ctx0" brushRef="#br0" timeOffset="1896.73">28687 7207 11967 0,'-9'0'1072'0,"3"0"-864"0,1 0-208 0,2-3 0 0,5 2 2624 0,-1 1 464 16,0-2 112-16,2-1 0 0,3-1-1872 0,1 1-384 16,7-6-80-16,1-1-16 0,2 0-400 0,0 2-96 15,3 0-16-15,-3 2 0 0,0 3-208 0,-3 6-128 16,-1 1 160-16,-3 4-160 0,-2 2 336 0,-2 3-16 15,-2 0-16-15,-3 0 0 0,-2 3 400 0,-1-4 64 16,-3 2 32-16,-1 0 0 0,-2 2 96 0,-1-3 32 16,-2 3 0-16,0-1 0 0,-2 1-336 0,-2 2-64 15,-1 0-16-15,2-3 0 0,3-2-304 0,-5 6-64 16,-5 0-16-16,-4 5 0 0,-1 2-128 0,1-4 0 0,3-2 0 0,4-3 128 16,3-3-128-16,5-5 0 0,4-6 0 0,3 1 0 15,4-2 0-15,6-2 0 0,3 0-144 0,1-2 144 16,4 1-176-16,2-5 176 0,3-1-160 0,2 1 160 15,-2-4 160-15,3 2 128 0,1-2 32 0,0-3 0 16,0 5-128-16,-1 0 0 0,1 2-16 0,-1 2 0 16,1 2-176-16,-3 2 0 0,0 6 0 0,-1 2 0 15,-1 3 0-15,-1 2-144 0,-2 6 144 0,0 3-208 16,-4 3-240 0,-1 1-64-16,-2 2 0 0,-3 1 0 0,-2-5 32 0,-2 0 0 15,-2-3 0-15,-2-1 0 0,-2-2 272 0,-2 1 48 0,-4-3 16 0,-2 2 0 16,-2-1 144-16,-3 1 0 0,-2-1 0 0,-2 4 128 0,-2-1 192 0,-2 1 32 15,-2 1 16-15,-4-2 0 0,0 1 352 0,-4-1 80 16,-2-5 16-16,0-4 0 0,-1-2 336 0,0-3 64 16,1-2 0-16,-2-2 16 0,3-2-512 0,0-4-96 15,3 2-32-15,2-2 0 0,4-1-448 0,1 1-144 16,2 1 0-16,1 0 0 16,3 2-2784-16,4 1-672 0</inkml:trace>
  <inkml:trace contextRef="#ctx0" brushRef="#br0" timeOffset="2696.42">29405 6281 10127 0,'-5'-7'896'0,"2"1"-704"0,0-1-192 0,2 2 0 16,0 4 1456-16,1-2 256 0,-2-1 48 0,1-2 16 15,-3-5-304-15,1 0-64 0,-3-4-16 0,-1 1 0 16,1 2 528-16,-1 2 96 0,-1 2 32 0,2 4 0 16,0-1-464-16,-1 4-96 0,0 1-16 0,-1 1 0 15,0 4-832-15,-2-1-160 0,0 4-32 0,-1 2-16 0,0 2-432 0,-1 5 0 16,1-1 0-16,0 0 0 0,-2-1 0 0,3 1 0 16,0 0 0-16,2 0 0 0,-1 0 0 0,2 0-144 15,1 2 144-15,-1-1 0 0,1 1-160 0,-1 7 160 16,-1 1-128-16,1 5 128 0,-3 8 0 0,-1 7 192 15,1 5 0-15,-1 3-16 0,-1 3-176 0,0 0 0 16,2 0 0-16,4 2 0 0,3-2 0 0,1-5 0 16,4-6-144-16,4-7 144 15,2-2 0-15,4-6 0 0,1-5 128 0,1-6-128 0,2-1 0 0,-1-7 0 16,0 0 0-16,-1-4 0 0,2-2 576 0,-1-1 0 16,1-4 16-16,4-1 0 0,1-4 48 0,5-5 16 15,5-8 0-15,9-5 0 0,9-9-240 0,8-10-48 0,10-1-16 0,2-5-12528 16,4 0-2512-16</inkml:trace>
  <inkml:trace contextRef="#ctx0" brushRef="#br0" timeOffset="3465.02">29763 6553 911 0,'-3'0'0'0,"1"0"0"0,2 2 0 0,0-2 0 0,0 1 5376 0,0 2 1008 16,-2-1 192-16,0 2 32 0,1 2-3984 0,-3 4-784 16,3 2-176-16,-2 7-16 0,0 3-416 0,-1 4-80 15,0 5 0-15,-1 7-16 0,-1 7-528 0,0-4-96 0,-2 3-32 0,1 3 0 16,2-2-224-16,-1-4-32 0,2-1-16 0,2-5 0 16,2-5-208-16,1-6 144 15,1-1-144-15,2-7 128 0,0-1-128 0,-1-6 0 0,0 1 0 0,1-3 0 31,-1-1-624-31,0-3 0 0,-1 4 0 0,1-5-15312 0</inkml:trace>
  <inkml:trace contextRef="#ctx0" brushRef="#br0" timeOffset="3935.87">29639 6514 12895 0,'-3'-16'576'0,"3"4"112"0,0 2-560 0,0 1-128 0,3 3 0 0,-1 2 0 0,3-4 3984 0,2-2 768 0,1-9 160 0,6-4 16 0,-1-2-3232 0,3 3-656 15,2 3-128-15,-3 4-16 0,-1 4-720 0,3 9-176 16,-4-2 0-16,1 4 0 0,-1 6-256 0,1 0-64 15,0 2-32-15,-2 4 0 0,-1-2 96 0,1 2 0 16,-2-2 16-16,0 0 0 0,0 1 240 0,-4-3 0 0,2-2 0 16,-3 3-144-16,-2-3 144 0,1-2 0 0,-3 2 160 0,0 1-160 15,-2 4 432-15,-1 2-16 0,-3 0 0 0,-1 7 0 16,-2 1-112-16,-2 4-32 0,-1 1 0 0,-1 2 0 16,-2 3-272-16,-2 1 0 0,0-1 0 0,0 1 0 15,1-6 0-15,-1-1 0 0,3 0 0 0,0-5 0 16,3-2 0-1,0-2 0-15,3-2 0 0,2-6 0 0,0-1 0 0,0-1 0 0,3-3 0 0,-1-3 0 16,4 0 432-16,1 0-32 0,0-2 0 0,2 1 0 16,2-3 480-16,1 2 80 0,3-5 32 0,1 1 0 15,2 0-48-15,0-1-16 0,2 0 0 0,0 1 0 16,0 4-368-16,-1-2-80 0,0-1-16 0,0 4 0 0,0 1-464 16,-2 0 128-16,0 0-128 0,1 4 0 15,-1-1 0-15,-1 2 0 0,-1 1 0 0,0 1 0 16,1 0-800-16,1 2-160 0,1 1-16 0,-2 2-17792 15</inkml:trace>
  <inkml:trace contextRef="#ctx0" brushRef="#br0" timeOffset="4468.99">30298 6983 27407 0,'-7'4'1216'0,"3"-3"256"0,0 3-1184 0,0-3-288 0,3 4 0 0,0-4 0 0,1 4 576 0,-3 1 48 15,0 4 16-15,-1 2 0 0,0 8-352 0,-1 5-64 16,2 1-16-16,0 2 0 0,1 1-32 0,1-1-16 16,1 1 0-16,1-1 0 0,-1-2-160 0,0 1 0 15,1-5 144-15,-2-2-144 0,0 1 464 0,-2-5 32 0,1 0 0 0,0-3 0 31,-1-1 272-31,0 1 64 0,-1-4 16 0,3 1 0 16,0-1-400-16,0 1-96 0,1-3-16 0,2-1 0 16,2-1-1904-16,0 0-384 0,2-2-80 0</inkml:trace>
  <inkml:trace contextRef="#ctx0" brushRef="#br0" timeOffset="4939.31">30532 6360 14735 0,'-9'-13'640'0,"4"3"160"0,1 2-640 16,3 4-160-16,2 2 0 0,1 0 0 0,-1 0 4736 0,1-2 896 0,1-2 192 0,1 0 48 0,-1 0-4704 0,0-1-928 0,-1 5-240 0,1 3 0 16,-2 3 240-16,-1 6 0 0,-1 2 0 0,-1 7 0 15,0 7 80-15,-1 5 32 0,0 7 0 0,0 3 0 16,2 3-352-16,1 3 0 0,0 1 0 0,3-4 128 16,-1-6-128-16,-1-3 0 0,2-7 0 0,-1-6 128 15,-2 1-128-15,0-5 0 0,0-2 0 0,-1-2 0 16,0-2 0-16,-2 1 128 0,1-4-128 0,-2 0 128 15,3-1-128-15,-2 0-208 0,3 0 48 0,0 0-16784 16</inkml:trace>
  <inkml:trace contextRef="#ctx0" brushRef="#br0" timeOffset="5268.68">30284 6792 39215 0,'-11'-8'1728'0,"6"4"384"0,3 0-1696 0,2-1-416 0,2 4 0 0,0-1 0 0,0-2-144 0,3-2-112 0,1 0-32 0,4-4 0 16,1-3 688-16,4-3 144 0,1 4 32 0,-1 0 0 16,1 2 176-16,1 0 32 0,2 4 16 0,2 1 0 15,0 1-640-15,4 3-160 0,1 4 0 0,-2 1 0 16,1 0-1056 0,1 2-240-16,2 3-48 0,5-3-16 0,1 0-2320 0,1-2-464 0,-2-7-80 15,4-8-32-15</inkml:trace>
  <inkml:trace contextRef="#ctx0" brushRef="#br0" timeOffset="5614.06">31072 6158 19343 0,'-5'-1'1728'0,"1"1"-1392"0,3 0-336 0,2 0 0 16,1 1 3088-16,-2 2 560 16,0-1 96-16,0 4 32 0,-3 2-3088 0,2 6-688 0,0 4 0 0,1 5 0 15,1 7 0-15,-1 7 0 0,0 8 128 0,-1 5-128 16,-2 7 0-16,2 4 0 0,-1 2 0 0,0-6 0 15,1-9 0-15,0-5 0 0,0-6 0 0,-1-5 0 16,0-3 176-16,-2-3-176 0,2-5 192 0,-1-5-192 16,2-2 192-16,1-2-192 0,0-2 192 0,-1-2-10112 15,1-1-2000-15</inkml:trace>
  <inkml:trace contextRef="#ctx0" brushRef="#br0" timeOffset="6103.62">30999 6205 17503 0,'-1'-18'768'0,"2"4"176"0,3 2-752 0,2 2-192 16,1 3 0-16,1 4 0 0,2-3 3744 0,5-6 720 0,7-1 144 0,6-7 16 31,6 2-5136-31,-5 8-1040 0,-3 3-208 0,-6 5-32 16,-3 8 784-16,-3 2 176 0,-3 3 16 0,-2 1 16 0,-2 2 800 0,-1-2 0 0,1 2 144 0,-4-2-16 16,0 0 832-16,-3-3 144 0,1 1 48 0,-1-4 0 15,-1 0 384-15,0 0 96 0,-2 2 16 0,1 1 0 16,-5 0-816-16,0 4-144 0,1 3-48 0,-5 0 0 15,-3 6-640-15,-4 5-176 0,-2 3-16 0,-3 2 0 16,0 3-832-16,-1-1-160 0,1 1-32 0,-1-1-16 16,3-6 480-16,2-2 112 0,4-4 0 0,1-6 16 15,4-1 624-15,2-7 0 0,2 0 0 0,1-4 0 16,1-2 0-16,1-2 0 0,2 2 192 0,1-2-64 16,0 0 432-16,1-2 80 0,1 2 0 0,1 0 16 0,1 0 128 0,2 0 32 15,2-2 0-15,2 2 0 0,1 0 464 0,0 2 112 16,0-2 16-16,1 2 0 0,-1 0-160 0,2 1-32 15,-1 0 0-15,2 1 0 0,-2 2-864 0,2-2-176 16,-2 1-48-16,2 1 0 16,1 0-1520-16,3 2-304 0,3-6-64 0,1-1-16896 15</inkml:trace>
  <inkml:trace contextRef="#ctx0" brushRef="#br0" timeOffset="6816.21">31377 6733 27759 0,'-3'-6'1216'0,"0"2"272"0,2 2-1184 0,0 0-304 0,2 0 0 0,0 2 0 0,1-2 1040 0,-1 0 160 16,1-3 16-16,3 0 16 0,0-1 32 0,3 0 0 16,0-3 0-16,1 3 0 0,1-1-496 0,2 1-80 15,3 1-32-15,0 0 0 0,3 2-448 0,0 1-80 0,0 2-128 0,2 0 176 16,-1 3-48-16,-1 0-128 0,-1 3 192 0,-3-2-64 15,-2 2-128-15,0 3 128 0,-1-2-128 0,-3 2 128 16,1 1 0-16,-3 0-128 0,3 1 192 0,-4-4-64 16,-2 3-128-16,1 1 0 0,-1 0 0 0,0 0 0 15,-1-1 0-15,-2 3 0 0,0-1 0 0,-3 4 0 16,1 3 0-16,-2-3 0 0,-1 3 144 0,-1-2-144 16,-2 1 128-16,1 2-128 0,-2 2 128 0,-1 2-128 15,-1-2-144-15,-2-2-112 0,-1 1 0 0,-1-1-16 16,2-2-176-16,-1-2-16 0,0-2-16 0,2-2 0 15,1 0 272-15,1-3 48 0,0 1 16 0,3-4 0 16,2 0 144-16,1-4 256 0,2 0-64 0,2-2-16 16,1 0 400-16,3 0 96 0,0-2 16 0,4 0 0 0,1-4-128 0,3 1-32 15,2 0 0-15,2-3 0 0,5-2-48 0,1 0-16 16,1-3 0-16,3 1 0 0,4-4-240 0,-4 4-48 16,-1-3-16-16,-3 1 0 0,-1 2-160 0,0 2 0 15,-2 0 0-15,-1 1 128 16,-1 3-720-16,1 0-160 0,-3 2-16 0,-3 4-12112 15,0 0-2416-15</inkml:trace>
  <inkml:trace contextRef="#ctx0" brushRef="#br0" timeOffset="7245.77">31703 5863 11967 0,'16'-7'528'0,"-6"1"112"0,-2 0-512 0,0 4-128 0,-3 2 0 0,0 0 0 0,1 0 4768 0,4-2 928 16,5 2 176-16,7 2 32 0,5 0-3552 0,5 2-720 15,3 4-144-15,1 5-16 0,0 3-960 0,-1 4-176 16,-1 2-32-16,-1 4-16 0,-1 5-160 0,2 0-128 16,0 4 144-16,0 3-144 0,-5 0 288 0,-1-3-32 15,-4-1-16-15,-3-3 0 0,-1 1 128 0,-4 3 16 16,-3-1 16-16,-2 1 0 0,-5 3 32 0,-5 1 0 15,-3 4 0-15,-6 3 0 0,-5 3-160 0,-6-2-16 16,-4 2-16-16,-5 1 0 16,-3-3-416-16,-2 0-80 0,-2-2 0 0,2-1-16 15,-2-3-1840-15,1 1-352 0</inkml:trace>
  <inkml:trace contextRef="#ctx0" brushRef="#br0" timeOffset="8610.81">27808 8623 16575 0,'0'-3'1472'0,"1"3"-1168"15,1-2-304-15,0 0 0 0,0 2 512 0,0-3 32 0,1 0 16 0,2-3 0 0,1 0 208 0,3-4 32 16,-2 0 16-16,2 1 0 16,-3 3 384-16,1-1 80 0,2 2 0 0,0 1 16 0,-2-2-672 0,3 2-144 15,2 2-32-15,1-2 0 0,-1 2 0 0,0-1 0 16,5 2 0-16,0-2 0 0,1 2-192 0,1-1-64 0,3 2 0 0,2 0 0 16,0 0 0-16,2 0 0 0,4 0 0 0,-1-3 0 15,-1 2 128-15,2 1 32 0,1-5 0 0,3 1 0 16,3-3 192-16,7 1 32 15,4-3 16-15,6-1 0 0,6-2-16 0,1-1 0 0,2 1 0 0,2 2 0 16,-5-3-160-16,6 0-32 0,6 1-16 0,-1 0 0 16,2 2-368-16,-2 0 0 0,-6 4 0 0,0-3 128 15,-5-1-128-15,2 0 0 0,2 1 128 0,2 0-128 16,-4 2 160-16,4-2-32 0,6 2-128 0,1-1 192 16,4 0-192-16,3 0 176 0,3 0-176 0,-1 0 160 15,0-2-160-15,-2-3 0 16,-6-2 0-16,1-2 128 0,3-4-128 0,-1 1 192 0,-2 2-192 0,-8-2 192 0,-8 5-192 0,-2 2 128 15,-2 0-128-15,-1 2 128 0,0 4-128 0,-2 3 192 16,2-1-192-16,-4 1 192 0,0 2-192 0,-3 2 0 16,-4-1 0-16,2-2 0 0,-1 3 0 0,1 0 0 15,2 0 0-15,0 0 0 0,1 0 0 0,0 0 0 16,-2-2 0-16,-4 0 0 16,-3 0 0-16,-5-2 0 15,-2-2 0-15,-7 0 0 0,-2 2 0 0,-3-2 0 16,0 0 0-16,-4 0 0 0,-4-1 160 0,-4 4 96 15,-2 0 32-15,-4 1 0 0,-1 0 224 0,-1 2 64 16,-1 0 0-16,0 2 0 0,-2-2-448 0,0 2-128 16,-2-2 0-16,-3 3-18880 0</inkml:trace>
  <inkml:trace contextRef="#ctx0" brushRef="#br0" timeOffset="10382.08">28974 8986 1839 0,'-2'-6'160'0,"2"-3"-160"0,3 6 0 0,-3-1 0 16,1 1 3680-16,0 1 704 0,2-5 144 0,-3-6 16 15,2-3-3600-15,0 0-736 0,-2 0-208 0,2 5 0 16,-2 3 176-16,0 2-176 0,0 3 192 0,0 0-192 15,0 3 160-15,0-2-160 0,0 0 128 0,1 2-128 16,0 0 160-16,1 0-160 0,-1 2 192 0,-1-2-192 0,1 2 1024 0,0-2 80 16,1 0 32-16,-2 0 0 0,0 0 144 0,0 0 16 15,0 0 16-15,2 20 0 0,-2-12-496 0,0 2-112 16,-1-1 0-16,0 3-16 0,-1 6-112 0,0 4-32 16,-1 3 0-16,1 3 0 0,-2 3-160 0,2 4-48 15,1-1 0-15,-2 0 0 0,2-1 32 0,0-1 0 16,-1-1 0-16,1-2 0 0,0 0 128 0,-2 2 16 15,2-6 16-15,0 1 0 0,1-4-16 0,0-1 0 16,0-4 0-16,0-2 0 0,0-1-128 0,0-3-48 16,1 0 0-16,0-2 0 0,3-3-176 0,-1-2-32 15,-1-2-128-15,1-1 192 16,0 2-1152-16,1-3-224 0,0 0-48 0</inkml:trace>
  <inkml:trace contextRef="#ctx0" brushRef="#br0" timeOffset="12059.62">28988 8959 16575 0,'-6'-7'736'0,"3"0"160"0,0 1-720 0,1 2-176 16,2 0 0-16,1 2 0 0,-1-3 1888 0,0 0 352 0,1-3 64 15,0-2 0-15,2-5-1520 0,-1-1-304 0,3 0-64 0,0 0-16 0,3 0 336 0,1 0 64 16,1 1 16-16,4 1 0 0,0 2-80 0,3-1-16 16,-2 4 0-16,1-3 0 0,2 3-16 0,0 1-16 15,0-1 0-15,0 6 0 0,-2-2-304 0,0 4-48 16,-4 1-16-16,0 0 0 0,1 1-192 0,-5 1-128 16,1 4 128-16,-1-2-128 0,-1 5 176 0,-1-2-48 15,-2 2 0-15,0 3 0 0,-2 2 128 0,-2 3 32 16,-2 1 0-16,-1 3 0 0,-2 1-32 0,-1 0 0 15,-3 0 0-15,2-3 0 16,-2 3-256-16,1-3 160 0,-1 0-160 0,-1-2 128 0,3-1-128 0,-3 0 128 0,0-1-128 0,-1-3 128 16,1 0 0-16,0-2 0 0,-1-4 0 0,2 2 0 15,0-3 0-15,0-2 0 0,2 1 0 0,0-1 0 16,2-2-128-16,-1 0 0 0,1-1 0 0,0 0 0 16,1-1 0-16,-1 1 192 0,2-1-32 0,-1 1 0 15,1-4 32-15,0 5 0 0,0 2 0 0,-1 0 0 16,0 6-192-16,0-2-176 0,-1 3 48 0,0 5 0 15,-1 1-96-15,1 3-16 0,-1 1 0 0,-1-2 0 16,4 1 240-16,1-3-192 0,4-1 192 0,1-6-192 16,5 1 192-16,3-1 192 0,3-2-48 0,2-3 0 15,2 1 240-15,2-1 32 0,3-2 16 0,0-1 0 0,1 2-112 16,1-6 0-16,-3 0-16 0,-1 3 0 0,3-4-32 0,-2 2 0 16,1-2 0-16,-1-1 0 0,0 4-272 0,0-3 0 15,1 4 0-15,-1 4-12816 16,-1 3-2512-16</inkml:trace>
  <inkml:trace contextRef="#ctx0" brushRef="#br0" timeOffset="12624.62">29607 9350 23951 0,'1'-3'2128'0,"3"0"-1696"0,1-1-432 0,0 1 0 15,1 3 208-15,1-3-32 0,2 0-16 0,4-3 0 16,6 0 784-16,2-4 144 0,1 6 48 0,-1-2 0 15,0 4 16-15,0-2 16 16,-1 4 0-16,-1 0 0 0,-3 4-720 0,0-2-128 0,-1 5-48 0,-4 2 0 0,0 1 16 0,-2 2 0 16,-2 1 0-16,-3 0 0 0,-3 2 256 0,-4 1 48 15,1 0 16-15,-4 0 0 0,-3 3 80 0,0 0 16 16,-2 3 0-16,1-4 0 0,-2 5-272 0,0-6-48 16,-2 1-16-16,3-1 0 0,-1-3-240 0,1 0-128 15,2-3 160-15,1-4-160 16,4 0 128-16,-1-4-128 0,2 2 0 0,-1-1 144 0,1 2-144 0,1 0 128 15,2 1-128-15,0-1 128 0,2 4-128 0,1 0 0 16,2-1-192-16,3 4 192 0,0 2-192 0,2-4 192 16,1 1-192-16,2 1 192 0,0-1-384 0,2-2 32 15,1 0 16-15,0 1 0 0,2-1 80 0,-2-4 0 16,-1 1 16-16,-1-2 0 0,0-1 112 0,-3 0 128 16,-2-1-208-16,-2 2 80 0,-1-1 128 0,-4-1 0 0,-2 0 0 0,-3 3 128 15,-1 1 32-15,-3 0 16 0,-4 2 0 0,-3 1 0 16,-2 2 240-16,-1-2 48 0,0 0 16 0,-4-2 0 15,-2 1-16-15,2 1 0 0,-2-4 0 0,2-2 0 16,1-2-272-16,1-4-64 0,3-1-128 0,4 0 192 31,0-4-912-31,1 0-192 0,2-2-48 0,0-1-11200 16,1-2-2256-16</inkml:trace>
  <inkml:trace contextRef="#ctx0" brushRef="#br0" timeOffset="13063.84">30213 8661 4607 0,'-11'0'192'0,"2"2"64"0,0 0-256 0,6 0 0 0,1 1 0 0,2 0 0 0,0 1 6176 0,-1 2 1184 0,-1 3 256 0,-2 4 32 16,1 7-5920-16,2 4-1168 0,1 4-240 0,1 6-64 16,3 3 224-16,2 3 32 0,0 3 16 0,3 2 0 15,0 4-272-15,-1-5-48 0,2-3-16 0,-4-7 0 16,-1-4 48-16,-1-6 0 0,-1-2 0 0,-2-6 0 16,0 0 288-16,-1-6 64 0,1-1 16 0,-1-3 0 15,2 0-368-15,0-2-80 0,-1 2-16 0,2-2-17520 16</inkml:trace>
  <inkml:trace contextRef="#ctx0" brushRef="#br0" timeOffset="13330.69">29967 8996 37439 0,'-10'-2'1664'0,"4"0"320"0,1 2-1584 0,1-2-400 16,4 2 0-16,1 0 0 0,-1 0 1120 0,0-3 144 0,1 2 16 0,1 1 16 15,0-5 96-15,4 2 16 0,2-1 0 0,3-2 0 16,4 2-768-16,2-5-160 0,4 6-32 0,2-4 0 16,7-1-448-16,1 2 0 0,4 2 0 0,2-4 0 15,-3 3 0-15,1 2-128 0,-2-3-16 0,1 2 0 31,-1-1-1552-31,-1 1-304 0,3 0-64 0</inkml:trace>
  <inkml:trace contextRef="#ctx0" brushRef="#br0" timeOffset="13628.29">30786 8449 35007 0,'-3'0'3120'0,"1"3"-2496"0,4 1-496 0,-1-1-128 0,1 2 512 0,0 3 96 16,-1 4 16-16,1 7 0 15,1 7-1488-15,-1 11-288 0,1 7-64 0,0 3-16 16,0 4 352-16,-2-3 80 0,0 2 16 0,2 0 0 0,-2-4 656 0,2-3 128 15,-2-1 0-15,-1-4 0 0,1-4 704 0,0-5 80 0,1-5 32 16,-1-1 0-16,0-6-32 0,0-2 0 0,1-2 0 0,0-2 0 31,0-1-1872-31,2-3-368 0,-1-1-80 0,2-6 0 0</inkml:trace>
  <inkml:trace contextRef="#ctx0" brushRef="#br0" timeOffset="14130.37">30631 8569 28559 0,'2'-13'2544'0,"2"2"-2032"0,0 1-512 0,2 0 0 0,2 4 1776 0,0 0 256 16,2 2 48-16,3-9 16 0,8-3-1328 0,9-5-256 15,3-2-48-15,4 2-16 0,-2 5-448 0,-3 3 0 16,-1 6 0-16,-2 5 0 16,-3 4-384-16,-3 2-80 0,-1 6-16 0,-2-2 0 0,-3 2 224 0,-1 0 64 15,-3-1 0-15,-2 1 0 0,-4-4 384 0,0 0 96 16,-5 0 16-16,-1 0 0 0,-1-2 800 0,-3 2 176 16,-4 2 16-16,-1 0 16 0,-2 1-512 0,-1 2-96 15,-2 0-32-15,-2 3 0 0,1-2-480 0,-2 2-192 16,0 1 176-16,1-3-176 0,-1 4 0 0,1-4 0 0,1 5 0 0,2-5 0 15,-1 1 0-15,4-1 0 0,-1-2 0 0,2-1 0 16,2-1 0-16,1 0-128 0,1 1 128 0,2-3-208 16,1 2 208-16,-2-2-144 0,4 3 144 0,-2-3-128 15,1 4 128-15,1-4 0 0,2 1 128 0,-1 2-128 16,1 1 368-16,-1-2 0 0,3 2 0 0,0 0 0 16,3 3 96-16,-1-1 32 0,3 0 0 0,0 2 0 15,3 1-240-15,2-2-64 0,1 6 0 0,3-3 0 16,-1 3-64-16,1-1-128 0,1-2 176 0,1-2-176 15,-1-2 0-15,-2-2 0 0,1-1 0 0,-3-6 0 16,0 0 0-16,-1-3 0 0,0-4 0 0,1-1 0 16,-2 2-272-16,4-7-16 0,-2 1 0 0,-1-3-13536 15,3-1-2688-15</inkml:trace>
  <inkml:trace contextRef="#ctx0" brushRef="#br0" timeOffset="14459.75">31455 9065 13823 0,'-7'7'1216'0,"2"-6"-960"0,1 1-256 0,2 2 0 0,1-2 3824 0,1 1 720 0,-2 1 128 0,2-2 48 15,-1 5-2784-15,0 6-544 0,-2 3-112 0,2 4-32 16,0 3 304-16,2-1 64 0,-2 7 16 0,2-1 0 16,2 8-912-16,-1 5-176 0,1 6-32 0,3 4-16 15,0 6-336-15,0-1-160 0,2 1 160 0,-1-6-160 16,0-6 0-16,-2-11 0 0,2-5 0 0,-3-7 0 15,1-7-1216-15,-1-2-128 0,1-4-16 0</inkml:trace>
  <inkml:trace contextRef="#ctx0" brushRef="#br0" timeOffset="14961.82">31697 8480 26719 0,'-13'-8'2368'0,"6"2"-1888"0,2 2-480 0,2 0 0 0,3 2 2016 0,2-2 304 15,-1 1 64-15,0 0 16 16,1-6-2608-16,1-1-528 0,-1-2-96 0,2 2-32 0,0 0 1088 0,-2 4 224 16,2 0 32-16,-1 6 16 0,0 2 48 0,0 2 16 15,-1 6 0-15,1 2 0 0,2 7-48 0,-3 7 0 16,1 5 0-16,0 3 0 0,0 11 320 0,2 2 48 16,-2 7 16-16,2 3 0 0,-1 4-528 0,0-2-112 15,2 2 0-15,-1-7-16 0,1-3-240 0,-1-8 0 16,2-5 128-16,1-7-128 0,0-9 0 0,1-5-256 15,0-8 48-15,1-2 16 16,1-1-480-16,0-6-96 0,1-4 0 0,1-2-11040 16,-2-4-2208-16</inkml:trace>
  <inkml:trace contextRef="#ctx0" brushRef="#br0" timeOffset="15291.18">31481 8754 35935 0,'-14'-5'3200'0,"5"2"-2560"0,4 0-512 0,2 0-128 0,5 1 1296 0,-1 0 240 15,1 0 64-15,2-1 0 0,2 0-864 0,3-5-160 16,2 0-48-16,6-2 0 0,2 1 416 0,4 2 80 16,3 1 0-16,3 1 16 15,3 1-624-15,3 0-128 0,2 2-32 0,-1 0 0 0,-1 0-256 0,0-2 0 16,-2-2 0-16,2 0 0 16,-2-3-1024-16,2-3-144 0,1-2-48 0,-3-2 0 15,3-2-2176-15,-1-5-432 0</inkml:trace>
  <inkml:trace contextRef="#ctx0" brushRef="#br0" timeOffset="15589.23">32260 8248 16575 0,'-6'0'1472'0,"2"1"-1168"0,3 0-304 0,2 2 0 15,1 1 4608-15,-1-2 880 0,-1 2 160 0,0 6 48 0,-1 5-4528 0,1 7-896 16,1 6-272-16,1 8 128 0,2 11 0 0,1 3 0 31,1 6 0-31,3 6 0 0,1 4-128 0,1-3 0 0,0 0 0 0,0-5 0 0,0-5 0 0,0-6-144 16,-1-8 144-16,-2-5-208 0,-2-5 208 0,0-5 0 15,-1-5 0-15,0-3 0 16,-1-4-2176-16,-1-2-320 0</inkml:trace>
  <inkml:trace contextRef="#ctx0" brushRef="#br0" timeOffset="16201.1">32091 8338 23039 0,'-17'-10'1024'0,"6"4"192"0,2 0-960 0,5 3-256 0,4 1 0 0,1 1 0 15,2-2 4224-15,-1 0 784 0,1-6 176 0,1-1 16 16,3-2-4416-16,4-2-784 0,3-1-352 0,2 2 32 0,1-3 592 0,4 1 128 16,3 1 32-16,0-1 0 0,1 2-48 0,0 0 0 15,0 2 0-15,-2 1 0 0,1 3 128 0,-2-2 0 16,-1 5 16-16,0 1 0 0,0 3-336 0,0 0-192 16,-1 3 192-16,-3 1-192 0,-1 5 128 0,1-3-128 15,-1 0 0-15,0 2 0 0,-1 0 128 0,-1 2-128 16,0-1 0-16,-3 1 0 15,1 2 0-15,-1-2 0 0,-2 0 0 0,-2 2 0 0,-2 1 0 0,-2-1 0 16,-5 2 0-16,-1 2 0 0,-5 2-144 0,-2 4-96 16,-4 3-16-16,-4 1 0 15,-2-1-304-15,-2 5-64 0,0 0-16 0,0 1 0 0,-1-2 256 0,1-1 32 16,2-2 16-16,1-1 0 0,0-5-16 0,0-2 0 16,3-2 0-16,0-1 0 0,3-4 32 0,0 1 16 15,2-5 0-15,3 2 0 0,0-6 304 0,2 1 256 0,2 1-64 0,2-5 0 16,1 1 448-16,2-1 64 0,1 3 32 0,2-3 0 15,1 0 32-15,1 0 0 0,4 0 0 0,1-3 0 16,4 2-112-16,4 1-16 0,2-3 0 0,1 1 0 16,1 1-192-16,6 1-64 0,3-3 0 0,4 3 0 15,0 0-16-15,-3 3-16 0,2-2 0 0,-2 4 0 16,0-1-16-16,1 2 0 0,-1 0 0 0,-3 0 0 16,-5 4-128-16,-3-1-16 0,-4-2-16 0,-2 2 0 15,-2-3-704-15,-3 0-144 0,-1-1-32 0</inkml:trace>
  <inkml:trace contextRef="#ctx0" brushRef="#br0" timeOffset="16828.5">32804 8996 6447 0,'-1'-4'576'0,"1"-1"-576"0,1 2 0 0,2-1 0 0,-1 2 6400 0,2-2 1152 0,0-2 256 0,3-7 32 15,3 0-6016-15,3-6-1200 0,4-2-240 0,0 1-64 16,4 4 64-16,1 0 0 0,2 4 0 0,1-1 0 16,2 7-32-16,0 0 0 0,1 6 0 0,1 0 0 15,-3 3 304-15,-1 0 64 0,-4 3 16 0,-3 1 0 0,-2 2 96 0,-3 0 0 16,-3 4 16-16,-4 0 0 0,-3 2-288 0,-1 2-64 15,-4 4-16-15,1 2 0 0,-3-1-320 0,2 3-160 16,-3-2 160-16,0 4-160 0,-1-1 0 0,0 3-192 16,-2-3 16-16,0 1 0 0,-2-1-128 0,-1-4-16 15,0 3-16-15,-3-7 0 0,2 2 336 0,-3-5-144 16,1-1 144-16,-1-2 0 0,2-2 0 0,-2-2 0 16,1 2 0-16,1-2 0 0,-1 0-256 0,0 1-112 15,0 1-16-15,-1 0 0 16,-1 0-1440-16,0 2-288 0,1 1-64 0,0-1-16 15,1 4 1200-15,2-4 240 0,3 1 48 0,2-2 16 0,2 0 944 0,1-4 192 16,2 2 48-16,1-3 0 0,1 0 656 0,2 1 144 0,0-4 32 16,3 3 0-1,3-4 224-15,0 0 48 0,4 1 16 0,1-3 0 0,6 0-560 0,3-7-112 0,8 1-32 0,3-4 0 16,8-1 208-16,1-2 32 0,2-1 16 0,2 2 0 16,-3-4-528-16,-2 1-128 0,-4-1 0 0,0-3-16 15,3 3-288-15,1-5-48 0,2 4-16 0,0-2 0 31,1 3-2112-31,-2-5-416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62A1633-2E5F-40BF-A8A3-1E087D82EFA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BE5C897E-3880-4021-A2BF-C188542F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0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it carries Norton’s</a:t>
            </a:r>
            <a:r>
              <a:rPr lang="en-US" baseline="0" dirty="0"/>
              <a:t> name, the theorem was independently found the same year by Siemens &amp; </a:t>
            </a:r>
            <a:r>
              <a:rPr lang="en-US" baseline="0" dirty="0" err="1"/>
              <a:t>Halske</a:t>
            </a:r>
            <a:r>
              <a:rPr lang="en-US" baseline="0" dirty="0"/>
              <a:t> researcher, Hans Ferdinand Mayer.</a:t>
            </a:r>
          </a:p>
          <a:p>
            <a:endParaRPr lang="en-US" baseline="0" dirty="0"/>
          </a:p>
          <a:p>
            <a:r>
              <a:rPr lang="en-US" baseline="0" dirty="0"/>
              <a:t>We probably should have used a different circuit since this one was already (kind of) discussed earlier. Maybe just remind them or do it fast.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discuss the sign for the power from</a:t>
            </a:r>
            <a:r>
              <a:rPr lang="en-US" baseline="0" dirty="0"/>
              <a:t> the physical consideration, not the sign shortcut. This can take quite a bit of time depending on how you want to approach it. At a minimum, write the equation for power and decide under what conditions P_1 &lt; 0. Since 5V &gt; 0, the focus becomes how to ensure that I_1 flows up through the 5-v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blank to keep every lecture at an even</a:t>
            </a:r>
            <a:r>
              <a:rPr lang="en-US" baseline="0" dirty="0"/>
              <a:t> number of slides for printing two slides per sheet at Stipes. Students may also appreciate the extra space for the previous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6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for the first question;</a:t>
            </a:r>
            <a:r>
              <a:rPr lang="en-US" baseline="0" dirty="0"/>
              <a:t> Arguably A for the second question since it removes 4 Ohms and makes it two simple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</a:t>
            </a:r>
            <a:r>
              <a:rPr lang="en-US" baseline="0" dirty="0"/>
              <a:t> the configuration is non-standard (non-SRS).</a:t>
            </a:r>
          </a:p>
          <a:p>
            <a:endParaRPr lang="en-US" baseline="0" dirty="0"/>
          </a:p>
          <a:p>
            <a:r>
              <a:rPr lang="en-US" baseline="0" dirty="0"/>
              <a:t>5/2m = 2.5 k,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it carries Norton’s</a:t>
            </a:r>
            <a:r>
              <a:rPr lang="en-US" baseline="0" dirty="0"/>
              <a:t> name, the theorem was independently found the same year by Siemens &amp; </a:t>
            </a:r>
            <a:r>
              <a:rPr lang="en-US" baseline="0" dirty="0" err="1"/>
              <a:t>Halske</a:t>
            </a:r>
            <a:r>
              <a:rPr lang="en-US" baseline="0" dirty="0"/>
              <a:t> researcher, Hans Ferdinand Mayer.</a:t>
            </a:r>
          </a:p>
          <a:p>
            <a:endParaRPr lang="en-US" baseline="0" dirty="0"/>
          </a:p>
          <a:p>
            <a:r>
              <a:rPr lang="en-US" baseline="0" dirty="0"/>
              <a:t>We probably should have used a different circuit since this one was already (kind of) discussed earlier. Maybe just remind them or do it fast.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8E3-01C0-4B70-B729-A7BEF1B5D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>
            <a:lvl1pPr>
              <a:defRPr sz="4000" b="1">
                <a:solidFill>
                  <a:srgbClr val="F56F00"/>
                </a:solidFill>
                <a:latin typeface="Cambria" panose="02040503050406030204" pitchFamily="18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72323"/>
            <a:ext cx="10972800" cy="4525963"/>
          </a:xfrm>
        </p:spPr>
        <p:txBody>
          <a:bodyPr/>
          <a:lstStyle>
            <a:lvl1pPr>
              <a:defRPr sz="2600">
                <a:latin typeface="Cambria" panose="02040503050406030204" pitchFamily="18" charset="0"/>
                <a:cs typeface="Tahoma" pitchFamily="34" charset="0"/>
              </a:defRPr>
            </a:lvl1pPr>
            <a:lvl2pPr>
              <a:defRPr sz="2400">
                <a:latin typeface="Cambria" panose="02040503050406030204" pitchFamily="18" charset="0"/>
                <a:cs typeface="Tahoma" pitchFamily="34" charset="0"/>
              </a:defRPr>
            </a:lvl2pPr>
            <a:lvl3pPr>
              <a:defRPr sz="2000">
                <a:latin typeface="Cambria" panose="02040503050406030204" pitchFamily="18" charset="0"/>
                <a:cs typeface="Tahoma" pitchFamily="34" charset="0"/>
              </a:defRPr>
            </a:lvl3pPr>
            <a:lvl4pPr>
              <a:defRPr sz="1800">
                <a:latin typeface="Cambria" panose="02040503050406030204" pitchFamily="18" charset="0"/>
                <a:cs typeface="Tahoma" pitchFamily="34" charset="0"/>
              </a:defRPr>
            </a:lvl4pPr>
            <a:lvl5pPr>
              <a:defRPr sz="1800">
                <a:latin typeface="Cambria" panose="02040503050406030204" pitchFamily="18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58A7F05F-DD3A-4B2B-BBDB-C8621C6256D6}" type="slidenum">
              <a:rPr lang="en-US" smtClean="0">
                <a:ea typeface="Cambria" panose="02040503050406030204" pitchFamily="18" charset="0"/>
              </a:rPr>
              <a:pPr/>
              <a:t>‹#›</a:t>
            </a:fld>
            <a:endParaRPr lang="en-US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2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>
            <a:lvl1pPr>
              <a:defRPr sz="4000" b="1">
                <a:solidFill>
                  <a:srgbClr val="F56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6215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01912"/>
            <a:ext cx="5386917" cy="3951288"/>
          </a:xfrm>
        </p:spPr>
        <p:txBody>
          <a:bodyPr/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6215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01912"/>
            <a:ext cx="5389033" cy="3951288"/>
          </a:xfrm>
        </p:spPr>
        <p:txBody>
          <a:bodyPr/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58A7F05F-DD3A-4B2B-BBDB-C8621C6256D6}" type="slidenum">
              <a:rPr lang="en-US" smtClean="0">
                <a:ea typeface="Cambria" panose="02040503050406030204" pitchFamily="18" charset="0"/>
              </a:rPr>
              <a:pPr/>
              <a:t>‹#›</a:t>
            </a:fld>
            <a:endParaRPr lang="en-US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68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F05F-DD3A-4B2B-BBDB-C8621C62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32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12" Type="http://schemas.openxmlformats.org/officeDocument/2006/relationships/customXml" Target="../ink/ink3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emf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010.emf"/><Relationship Id="rId9" Type="http://schemas.openxmlformats.org/officeDocument/2006/relationships/image" Target="../media/image5.png"/><Relationship Id="rId1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48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5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27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9.xml"/><Relationship Id="rId4" Type="http://schemas.openxmlformats.org/officeDocument/2006/relationships/image" Target="../media/image1551.png"/><Relationship Id="rId9" Type="http://schemas.openxmlformats.org/officeDocument/2006/relationships/image" Target="../media/image9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91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5" Type="http://schemas.openxmlformats.org/officeDocument/2006/relationships/image" Target="../media/image21.png"/><Relationship Id="rId4" Type="http://schemas.openxmlformats.org/officeDocument/2006/relationships/image" Target="../media/image16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2.xml"/><Relationship Id="rId3" Type="http://schemas.openxmlformats.org/officeDocument/2006/relationships/image" Target="../media/image23.png"/><Relationship Id="rId7" Type="http://schemas.openxmlformats.org/officeDocument/2006/relationships/image" Target="../media/image1680.png"/><Relationship Id="rId12" Type="http://schemas.openxmlformats.org/officeDocument/2006/relationships/image" Target="../media/image17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7.png"/><Relationship Id="rId5" Type="http://schemas.openxmlformats.org/officeDocument/2006/relationships/image" Target="../media/image25.png"/><Relationship Id="rId10" Type="http://schemas.openxmlformats.org/officeDocument/2006/relationships/image" Target="../media/image286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3" y="685800"/>
            <a:ext cx="11494265" cy="1143000"/>
          </a:xfrm>
        </p:spPr>
        <p:txBody>
          <a:bodyPr/>
          <a:lstStyle/>
          <a:p>
            <a:r>
              <a:rPr lang="en-US" dirty="0"/>
              <a:t>Lecture 12: </a:t>
            </a:r>
            <a:r>
              <a:rPr lang="en-US" dirty="0" err="1"/>
              <a:t>Thevenin</a:t>
            </a:r>
            <a:r>
              <a:rPr lang="en-US" dirty="0"/>
              <a:t> Equivalents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051" y="2385938"/>
            <a:ext cx="10972800" cy="3801608"/>
          </a:xfrm>
        </p:spPr>
        <p:txBody>
          <a:bodyPr/>
          <a:lstStyle/>
          <a:p>
            <a:r>
              <a:rPr lang="en-US" sz="3000" dirty="0"/>
              <a:t>Review of I-V Linear Equation</a:t>
            </a:r>
          </a:p>
          <a:p>
            <a:r>
              <a:rPr lang="en-US" sz="3000" dirty="0" err="1"/>
              <a:t>Thevenin</a:t>
            </a:r>
            <a:r>
              <a:rPr lang="en-US" sz="3000" dirty="0"/>
              <a:t> Equivalent Circuit</a:t>
            </a:r>
          </a:p>
          <a:p>
            <a:r>
              <a:rPr lang="en-US" sz="3000" dirty="0"/>
              <a:t>Effective Resistance in Linear network</a:t>
            </a:r>
          </a:p>
          <a:p>
            <a:r>
              <a:rPr lang="en-US" sz="3000" dirty="0"/>
              <a:t>Calculating </a:t>
            </a:r>
            <a:r>
              <a:rPr lang="en-US" sz="3000" dirty="0" err="1"/>
              <a:t>R</a:t>
            </a:r>
            <a:r>
              <a:rPr lang="en-US" sz="3000" baseline="-25000" dirty="0" err="1"/>
              <a:t>eff</a:t>
            </a:r>
            <a:r>
              <a:rPr lang="en-US" sz="3000" dirty="0"/>
              <a:t> by Removing Sources</a:t>
            </a:r>
          </a:p>
          <a:p>
            <a:r>
              <a:rPr lang="en-US" sz="3000" dirty="0"/>
              <a:t>Problem Strategy and Practice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5920"/>
            <a:ext cx="10972800" cy="1143000"/>
          </a:xfrm>
        </p:spPr>
        <p:txBody>
          <a:bodyPr/>
          <a:lstStyle/>
          <a:p>
            <a:r>
              <a:rPr lang="en-US" dirty="0"/>
              <a:t>Practice makes perfect!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958" y="3986860"/>
            <a:ext cx="11758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Q:  What is the Norton equivalent for the circuit above?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47" y="1445172"/>
            <a:ext cx="5198973" cy="2332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6167" y="1552967"/>
            <a:ext cx="3519487" cy="3690545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In History…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Leon Charles </a:t>
            </a:r>
            <a:r>
              <a:rPr lang="en-US" b="1" dirty="0" err="1">
                <a:solidFill>
                  <a:schemeClr val="tx1"/>
                </a:solidFill>
              </a:rPr>
              <a:t>Thevenin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was a telegraph engineer. In 1883, his theorem expanded modelling of circuits and simplified circuit analysis based on Ohm’s Law and Kirchhoff’s Laws.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dual “Norton’s theorem” didn’t arrive until 1926 with the efforts of Bell Labs engineer, </a:t>
            </a:r>
            <a:r>
              <a:rPr lang="en-US" b="1" dirty="0">
                <a:solidFill>
                  <a:schemeClr val="tx1"/>
                </a:solidFill>
              </a:rPr>
              <a:t>Edward Lawry Norton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7B8888-E53E-59B6-F506-9D6DD9D9C51A}"/>
                  </a:ext>
                </a:extLst>
              </p14:cNvPr>
              <p14:cNvContentPartPr/>
              <p14:nvPr/>
            </p14:nvContentPartPr>
            <p14:xfrm>
              <a:off x="551160" y="1912680"/>
              <a:ext cx="7662960" cy="442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7B8888-E53E-59B6-F506-9D6DD9D9C5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800" y="1903320"/>
                <a:ext cx="7681680" cy="44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408B91-1306-F852-7DA1-25380F5BD8F5}"/>
                  </a:ext>
                </a:extLst>
              </p14:cNvPr>
              <p14:cNvContentPartPr/>
              <p14:nvPr/>
            </p14:nvContentPartPr>
            <p14:xfrm>
              <a:off x="3903480" y="1382760"/>
              <a:ext cx="5922000" cy="525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408B91-1306-F852-7DA1-25380F5BD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4120" y="1373400"/>
                <a:ext cx="5940720" cy="52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26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Flashback! Use </a:t>
            </a:r>
            <a:r>
              <a:rPr lang="en-US" dirty="0" err="1"/>
              <a:t>Thevenin</a:t>
            </a:r>
            <a:r>
              <a:rPr lang="en-US" dirty="0"/>
              <a:t> to solve.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702" y="453744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Q: For what values of I</a:t>
            </a:r>
            <a:r>
              <a:rPr lang="en-US" sz="2400" baseline="-25000" dirty="0">
                <a:solidFill>
                  <a:srgbClr val="0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 does only the voltage source supply power?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2" y="2117614"/>
            <a:ext cx="6261059" cy="2289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99BB36-FE69-6268-45AA-BA60BFF9468A}"/>
                  </a:ext>
                </a:extLst>
              </p14:cNvPr>
              <p14:cNvContentPartPr/>
              <p14:nvPr/>
            </p14:nvContentPartPr>
            <p14:xfrm>
              <a:off x="514440" y="1588320"/>
              <a:ext cx="10671120" cy="496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99BB36-FE69-6268-45AA-BA60BFF94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" y="1578960"/>
                <a:ext cx="1068984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4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06978"/>
            <a:ext cx="8229600" cy="4525963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457200"/>
            <a:ext cx="8258175" cy="914400"/>
          </a:xfrm>
        </p:spPr>
        <p:txBody>
          <a:bodyPr>
            <a:normAutofit/>
          </a:bodyPr>
          <a:lstStyle/>
          <a:p>
            <a:r>
              <a:rPr lang="en-US" sz="3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24000"/>
                <a:ext cx="8229600" cy="44196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Any linear network can be represented by a simple series  </a:t>
                </a:r>
                <a:r>
                  <a:rPr lang="en-US" sz="2400" dirty="0" err="1"/>
                  <a:t>Thévenin</a:t>
                </a:r>
                <a:r>
                  <a:rPr lang="en-US" sz="2400" dirty="0"/>
                  <a:t> circuit [or, equivalently, by a simple parallel  Norton circuit]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There are several methods for determining the quantities and  depending on what is given about the original circuit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It is the same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400" dirty="0"/>
                  <a:t>, value for both the </a:t>
                </a:r>
                <a:r>
                  <a:rPr lang="en-US" sz="2400" dirty="0" err="1"/>
                  <a:t>Thévenin</a:t>
                </a:r>
                <a:r>
                  <a:rPr lang="en-US" sz="2400" dirty="0"/>
                  <a:t> and the Norton circuits, found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/>
                  <a:t> with the sources removed (SC for V-sources, OC for I-sources)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24000"/>
                <a:ext cx="8229600" cy="4419600"/>
              </a:xfrm>
              <a:blipFill>
                <a:blip r:embed="rId3"/>
                <a:stretch>
                  <a:fillRect l="-1111" t="-1103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L12 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10697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2400" dirty="0"/>
                  <a:t>Represent </a:t>
                </a:r>
                <a:r>
                  <a:rPr lang="en-US" sz="2400" i="1" dirty="0"/>
                  <a:t>any</a:t>
                </a:r>
                <a:r>
                  <a:rPr lang="en-US" sz="2400" dirty="0"/>
                  <a:t> (non-horizontal) linear IV characteristic by a series combination of a voltage 	source and a resistor (</a:t>
                </a:r>
                <a:r>
                  <a:rPr lang="en-US" sz="2400" dirty="0" err="1"/>
                  <a:t>Thévenin</a:t>
                </a:r>
                <a:r>
                  <a:rPr lang="en-US" sz="2400" dirty="0"/>
                  <a:t> equivalent circuit).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2400" dirty="0"/>
                  <a:t>Represent </a:t>
                </a:r>
                <a:r>
                  <a:rPr lang="en-US" sz="2400" i="1" dirty="0"/>
                  <a:t>any</a:t>
                </a:r>
                <a:r>
                  <a:rPr lang="en-US" sz="2400" dirty="0"/>
                  <a:t> (non-vertical) linear IV characteristic by a parallel combination of a current source and a resistor (Norton equivalent circuit).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2400" dirty="0"/>
                  <a:t>Find the parameters of </a:t>
                </a:r>
                <a:r>
                  <a:rPr lang="en-US" sz="2400" dirty="0" err="1"/>
                  <a:t>Thévenin</a:t>
                </a:r>
                <a:r>
                  <a:rPr lang="en-US" sz="2400" dirty="0"/>
                  <a:t> and Norton equivalent circuits,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,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when given a circuit.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106978"/>
                <a:ext cx="8229600" cy="4525963"/>
              </a:xfrm>
              <a:blipFill rotWithShape="0">
                <a:blip r:embed="rId3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502" y="328192"/>
            <a:ext cx="9408405" cy="1143000"/>
          </a:xfrm>
        </p:spPr>
        <p:txBody>
          <a:bodyPr>
            <a:normAutofit/>
          </a:bodyPr>
          <a:lstStyle/>
          <a:p>
            <a:r>
              <a:rPr lang="en-US" dirty="0"/>
              <a:t>Relating I-V Line to Equation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2686" y="1617448"/>
            <a:ext cx="7230970" cy="4375727"/>
            <a:chOff x="1524000" y="1650500"/>
            <a:chExt cx="6606680" cy="39121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95800" y="1752600"/>
              <a:ext cx="0" cy="381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24000" y="3810000"/>
              <a:ext cx="6172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4714640" y="1650500"/>
                <a:ext cx="296280" cy="4428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99514" y="1644386"/>
                  <a:ext cx="316668" cy="459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7807760" y="3298580"/>
                <a:ext cx="322920" cy="44532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88030" y="3291501"/>
                  <a:ext cx="350542" cy="4729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62704" y="1865086"/>
            <a:ext cx="1964191" cy="1255293"/>
            <a:chOff x="1600200" y="2986881"/>
            <a:chExt cx="2590800" cy="1752600"/>
          </a:xfrm>
        </p:grpSpPr>
        <p:sp>
          <p:nvSpPr>
            <p:cNvPr id="9" name="Rectangle 8"/>
            <p:cNvSpPr/>
            <p:nvPr/>
          </p:nvSpPr>
          <p:spPr>
            <a:xfrm>
              <a:off x="1600200" y="2986881"/>
              <a:ext cx="1524000" cy="1752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124200" y="32766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43434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6742323" y="2112725"/>
            <a:ext cx="3756752" cy="2412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57448" y="3543083"/>
            <a:ext cx="3756752" cy="241219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29469" y="3543083"/>
            <a:ext cx="3756752" cy="24121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744599" y="2109052"/>
            <a:ext cx="3756752" cy="241219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974716" y="1507176"/>
            <a:ext cx="990600" cy="461665"/>
            <a:chOff x="3505200" y="2672623"/>
            <a:chExt cx="990600" cy="4616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505200" y="3124200"/>
              <a:ext cx="990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95554" y="2672623"/>
              <a:ext cx="57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346478" y="1877425"/>
            <a:ext cx="74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217" name="Group 216"/>
          <p:cNvGrpSpPr/>
          <p:nvPr/>
        </p:nvGrpSpPr>
        <p:grpSpPr>
          <a:xfrm flipV="1">
            <a:off x="2023206" y="2938744"/>
            <a:ext cx="992438" cy="461665"/>
            <a:chOff x="3505200" y="2660230"/>
            <a:chExt cx="990600" cy="474058"/>
          </a:xfrm>
        </p:grpSpPr>
        <p:cxnSp>
          <p:nvCxnSpPr>
            <p:cNvPr id="218" name="Straight Arrow Connector 217"/>
            <p:cNvCxnSpPr/>
            <p:nvPr/>
          </p:nvCxnSpPr>
          <p:spPr>
            <a:xfrm flipH="1">
              <a:off x="3505200" y="3124200"/>
              <a:ext cx="990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3695554" y="2660230"/>
              <a:ext cx="576838" cy="474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473724" y="3515922"/>
            <a:ext cx="2674388" cy="1893233"/>
            <a:chOff x="473724" y="3973122"/>
            <a:chExt cx="2674388" cy="1893233"/>
          </a:xfrm>
        </p:grpSpPr>
        <p:grpSp>
          <p:nvGrpSpPr>
            <p:cNvPr id="18" name="Group 17"/>
            <p:cNvGrpSpPr/>
            <p:nvPr/>
          </p:nvGrpSpPr>
          <p:grpSpPr>
            <a:xfrm>
              <a:off x="473724" y="4317406"/>
              <a:ext cx="1964191" cy="1255293"/>
              <a:chOff x="1600200" y="2986881"/>
              <a:chExt cx="2590800" cy="17526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00200" y="2986881"/>
                <a:ext cx="1524000" cy="17526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124200" y="3276600"/>
                <a:ext cx="106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24200" y="4343400"/>
                <a:ext cx="106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027963" y="3973122"/>
              <a:ext cx="990600" cy="461665"/>
              <a:chOff x="3505200" y="2672623"/>
              <a:chExt cx="990600" cy="461665"/>
            </a:xfrm>
          </p:grpSpPr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505200" y="3124200"/>
                <a:ext cx="9906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3695554" y="2672623"/>
                <a:ext cx="57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70C0"/>
                    </a:solidFill>
                  </a:rPr>
                  <a:t>I</a:t>
                </a: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2399725" y="4343371"/>
              <a:ext cx="7483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+</a:t>
              </a:r>
            </a:p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V</a:t>
              </a:r>
            </a:p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-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 flipV="1">
              <a:off x="2027901" y="5404690"/>
              <a:ext cx="992438" cy="461665"/>
              <a:chOff x="3505200" y="2660230"/>
              <a:chExt cx="990600" cy="474058"/>
            </a:xfrm>
          </p:grpSpPr>
          <p:cxnSp>
            <p:nvCxnSpPr>
              <p:cNvPr id="225" name="Straight Arrow Connector 224"/>
              <p:cNvCxnSpPr/>
              <p:nvPr/>
            </p:nvCxnSpPr>
            <p:spPr>
              <a:xfrm>
                <a:off x="3505200" y="3124200"/>
                <a:ext cx="9906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3695554" y="2660230"/>
                <a:ext cx="576838" cy="474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70C0"/>
                    </a:solidFill>
                  </a:rPr>
                  <a:t>I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/>
              <p:cNvSpPr txBox="1"/>
              <p:nvPr/>
            </p:nvSpPr>
            <p:spPr>
              <a:xfrm>
                <a:off x="8648717" y="2217187"/>
                <a:ext cx="2658739" cy="95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17" y="2217187"/>
                <a:ext cx="2658739" cy="956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/>
              <p:cNvSpPr txBox="1"/>
              <p:nvPr/>
            </p:nvSpPr>
            <p:spPr>
              <a:xfrm>
                <a:off x="8648717" y="4831808"/>
                <a:ext cx="2658739" cy="95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17" y="4831808"/>
                <a:ext cx="2658739" cy="956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Rectangle 230"/>
              <p:cNvSpPr/>
              <p:nvPr/>
            </p:nvSpPr>
            <p:spPr>
              <a:xfrm>
                <a:off x="3512276" y="1238970"/>
                <a:ext cx="1638846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276" y="1238970"/>
                <a:ext cx="1638846" cy="846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/>
              <p:cNvSpPr/>
              <p:nvPr/>
            </p:nvSpPr>
            <p:spPr>
              <a:xfrm>
                <a:off x="3185997" y="4957314"/>
                <a:ext cx="1919372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97" y="4957314"/>
                <a:ext cx="1919372" cy="846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91AFD2-81AE-5879-59FB-64A5CE0A85CF}"/>
              </a:ext>
            </a:extLst>
          </p:cNvPr>
          <p:cNvGrpSpPr/>
          <p:nvPr/>
        </p:nvGrpSpPr>
        <p:grpSpPr>
          <a:xfrm>
            <a:off x="384446" y="5860890"/>
            <a:ext cx="3924721" cy="819287"/>
            <a:chOff x="651977" y="5730369"/>
            <a:chExt cx="3924721" cy="8192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651977" y="5730369"/>
                  <a:ext cx="3781230" cy="710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0" dirty="0"/>
                    <a:t>Universal: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2600" dirty="0"/>
                </a:p>
              </p:txBody>
            </p:sp>
          </mc:Choice>
          <mc:Fallback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77" y="5730369"/>
                  <a:ext cx="3781230" cy="710066"/>
                </a:xfrm>
                <a:prstGeom prst="rect">
                  <a:avLst/>
                </a:prstGeom>
                <a:blipFill>
                  <a:blip r:embed="rId11"/>
                  <a:stretch>
                    <a:fillRect l="-2903" b="-8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667308" y="5730369"/>
              <a:ext cx="3909390" cy="81928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FC1C7B-8EB3-CF51-68C3-796355267655}"/>
                  </a:ext>
                </a:extLst>
              </p14:cNvPr>
              <p14:cNvContentPartPr/>
              <p14:nvPr/>
            </p14:nvContentPartPr>
            <p14:xfrm>
              <a:off x="1695600" y="2002680"/>
              <a:ext cx="5574240" cy="156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FC1C7B-8EB3-CF51-68C3-7963552676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6240" y="1993320"/>
                <a:ext cx="5592960" cy="1580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28A32A-CFE7-B0B4-E564-8196DDBC897A}"/>
              </a:ext>
            </a:extLst>
          </p:cNvPr>
          <p:cNvSpPr txBox="1"/>
          <p:nvPr/>
        </p:nvSpPr>
        <p:spPr>
          <a:xfrm>
            <a:off x="10774" y="624788"/>
            <a:ext cx="421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circuit “C” may be made up of multiple voltage and current sources connected by a resistor network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8D374B-98BB-48E9-634D-497D2CD79F99}"/>
                  </a:ext>
                </a:extLst>
              </p14:cNvPr>
              <p14:cNvContentPartPr/>
              <p14:nvPr/>
            </p14:nvContentPartPr>
            <p14:xfrm>
              <a:off x="2428920" y="1696680"/>
              <a:ext cx="8998200" cy="5052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8D374B-98BB-48E9-634D-497D2CD79F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9560" y="1687320"/>
                <a:ext cx="9016920" cy="50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6259DF-D5A5-66D5-E4DB-8708AB386AA5}"/>
                  </a:ext>
                </a:extLst>
              </p14:cNvPr>
              <p14:cNvContentPartPr/>
              <p14:nvPr/>
            </p14:nvContentPartPr>
            <p14:xfrm>
              <a:off x="2378520" y="2255040"/>
              <a:ext cx="7616160" cy="358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6259DF-D5A5-66D5-E4DB-8708AB386A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9160" y="2245680"/>
                <a:ext cx="763488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6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</a:t>
            </a:r>
            <a:r>
              <a:rPr lang="en-US" dirty="0"/>
              <a:t> Equivalent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4683125"/>
                <a:ext cx="10972800" cy="167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The </a:t>
                </a:r>
                <a:r>
                  <a:rPr lang="en-US" sz="2600" dirty="0" err="1"/>
                  <a:t>Thevenin</a:t>
                </a:r>
                <a:r>
                  <a:rPr lang="en-US" sz="2600" dirty="0"/>
                  <a:t> will have the same universal formula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𝑜𝑐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600" b="0" dirty="0"/>
              </a:p>
              <a:p>
                <a:r>
                  <a:rPr lang="en-US" sz="2600" dirty="0"/>
                  <a:t>It will contain all information on how original circuit interact with others</a:t>
                </a:r>
              </a:p>
              <a:p>
                <a:r>
                  <a:rPr lang="en-US" sz="2600" dirty="0"/>
                  <a:t>However, it loses information on power dissipation WITHIN the circuit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683125"/>
                <a:ext cx="10972800" cy="1670329"/>
              </a:xfrm>
              <a:prstGeom prst="rect">
                <a:avLst/>
              </a:prstGeom>
              <a:blipFill>
                <a:blip r:embed="rId3"/>
                <a:stretch>
                  <a:fillRect l="-1000" r="-778" b="-8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6780"/>
            <a:ext cx="2219635" cy="203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3215" y="2289533"/>
                <a:ext cx="51152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Any linear IV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can be matched by the circuit on the left with proper selection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15" y="2289533"/>
                <a:ext cx="5115262" cy="1815882"/>
              </a:xfrm>
              <a:prstGeom prst="rect">
                <a:avLst/>
              </a:prstGeom>
              <a:blipFill>
                <a:blip r:embed="rId5"/>
                <a:stretch>
                  <a:fillRect l="-2381" t="-3704" r="-2381" b="-8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A9B936-42C1-A94E-D0F6-19994A315AC6}"/>
                  </a:ext>
                </a:extLst>
              </p14:cNvPr>
              <p14:cNvContentPartPr/>
              <p14:nvPr/>
            </p14:nvContentPartPr>
            <p14:xfrm>
              <a:off x="1494360" y="2239200"/>
              <a:ext cx="766440" cy="12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A9B936-42C1-A94E-D0F6-19994A315A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5000" y="2229840"/>
                <a:ext cx="78516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25441B-D71A-AA64-A317-9B64C5344ED7}"/>
              </a:ext>
            </a:extLst>
          </p:cNvPr>
          <p:cNvSpPr/>
          <p:nvPr/>
        </p:nvSpPr>
        <p:spPr>
          <a:xfrm>
            <a:off x="1434662" y="2196662"/>
            <a:ext cx="252248" cy="9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CF25B-91F2-FD22-CB4B-F4BCD27823B7}"/>
              </a:ext>
            </a:extLst>
          </p:cNvPr>
          <p:cNvSpPr/>
          <p:nvPr/>
        </p:nvSpPr>
        <p:spPr>
          <a:xfrm>
            <a:off x="1996966" y="3116317"/>
            <a:ext cx="323532" cy="44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652"/>
            <a:ext cx="3143250" cy="3076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73889" y="1812005"/>
                <a:ext cx="763382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Q: Discuss different ways can you find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for this circuit.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Q: What is the </a:t>
                </a:r>
                <a:r>
                  <a:rPr lang="en-US" sz="2400" dirty="0" err="1"/>
                  <a:t>Thevenin</a:t>
                </a:r>
                <a:r>
                  <a:rPr lang="en-US" sz="2400" dirty="0"/>
                  <a:t> equivalent of the circuit?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89" y="1812005"/>
                <a:ext cx="7633822" cy="3785652"/>
              </a:xfrm>
              <a:prstGeom prst="rect">
                <a:avLst/>
              </a:prstGeom>
              <a:blipFill>
                <a:blip r:embed="rId4"/>
                <a:stretch>
                  <a:fillRect l="-1278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518A2-D5B8-DB40-FD50-F5AA2BB59573}"/>
                  </a:ext>
                </a:extLst>
              </p14:cNvPr>
              <p14:cNvContentPartPr/>
              <p14:nvPr/>
            </p14:nvContentPartPr>
            <p14:xfrm>
              <a:off x="3393720" y="2427120"/>
              <a:ext cx="8712000" cy="215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518A2-D5B8-DB40-FD50-F5AA2BB59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360" y="2417760"/>
                <a:ext cx="8730720" cy="21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5C61CF-1047-34AD-04D9-4092EF17A616}"/>
                  </a:ext>
                </a:extLst>
              </p14:cNvPr>
              <p14:cNvContentPartPr/>
              <p14:nvPr/>
            </p14:nvContentPartPr>
            <p14:xfrm>
              <a:off x="2242800" y="3485520"/>
              <a:ext cx="8959680" cy="282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5C61CF-1047-34AD-04D9-4092EF17A6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3440" y="3476160"/>
                <a:ext cx="8978400" cy="28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9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800"/>
            <a:ext cx="11948160" cy="1143000"/>
          </a:xfrm>
        </p:spPr>
        <p:txBody>
          <a:bodyPr/>
          <a:lstStyle/>
          <a:p>
            <a:r>
              <a:rPr lang="en-US" sz="3200" dirty="0"/>
              <a:t>Effective Resistance:</a:t>
            </a:r>
            <a:br>
              <a:rPr lang="en-US" sz="3200" dirty="0"/>
            </a:br>
            <a:r>
              <a:rPr lang="en-US" sz="3200" dirty="0" err="1"/>
              <a:t>R</a:t>
            </a:r>
            <a:r>
              <a:rPr lang="en-US" sz="3200" baseline="-25000" dirty="0" err="1"/>
              <a:t>eff</a:t>
            </a:r>
            <a:r>
              <a:rPr lang="en-US" sz="3200" dirty="0"/>
              <a:t> = R</a:t>
            </a:r>
            <a:r>
              <a:rPr lang="en-US" sz="3200" baseline="-25000" dirty="0"/>
              <a:t>T</a:t>
            </a:r>
            <a:r>
              <a:rPr lang="en-US" sz="3200" dirty="0"/>
              <a:t> = R</a:t>
            </a:r>
            <a:r>
              <a:rPr lang="en-US" sz="3200" baseline="-25000" dirty="0"/>
              <a:t>N</a:t>
            </a:r>
            <a:r>
              <a:rPr lang="en-US" sz="3200" dirty="0"/>
              <a:t> is </a:t>
            </a:r>
            <a:r>
              <a:rPr lang="en-US" sz="3200" dirty="0" err="1"/>
              <a:t>R</a:t>
            </a:r>
            <a:r>
              <a:rPr lang="en-US" sz="3200" baseline="-25000" dirty="0" err="1"/>
              <a:t>eq</a:t>
            </a:r>
            <a:r>
              <a:rPr lang="en-US" sz="3200" dirty="0"/>
              <a:t> with sources “zeroed”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643398"/>
                <a:ext cx="10972800" cy="4525963"/>
              </a:xfrm>
            </p:spPr>
            <p:txBody>
              <a:bodyPr/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800" dirty="0"/>
                  <a:t>Short-circuit all voltage sources (i.e. set them to zero)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800" dirty="0"/>
                  <a:t>Open-circuit all current sources (i.e. set them to zero)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800" dirty="0"/>
                  <a:t>Find resulting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2800" dirty="0"/>
                  <a:t> using parallel and series 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643398"/>
                <a:ext cx="10972800" cy="4525963"/>
              </a:xfrm>
              <a:blipFill rotWithShape="0">
                <a:blip r:embed="rId3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5765" y="6014363"/>
                <a:ext cx="11758421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Q: How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400" dirty="0"/>
                  <a:t> related to the slope of the I-V line?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5" y="6014363"/>
                <a:ext cx="11758421" cy="491288"/>
              </a:xfrm>
              <a:prstGeom prst="rect">
                <a:avLst/>
              </a:prstGeom>
              <a:blipFill>
                <a:blip r:embed="rId4"/>
                <a:stretch>
                  <a:fillRect l="-830" t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659046"/>
            <a:ext cx="3820058" cy="202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29" y="3659046"/>
            <a:ext cx="3524742" cy="1981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67" y="3473564"/>
            <a:ext cx="1854123" cy="2530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1736" y="4299965"/>
                <a:ext cx="88004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36" y="4299965"/>
                <a:ext cx="880048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14518" y="4302637"/>
                <a:ext cx="88004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18" y="4302637"/>
                <a:ext cx="880048" cy="92333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F99BBB-BFFD-A19B-C2A0-D12776DFBC88}"/>
                  </a:ext>
                </a:extLst>
              </p14:cNvPr>
              <p14:cNvContentPartPr/>
              <p14:nvPr/>
            </p14:nvContentPartPr>
            <p14:xfrm>
              <a:off x="10010880" y="2102400"/>
              <a:ext cx="2080080" cy="148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F99BBB-BFFD-A19B-C2A0-D12776DFBC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1520" y="2093040"/>
                <a:ext cx="209880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888" y="322750"/>
            <a:ext cx="9408405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B1A482-B1E1-C2CC-EC22-7F0E9B9E76E0}"/>
                  </a:ext>
                </a:extLst>
              </p14:cNvPr>
              <p14:cNvContentPartPr/>
              <p14:nvPr/>
            </p14:nvContentPartPr>
            <p14:xfrm>
              <a:off x="507600" y="705600"/>
              <a:ext cx="11495880" cy="598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B1A482-B1E1-C2CC-EC22-7F0E9B9E7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40" y="696240"/>
                <a:ext cx="11514600" cy="60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1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R</a:t>
            </a:r>
            <a:r>
              <a:rPr lang="en-US" baseline="-25000" dirty="0" err="1"/>
              <a:t>eff</a:t>
            </a:r>
            <a:r>
              <a:rPr lang="en-US" dirty="0"/>
              <a:t> is easy in multi-source circuits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29472" y="2057400"/>
                <a:ext cx="6362255" cy="3106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Q: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400" dirty="0"/>
                  <a:t>, for the circuit?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Q: Besides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400" dirty="0"/>
                  <a:t>, is it easier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r>
                  <a:rPr lang="en-US" sz="2400" dirty="0"/>
                  <a:t>? 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72" y="2057400"/>
                <a:ext cx="6362255" cy="3106235"/>
              </a:xfrm>
              <a:prstGeom prst="rect">
                <a:avLst/>
              </a:prstGeom>
              <a:blipFill>
                <a:blip r:embed="rId3"/>
                <a:stretch>
                  <a:fillRect l="-1534" t="-1572" r="-3835" b="-2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0359" y="2379079"/>
                <a:ext cx="120898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59" y="2379079"/>
                <a:ext cx="1208985" cy="1938992"/>
              </a:xfrm>
              <a:prstGeom prst="rect">
                <a:avLst/>
              </a:prstGeom>
              <a:blipFill>
                <a:blip r:embed="rId4"/>
                <a:stretch>
                  <a:fillRect l="-7538" t="-1887" r="-50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74103" y="2379080"/>
            <a:ext cx="1242671" cy="1295631"/>
            <a:chOff x="5455788" y="2294430"/>
            <a:chExt cx="1745112" cy="1949216"/>
          </a:xfrm>
        </p:grpSpPr>
        <p:sp>
          <p:nvSpPr>
            <p:cNvPr id="9" name="Oval 8"/>
            <p:cNvSpPr/>
            <p:nvPr/>
          </p:nvSpPr>
          <p:spPr>
            <a:xfrm>
              <a:off x="5708650" y="2571823"/>
              <a:ext cx="1492250" cy="1671823"/>
            </a:xfrm>
            <a:prstGeom prst="ellipse">
              <a:avLst/>
            </a:prstGeom>
            <a:solidFill>
              <a:srgbClr val="D3D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60438" y="3046227"/>
              <a:ext cx="270630" cy="361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60438" y="3098006"/>
              <a:ext cx="176018" cy="266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54700" y="3765550"/>
              <a:ext cx="342900" cy="120650"/>
            </a:xfrm>
            <a:custGeom>
              <a:avLst/>
              <a:gdLst>
                <a:gd name="connsiteX0" fmla="*/ 0 w 342900"/>
                <a:gd name="connsiteY0" fmla="*/ 120650 h 120650"/>
                <a:gd name="connsiteX1" fmla="*/ 152400 w 342900"/>
                <a:gd name="connsiteY1" fmla="*/ 95250 h 120650"/>
                <a:gd name="connsiteX2" fmla="*/ 342900 w 342900"/>
                <a:gd name="connsiteY2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120650">
                  <a:moveTo>
                    <a:pt x="0" y="120650"/>
                  </a:moveTo>
                  <a:cubicBezTo>
                    <a:pt x="47625" y="118004"/>
                    <a:pt x="95250" y="115358"/>
                    <a:pt x="152400" y="95250"/>
                  </a:cubicBezTo>
                  <a:cubicBezTo>
                    <a:pt x="209550" y="75142"/>
                    <a:pt x="276225" y="37571"/>
                    <a:pt x="3429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/>
            <p:cNvSpPr/>
            <p:nvPr/>
          </p:nvSpPr>
          <p:spPr>
            <a:xfrm rot="9502346" flipV="1">
              <a:off x="6324600" y="3098006"/>
              <a:ext cx="488950" cy="445294"/>
            </a:xfrm>
            <a:prstGeom prst="chord">
              <a:avLst/>
            </a:prstGeom>
            <a:solidFill>
              <a:srgbClr val="CFD6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6145262" y="1997615"/>
              <a:ext cx="625475" cy="121910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oon 14"/>
            <p:cNvSpPr/>
            <p:nvPr/>
          </p:nvSpPr>
          <p:spPr>
            <a:xfrm rot="5400000">
              <a:off x="5615424" y="2670990"/>
              <a:ext cx="73387" cy="392659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9" y="2057400"/>
            <a:ext cx="2797432" cy="193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40359" y="4928995"/>
                <a:ext cx="12461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AutoNum type="alphaUcPeriod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342900" indent="-342900">
                  <a:buFontTx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59" y="4928995"/>
                <a:ext cx="1246110" cy="830997"/>
              </a:xfrm>
              <a:prstGeom prst="rect">
                <a:avLst/>
              </a:prstGeom>
              <a:blipFill>
                <a:blip r:embed="rId6"/>
                <a:stretch>
                  <a:fillRect l="-6341" t="-2206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41E6BB-CD22-5583-EBDB-5CA6298A4FD4}"/>
                  </a:ext>
                </a:extLst>
              </p14:cNvPr>
              <p14:cNvContentPartPr/>
              <p14:nvPr/>
            </p14:nvContentPartPr>
            <p14:xfrm>
              <a:off x="341280" y="1654560"/>
              <a:ext cx="4843800" cy="506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41E6BB-CD22-5583-EBDB-5CA6298A4F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920" y="1645200"/>
                <a:ext cx="486252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8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can find a circuit given a line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3882" y="1871664"/>
            <a:ext cx="3848100" cy="2724150"/>
            <a:chOff x="1785938" y="3219450"/>
            <a:chExt cx="3848100" cy="2724150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5543550"/>
              <a:ext cx="476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2938463" y="3429000"/>
              <a:ext cx="0" cy="22098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81263" y="5410200"/>
              <a:ext cx="28194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09863" y="4267200"/>
              <a:ext cx="2362200" cy="137160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14" y="3219450"/>
              <a:ext cx="1619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138" y="5410201"/>
              <a:ext cx="34290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Straight Connector 32"/>
            <p:cNvCxnSpPr/>
            <p:nvPr/>
          </p:nvCxnSpPr>
          <p:spPr>
            <a:xfrm flipH="1">
              <a:off x="2831306" y="4391025"/>
              <a:ext cx="15716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86300" y="5353050"/>
              <a:ext cx="0" cy="2095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8" y="4152900"/>
              <a:ext cx="9620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9176" y="4745558"/>
                <a:ext cx="11758421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Q: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400" dirty="0"/>
                  <a:t>, for the circuit with the given I-V line?  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76" y="4745558"/>
                <a:ext cx="11758421" cy="491288"/>
              </a:xfrm>
              <a:prstGeom prst="rect">
                <a:avLst/>
              </a:prstGeom>
              <a:blipFill>
                <a:blip r:embed="rId7"/>
                <a:stretch>
                  <a:fillRect l="-829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398638" y="1599722"/>
            <a:ext cx="6740925" cy="2417924"/>
            <a:chOff x="4398638" y="1599722"/>
            <a:chExt cx="6740925" cy="2417924"/>
          </a:xfrm>
        </p:grpSpPr>
        <p:grpSp>
          <p:nvGrpSpPr>
            <p:cNvPr id="5" name="Group 4"/>
            <p:cNvGrpSpPr/>
            <p:nvPr/>
          </p:nvGrpSpPr>
          <p:grpSpPr>
            <a:xfrm>
              <a:off x="4398638" y="1893571"/>
              <a:ext cx="3109912" cy="2124075"/>
              <a:chOff x="6110289" y="3352800"/>
              <a:chExt cx="3109912" cy="212407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6900863" y="3476625"/>
                <a:ext cx="0" cy="6858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6519863" y="4162425"/>
                <a:ext cx="762000" cy="762000"/>
              </a:xfrm>
              <a:prstGeom prst="ellipse">
                <a:avLst/>
              </a:prstGeom>
              <a:noFill/>
              <a:ln w="38100"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6881813" y="4924425"/>
                <a:ext cx="0" cy="533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7934326" y="4095751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7934326" y="4400551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934326" y="4705351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>
                <a:off x="7934326" y="4552951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>
                <a:off x="7934326" y="4248151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>
                <a:off x="8010526" y="4029076"/>
                <a:ext cx="76200" cy="762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>
                <a:off x="7934326" y="4857751"/>
                <a:ext cx="76200" cy="762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7739064" y="3757613"/>
                <a:ext cx="5429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7739064" y="5205413"/>
                <a:ext cx="5429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881813" y="5457825"/>
                <a:ext cx="207645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958264" y="5191125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001126" y="3895725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110663" y="3800475"/>
                <a:ext cx="0" cy="1905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305800" y="3352800"/>
                <a:ext cx="5000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881813" y="4391025"/>
                <a:ext cx="0" cy="30480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0289" y="4300538"/>
                <a:ext cx="352425" cy="485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3" name="Straight Connector 42"/>
              <p:cNvCxnSpPr/>
              <p:nvPr/>
            </p:nvCxnSpPr>
            <p:spPr>
              <a:xfrm>
                <a:off x="6896101" y="3486150"/>
                <a:ext cx="207645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010601" y="1960246"/>
              <a:ext cx="3128962" cy="2057400"/>
              <a:chOff x="6015039" y="3276600"/>
              <a:chExt cx="3128962" cy="2057400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5039" y="4219575"/>
                <a:ext cx="428625" cy="5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0" name="Straight Connector 39"/>
              <p:cNvCxnSpPr/>
              <p:nvPr/>
            </p:nvCxnSpPr>
            <p:spPr>
              <a:xfrm>
                <a:off x="7434263" y="3429000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39063" y="3429000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043863" y="3429000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891463" y="3429000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586663" y="3429000"/>
                <a:ext cx="152400" cy="152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7367588" y="3429000"/>
                <a:ext cx="76200" cy="762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8196263" y="3505200"/>
                <a:ext cx="76200" cy="762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824664" y="3505200"/>
                <a:ext cx="5429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824663" y="3505200"/>
                <a:ext cx="0" cy="533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6443663" y="4038600"/>
                <a:ext cx="762000" cy="762000"/>
              </a:xfrm>
              <a:prstGeom prst="ellipse">
                <a:avLst/>
              </a:prstGeom>
              <a:noFill/>
              <a:ln w="38100"/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6805613" y="4800600"/>
                <a:ext cx="0" cy="5334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272464" y="3505200"/>
                <a:ext cx="54292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805613" y="5334000"/>
                <a:ext cx="207645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715126" y="4572000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715126" y="4295775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824663" y="4200525"/>
                <a:ext cx="0" cy="1905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882064" y="5067300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924926" y="3771900"/>
                <a:ext cx="219075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034463" y="3676650"/>
                <a:ext cx="0" cy="19050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8424863" y="3276600"/>
                <a:ext cx="5000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284043" y="2760403"/>
                  <a:ext cx="985911" cy="557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043" y="2760403"/>
                  <a:ext cx="985911" cy="55771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9346444" y="1599722"/>
                  <a:ext cx="985911" cy="557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44" y="1599722"/>
                  <a:ext cx="985911" cy="55771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720778" y="4732022"/>
                <a:ext cx="146546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778" y="4732022"/>
                <a:ext cx="1465466" cy="1938992"/>
              </a:xfrm>
              <a:prstGeom prst="rect">
                <a:avLst/>
              </a:prstGeom>
              <a:blipFill>
                <a:blip r:embed="rId12"/>
                <a:stretch>
                  <a:fillRect l="-6250" t="-1887" r="-41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868588-7BAD-3162-8DA7-BCEB8AC74ADB}"/>
                  </a:ext>
                </a:extLst>
              </p14:cNvPr>
              <p14:cNvContentPartPr/>
              <p14:nvPr/>
            </p14:nvContentPartPr>
            <p14:xfrm>
              <a:off x="1968120" y="2318040"/>
              <a:ext cx="7165080" cy="398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868588-7BAD-3162-8DA7-BCEB8AC74A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8760" y="2308680"/>
                <a:ext cx="7183800" cy="40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7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5920"/>
            <a:ext cx="10972800" cy="1143000"/>
          </a:xfrm>
        </p:spPr>
        <p:txBody>
          <a:bodyPr/>
          <a:lstStyle/>
          <a:p>
            <a:r>
              <a:rPr lang="en-US" dirty="0"/>
              <a:t>Practice makes perfect!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958" y="3986860"/>
            <a:ext cx="11758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Q:  What is the Thevenin equivalent for the circuit above?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47" y="1445172"/>
            <a:ext cx="5198973" cy="2332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6167" y="1552967"/>
            <a:ext cx="3519487" cy="3690545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In History…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Leon Charles </a:t>
            </a:r>
            <a:r>
              <a:rPr lang="en-US" b="1" dirty="0" err="1">
                <a:solidFill>
                  <a:schemeClr val="tx1"/>
                </a:solidFill>
              </a:rPr>
              <a:t>Thevenin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was a telegraph engineer. In 1883, his theorem expanded modelling of circuits and simplified circuit analysis based on Ohm’s Law and Kirchhoff’s Laws.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dual “Norton’s theorem” didn’t arrive until 1926 with the efforts of Bell Labs engineer, </a:t>
            </a:r>
            <a:r>
              <a:rPr lang="en-US" b="1" dirty="0">
                <a:solidFill>
                  <a:schemeClr val="tx1"/>
                </a:solidFill>
              </a:rPr>
              <a:t>Edward Lawry Norton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F05F-DD3A-4B2B-BBDB-C8621C6256D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4183E3-EC51-1CA5-731F-7454D9239665}"/>
                  </a:ext>
                </a:extLst>
              </p14:cNvPr>
              <p14:cNvContentPartPr/>
              <p14:nvPr/>
            </p14:nvContentPartPr>
            <p14:xfrm>
              <a:off x="619560" y="2342160"/>
              <a:ext cx="7297920" cy="354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4183E3-EC51-1CA5-731F-7454D9239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00" y="2332800"/>
                <a:ext cx="7316640" cy="35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2984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Tahoma</vt:lpstr>
      <vt:lpstr>Default Design</vt:lpstr>
      <vt:lpstr>Lecture 12: Thevenin Equivalents</vt:lpstr>
      <vt:lpstr>Relating I-V Line to Equation</vt:lpstr>
      <vt:lpstr>Thevenin Equivalent</vt:lpstr>
      <vt:lpstr>Example</vt:lpstr>
      <vt:lpstr>Effective Resistance: Reff = RT = RN is Req with sources “zeroed”</vt:lpstr>
      <vt:lpstr>PowerPoint Presentation</vt:lpstr>
      <vt:lpstr>Finding Reff is easy in multi-source circuits </vt:lpstr>
      <vt:lpstr>One can find a circuit given a line</vt:lpstr>
      <vt:lpstr>Practice makes perfect!</vt:lpstr>
      <vt:lpstr>Practice makes perfect!</vt:lpstr>
      <vt:lpstr>Flashback! Use Thevenin to solve.</vt:lpstr>
      <vt:lpstr>PowerPoint Presentation</vt:lpstr>
      <vt:lpstr>Summary</vt:lpstr>
      <vt:lpstr>L12 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Kirchhoff's Laws in Circuits</dc:title>
  <dc:creator>Christopher Schmitz;Serge Minin</dc:creator>
  <cp:lastModifiedBy>Gehan Amaratunga</cp:lastModifiedBy>
  <cp:revision>817</cp:revision>
  <cp:lastPrinted>2019-04-22T14:02:38Z</cp:lastPrinted>
  <dcterms:created xsi:type="dcterms:W3CDTF">2014-09-10T03:39:52Z</dcterms:created>
  <dcterms:modified xsi:type="dcterms:W3CDTF">2024-03-25T01:49:27Z</dcterms:modified>
</cp:coreProperties>
</file>