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6" r:id="rId6"/>
    <p:sldId id="267" r:id="rId7"/>
    <p:sldId id="268" r:id="rId8"/>
    <p:sldId id="265" r:id="rId9"/>
    <p:sldId id="264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94660"/>
  </p:normalViewPr>
  <p:slideViewPr>
    <p:cSldViewPr snapToGrid="0">
      <p:cViewPr varScale="1">
        <p:scale>
          <a:sx n="52" d="100"/>
          <a:sy n="52" d="100"/>
        </p:scale>
        <p:origin x="1578" y="78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1BE8-DCF9-4F89-8A60-1803DB1C931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95538-63F2-444B-9526-EB7352DDE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http://www.krnet.or.kr/board/data/dprogram/2235/J1-1_%B9%DA%BC%BC%BF%AD_Blockchain_Explained_Kor_v4.0_KRNet2017_final.pdf</a:t>
            </a:r>
          </a:p>
          <a:p>
            <a:r>
              <a:rPr lang="en-US" altLang="ko-KR" smtClean="0"/>
              <a:t>https://github.com/hyperledger/fabric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5538-63F2-444B-9526-EB7352DDE1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0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4DE8-B883-4D4F-984E-E7F975FC81A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6797-A831-42F1-B190-0C4D5FEB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5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4DE8-B883-4D4F-984E-E7F975FC81A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6797-A831-42F1-B190-0C4D5FEB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1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4DE8-B883-4D4F-984E-E7F975FC81A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6797-A831-42F1-B190-0C4D5FEB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6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4DE8-B883-4D4F-984E-E7F975FC81A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6797-A831-42F1-B190-0C4D5FEB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9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4DE8-B883-4D4F-984E-E7F975FC81A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6797-A831-42F1-B190-0C4D5FEB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4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4DE8-B883-4D4F-984E-E7F975FC81A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6797-A831-42F1-B190-0C4D5FEB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2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4DE8-B883-4D4F-984E-E7F975FC81A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6797-A831-42F1-B190-0C4D5FEB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7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4DE8-B883-4D4F-984E-E7F975FC81A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6797-A831-42F1-B190-0C4D5FEB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4DE8-B883-4D4F-984E-E7F975FC81A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6797-A831-42F1-B190-0C4D5FEB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4DE8-B883-4D4F-984E-E7F975FC81A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6797-A831-42F1-B190-0C4D5FEB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3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4DE8-B883-4D4F-984E-E7F975FC81A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6797-A831-42F1-B190-0C4D5FEB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7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4DE8-B883-4D4F-984E-E7F975FC81A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F6797-A831-42F1-B190-0C4D5FEB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8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Blockchain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8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Hyperledger Fabric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2962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3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private blockchain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허가를 받은 사람</a:t>
            </a:r>
            <a:r>
              <a:rPr lang="en-US" altLang="ko-KR" smtClean="0"/>
              <a:t>, </a:t>
            </a:r>
            <a:r>
              <a:rPr lang="ko-KR" altLang="en-US" smtClean="0"/>
              <a:t>기관 또는 단체들만 사용가능한 블럭체인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5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Hyperledger</a:t>
            </a:r>
            <a:r>
              <a:rPr lang="en-US" altLang="ko-KR"/>
              <a:t> </a:t>
            </a:r>
            <a:r>
              <a:rPr lang="en-US" altLang="ko-KR" smtClean="0"/>
              <a:t>Fabric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Hyperledger</a:t>
            </a:r>
          </a:p>
          <a:p>
            <a:pPr lvl="1"/>
            <a:r>
              <a:rPr lang="ko-KR" altLang="en-US" smtClean="0"/>
              <a:t>리눅스 재단의 프로젝트</a:t>
            </a:r>
            <a:endParaRPr lang="en-US" altLang="ko-KR" smtClean="0"/>
          </a:p>
          <a:p>
            <a:pPr lvl="1"/>
            <a:r>
              <a:rPr lang="ko-KR" altLang="en-US" smtClean="0"/>
              <a:t>기업에서 적용이 가능한 표준적인 블록체인의 기술 구현을 목적으로 만들어진 블록체인 컨소시엄</a:t>
            </a:r>
            <a:endParaRPr lang="en-US" altLang="ko-KR" smtClean="0"/>
          </a:p>
          <a:p>
            <a:pPr lvl="1"/>
            <a:r>
              <a:rPr lang="ko-KR" altLang="en-US" smtClean="0"/>
              <a:t>오픈소스</a:t>
            </a:r>
            <a:r>
              <a:rPr lang="en-US" altLang="ko-KR" smtClean="0"/>
              <a:t>, </a:t>
            </a:r>
            <a:r>
              <a:rPr lang="ko-KR" altLang="en-US" smtClean="0"/>
              <a:t>오픈표준</a:t>
            </a:r>
            <a:r>
              <a:rPr lang="en-US" altLang="ko-KR" smtClean="0"/>
              <a:t>, </a:t>
            </a:r>
            <a:r>
              <a:rPr lang="ko-KR" altLang="en-US" smtClean="0"/>
              <a:t>오픈거버넌스기반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/>
              <a:t>Hyperledger Fabric </a:t>
            </a:r>
            <a:endParaRPr lang="en-US" altLang="ko-KR" smtClean="0"/>
          </a:p>
          <a:p>
            <a:pPr lvl="1"/>
            <a:r>
              <a:rPr lang="ko-KR" altLang="en-US" smtClean="0"/>
              <a:t>블록체인의 런타임을 구현하는 프로젝트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5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블록체인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0" y="2115133"/>
            <a:ext cx="85344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0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분산원장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77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0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분산원장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4567"/>
            <a:ext cx="9075868" cy="41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1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스마트계약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53" y="1825625"/>
            <a:ext cx="88677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3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합의알고리즘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283890" cy="45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2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보안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947988" cy="45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2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Office PowerPoint</Application>
  <PresentationFormat>와이드스크린</PresentationFormat>
  <Paragraphs>21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Blockchain</vt:lpstr>
      <vt:lpstr>private blockchain</vt:lpstr>
      <vt:lpstr>Hyperledger Fabric</vt:lpstr>
      <vt:lpstr>블록체인</vt:lpstr>
      <vt:lpstr>분산원장</vt:lpstr>
      <vt:lpstr>분산원장</vt:lpstr>
      <vt:lpstr>스마트계약</vt:lpstr>
      <vt:lpstr>합의알고리즘</vt:lpstr>
      <vt:lpstr>보안</vt:lpstr>
      <vt:lpstr>Hyperledger Fabric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민현기</dc:creator>
  <cp:lastModifiedBy>현기 민</cp:lastModifiedBy>
  <cp:revision>22</cp:revision>
  <dcterms:created xsi:type="dcterms:W3CDTF">2018-04-10T08:23:02Z</dcterms:created>
  <dcterms:modified xsi:type="dcterms:W3CDTF">2018-04-10T08:59:32Z</dcterms:modified>
</cp:coreProperties>
</file>