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82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0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1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4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2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39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6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9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D64EDF-3943-47C4-9044-AD695DDFF47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0021-C202-49A2-A508-06770F44D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94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5400" dirty="0" smtClean="0"/>
              <a:t>Игровой чат бот для </a:t>
            </a:r>
            <a:r>
              <a:rPr lang="ru-RU" sz="5400" dirty="0" err="1" smtClean="0"/>
              <a:t>ВКонтакте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5855" y="4777380"/>
            <a:ext cx="1584757" cy="86142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разработал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Рябцев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ярослав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646111" y="406999"/>
            <a:ext cx="45719" cy="457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8512" y="130477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игровой чат бот для социальной сети </a:t>
            </a:r>
            <a:r>
              <a:rPr lang="ru-RU" dirty="0" err="1"/>
              <a:t>ВКонтакте</a:t>
            </a:r>
            <a:r>
              <a:rPr lang="ru-RU" dirty="0"/>
              <a:t>. Пользователь должен заработать как можно больше </a:t>
            </a:r>
            <a:r>
              <a:rPr lang="ru-RU" dirty="0" smtClean="0"/>
              <a:t>валюты любым методом.</a:t>
            </a:r>
            <a:endParaRPr lang="ru-RU" dirty="0"/>
          </a:p>
          <a:p>
            <a:r>
              <a:rPr lang="ru-RU" dirty="0" smtClean="0"/>
              <a:t>Работая</a:t>
            </a:r>
          </a:p>
          <a:p>
            <a:r>
              <a:rPr lang="ru-RU" dirty="0" smtClean="0"/>
              <a:t>Зарабатывая на ферме</a:t>
            </a:r>
          </a:p>
          <a:p>
            <a:r>
              <a:rPr lang="ru-RU" dirty="0" smtClean="0"/>
              <a:t>Копая</a:t>
            </a:r>
          </a:p>
        </p:txBody>
      </p:sp>
    </p:spTree>
    <p:extLst>
      <p:ext uri="{BB962C8B-B14F-4D97-AF65-F5344CB8AC3E}">
        <p14:creationId xmlns:p14="http://schemas.microsoft.com/office/powerpoint/2010/main" val="2159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Начало работы производится командой Начать</a:t>
            </a:r>
          </a:p>
          <a:p>
            <a:r>
              <a:rPr lang="ru-RU" dirty="0" smtClean="0"/>
              <a:t>Далее используются все команды из помощи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7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в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 </a:t>
            </a:r>
            <a:r>
              <a:rPr lang="en-US" dirty="0" err="1" smtClean="0"/>
              <a:t>vk_api</a:t>
            </a:r>
            <a:r>
              <a:rPr lang="ru-RU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, </a:t>
            </a:r>
            <a:r>
              <a:rPr lang="en-US" dirty="0" smtClean="0"/>
              <a:t>random</a:t>
            </a:r>
          </a:p>
          <a:p>
            <a:r>
              <a:rPr lang="ru-RU" dirty="0" smtClean="0"/>
              <a:t>В коде есть основной цикл и функции</a:t>
            </a:r>
          </a:p>
          <a:p>
            <a:r>
              <a:rPr lang="ru-RU" dirty="0" smtClean="0"/>
              <a:t>Команды  делятся на составные и сложные и обрабатываются отдельно</a:t>
            </a:r>
          </a:p>
          <a:p>
            <a:r>
              <a:rPr lang="ru-RU" dirty="0" smtClean="0"/>
              <a:t>Каждую итерацию цикла вызывается функция сохранения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0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82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Игровой чат бот для ВКонтакте</vt:lpstr>
      <vt:lpstr>Презентация PowerPoint</vt:lpstr>
      <vt:lpstr>Управление</vt:lpstr>
      <vt:lpstr>Что использовалось в разработке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чат бот для ВКонтакте</dc:title>
  <dc:creator>Vlad Ruabcev</dc:creator>
  <cp:lastModifiedBy>Vlad Ruabcev</cp:lastModifiedBy>
  <cp:revision>5</cp:revision>
  <dcterms:created xsi:type="dcterms:W3CDTF">2021-04-24T18:50:43Z</dcterms:created>
  <dcterms:modified xsi:type="dcterms:W3CDTF">2021-04-24T20:01:41Z</dcterms:modified>
</cp:coreProperties>
</file>