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6972300" cy="3930650"/>
  <p:notesSz cx="6972300" cy="3930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3398" y="1218501"/>
            <a:ext cx="5931852" cy="825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6797" y="2201164"/>
            <a:ext cx="4885055" cy="98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82F2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8932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594004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7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385" y="1213000"/>
            <a:ext cx="5727879" cy="105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167" y="1314314"/>
            <a:ext cx="6054314" cy="148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82F2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372741" y="3655504"/>
            <a:ext cx="2233168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8932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024628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51180" marR="5080" indent="-539115">
              <a:lnSpc>
                <a:spcPct val="100699"/>
              </a:lnSpc>
              <a:spcBef>
                <a:spcPts val="95"/>
              </a:spcBef>
            </a:pPr>
            <a:r>
              <a:rPr dirty="0" spc="70">
                <a:solidFill>
                  <a:srgbClr val="382F2F"/>
                </a:solidFill>
              </a:rPr>
              <a:t>Ju</a:t>
            </a:r>
            <a:r>
              <a:rPr dirty="0" spc="70"/>
              <a:t>g</a:t>
            </a:r>
            <a:r>
              <a:rPr dirty="0" spc="70">
                <a:solidFill>
                  <a:srgbClr val="382F2F"/>
                </a:solidFill>
              </a:rPr>
              <a:t>a</a:t>
            </a:r>
            <a:r>
              <a:rPr dirty="0" spc="70"/>
              <a:t>nd</a:t>
            </a:r>
            <a:r>
              <a:rPr dirty="0" spc="70">
                <a:solidFill>
                  <a:srgbClr val="382F2F"/>
                </a:solidFill>
              </a:rPr>
              <a:t>o</a:t>
            </a:r>
            <a:r>
              <a:rPr dirty="0" spc="5">
                <a:solidFill>
                  <a:srgbClr val="382F2F"/>
                </a:solidFill>
              </a:rPr>
              <a:t> </a:t>
            </a:r>
            <a:r>
              <a:rPr dirty="0" spc="30">
                <a:solidFill>
                  <a:srgbClr val="382F2F"/>
                </a:solidFill>
              </a:rPr>
              <a:t>c</a:t>
            </a:r>
            <a:r>
              <a:rPr dirty="0" spc="30"/>
              <a:t>on</a:t>
            </a:r>
            <a:r>
              <a:rPr dirty="0" spc="10"/>
              <a:t> </a:t>
            </a:r>
            <a:r>
              <a:rPr dirty="0">
                <a:solidFill>
                  <a:srgbClr val="382F2F"/>
                </a:solidFill>
              </a:rPr>
              <a:t>ve</a:t>
            </a:r>
            <a:r>
              <a:rPr dirty="0"/>
              <a:t>ntaja:</a:t>
            </a:r>
            <a:r>
              <a:rPr dirty="0" spc="10"/>
              <a:t> </a:t>
            </a:r>
            <a:r>
              <a:rPr dirty="0" spc="25"/>
              <a:t>Des</a:t>
            </a:r>
            <a:r>
              <a:rPr dirty="0" spc="25">
                <a:solidFill>
                  <a:srgbClr val="382F2F"/>
                </a:solidFill>
              </a:rPr>
              <a:t>cubre </a:t>
            </a:r>
            <a:r>
              <a:rPr dirty="0" spc="-725">
                <a:solidFill>
                  <a:srgbClr val="382F2F"/>
                </a:solidFill>
              </a:rPr>
              <a:t> </a:t>
            </a:r>
            <a:r>
              <a:rPr dirty="0" spc="25"/>
              <a:t>lo</a:t>
            </a:r>
            <a:r>
              <a:rPr dirty="0" spc="25">
                <a:solidFill>
                  <a:srgbClr val="382F2F"/>
                </a:solidFill>
              </a:rPr>
              <a:t>s</a:t>
            </a:r>
            <a:r>
              <a:rPr dirty="0" spc="15">
                <a:solidFill>
                  <a:srgbClr val="382F2F"/>
                </a:solidFill>
              </a:rPr>
              <a:t> </a:t>
            </a:r>
            <a:r>
              <a:rPr dirty="0" spc="25">
                <a:solidFill>
                  <a:srgbClr val="382F2F"/>
                </a:solidFill>
              </a:rPr>
              <a:t>ben</a:t>
            </a:r>
            <a:r>
              <a:rPr dirty="0" spc="25"/>
              <a:t>e</a:t>
            </a:r>
            <a:r>
              <a:rPr dirty="0" spc="25">
                <a:solidFill>
                  <a:srgbClr val="382F2F"/>
                </a:solidFill>
              </a:rPr>
              <a:t>f</a:t>
            </a:r>
            <a:r>
              <a:rPr dirty="0" spc="25"/>
              <a:t>i</a:t>
            </a:r>
            <a:r>
              <a:rPr dirty="0" spc="25">
                <a:solidFill>
                  <a:srgbClr val="382F2F"/>
                </a:solidFill>
              </a:rPr>
              <a:t>cio</a:t>
            </a:r>
            <a:r>
              <a:rPr dirty="0" spc="25"/>
              <a:t>s</a:t>
            </a:r>
            <a:r>
              <a:rPr dirty="0" spc="15"/>
              <a:t> </a:t>
            </a:r>
            <a:r>
              <a:rPr dirty="0" spc="-10"/>
              <a:t>del</a:t>
            </a:r>
            <a:r>
              <a:rPr dirty="0" spc="15"/>
              <a:t> </a:t>
            </a:r>
            <a:r>
              <a:rPr dirty="0" spc="5"/>
              <a:t>a</a:t>
            </a:r>
            <a:r>
              <a:rPr dirty="0" spc="5">
                <a:solidFill>
                  <a:srgbClr val="382F2F"/>
                </a:solidFill>
              </a:rPr>
              <a:t>j</a:t>
            </a:r>
            <a:r>
              <a:rPr dirty="0" spc="5"/>
              <a:t>ed</a:t>
            </a:r>
            <a:r>
              <a:rPr dirty="0" spc="5">
                <a:solidFill>
                  <a:srgbClr val="382F2F"/>
                </a:solidFill>
              </a:rPr>
              <a:t>re</a:t>
            </a:r>
            <a:r>
              <a:rPr dirty="0" spc="5"/>
              <a:t>z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81"/>
            <a:ext cx="6967855" cy="966469"/>
          </a:xfrm>
          <a:custGeom>
            <a:avLst/>
            <a:gdLst/>
            <a:ahLst/>
            <a:cxnLst/>
            <a:rect l="l" t="t" r="r" b="b"/>
            <a:pathLst>
              <a:path w="6967855" h="966469">
                <a:moveTo>
                  <a:pt x="6967677" y="197015"/>
                </a:moveTo>
                <a:lnTo>
                  <a:pt x="1286751" y="197015"/>
                </a:lnTo>
                <a:lnTo>
                  <a:pt x="1321269" y="171704"/>
                </a:lnTo>
                <a:lnTo>
                  <a:pt x="1362913" y="143929"/>
                </a:lnTo>
                <a:lnTo>
                  <a:pt x="1405877" y="118414"/>
                </a:lnTo>
                <a:lnTo>
                  <a:pt x="1445348" y="97586"/>
                </a:lnTo>
                <a:lnTo>
                  <a:pt x="1486319" y="78320"/>
                </a:lnTo>
                <a:lnTo>
                  <a:pt x="1528902" y="60540"/>
                </a:lnTo>
                <a:lnTo>
                  <a:pt x="1573110" y="44272"/>
                </a:lnTo>
                <a:lnTo>
                  <a:pt x="1619046" y="29464"/>
                </a:lnTo>
                <a:lnTo>
                  <a:pt x="1666786" y="16103"/>
                </a:lnTo>
                <a:lnTo>
                  <a:pt x="1716392" y="4152"/>
                </a:lnTo>
                <a:lnTo>
                  <a:pt x="1736648" y="0"/>
                </a:lnTo>
                <a:lnTo>
                  <a:pt x="1644484" y="0"/>
                </a:lnTo>
                <a:lnTo>
                  <a:pt x="1565935" y="23990"/>
                </a:lnTo>
                <a:lnTo>
                  <a:pt x="1520939" y="40563"/>
                </a:lnTo>
                <a:lnTo>
                  <a:pt x="1477594" y="58661"/>
                </a:lnTo>
                <a:lnTo>
                  <a:pt x="1435862" y="78308"/>
                </a:lnTo>
                <a:lnTo>
                  <a:pt x="1395577" y="99555"/>
                </a:lnTo>
                <a:lnTo>
                  <a:pt x="1351851" y="125577"/>
                </a:lnTo>
                <a:lnTo>
                  <a:pt x="1309535" y="153809"/>
                </a:lnTo>
                <a:lnTo>
                  <a:pt x="1268488" y="183883"/>
                </a:lnTo>
                <a:lnTo>
                  <a:pt x="1251864" y="197015"/>
                </a:lnTo>
                <a:lnTo>
                  <a:pt x="0" y="197015"/>
                </a:lnTo>
                <a:lnTo>
                  <a:pt x="0" y="216052"/>
                </a:lnTo>
                <a:lnTo>
                  <a:pt x="1227823" y="216052"/>
                </a:lnTo>
                <a:lnTo>
                  <a:pt x="1189545" y="248170"/>
                </a:lnTo>
                <a:lnTo>
                  <a:pt x="1151331" y="281660"/>
                </a:lnTo>
                <a:lnTo>
                  <a:pt x="1113739" y="315569"/>
                </a:lnTo>
                <a:lnTo>
                  <a:pt x="1043038" y="380339"/>
                </a:lnTo>
                <a:lnTo>
                  <a:pt x="1008900" y="411264"/>
                </a:lnTo>
                <a:lnTo>
                  <a:pt x="973759" y="442620"/>
                </a:lnTo>
                <a:lnTo>
                  <a:pt x="937628" y="474256"/>
                </a:lnTo>
                <a:lnTo>
                  <a:pt x="900506" y="506044"/>
                </a:lnTo>
                <a:lnTo>
                  <a:pt x="862406" y="537819"/>
                </a:lnTo>
                <a:lnTo>
                  <a:pt x="823328" y="569442"/>
                </a:lnTo>
                <a:lnTo>
                  <a:pt x="783297" y="600773"/>
                </a:lnTo>
                <a:lnTo>
                  <a:pt x="742302" y="631659"/>
                </a:lnTo>
                <a:lnTo>
                  <a:pt x="700366" y="661974"/>
                </a:lnTo>
                <a:lnTo>
                  <a:pt x="657504" y="691553"/>
                </a:lnTo>
                <a:lnTo>
                  <a:pt x="613689" y="720255"/>
                </a:lnTo>
                <a:lnTo>
                  <a:pt x="568960" y="747953"/>
                </a:lnTo>
                <a:lnTo>
                  <a:pt x="523328" y="774471"/>
                </a:lnTo>
                <a:lnTo>
                  <a:pt x="476770" y="799706"/>
                </a:lnTo>
                <a:lnTo>
                  <a:pt x="430377" y="822947"/>
                </a:lnTo>
                <a:lnTo>
                  <a:pt x="383908" y="844334"/>
                </a:lnTo>
                <a:lnTo>
                  <a:pt x="337375" y="863841"/>
                </a:lnTo>
                <a:lnTo>
                  <a:pt x="290830" y="881468"/>
                </a:lnTo>
                <a:lnTo>
                  <a:pt x="244297" y="897204"/>
                </a:lnTo>
                <a:lnTo>
                  <a:pt x="197815" y="911047"/>
                </a:lnTo>
                <a:lnTo>
                  <a:pt x="151409" y="922997"/>
                </a:lnTo>
                <a:lnTo>
                  <a:pt x="105105" y="933056"/>
                </a:lnTo>
                <a:lnTo>
                  <a:pt x="58953" y="941197"/>
                </a:lnTo>
                <a:lnTo>
                  <a:pt x="10693" y="944829"/>
                </a:lnTo>
                <a:lnTo>
                  <a:pt x="0" y="943991"/>
                </a:lnTo>
                <a:lnTo>
                  <a:pt x="0" y="966152"/>
                </a:lnTo>
                <a:lnTo>
                  <a:pt x="49428" y="964184"/>
                </a:lnTo>
                <a:lnTo>
                  <a:pt x="108966" y="954278"/>
                </a:lnTo>
                <a:lnTo>
                  <a:pt x="152666" y="944829"/>
                </a:lnTo>
                <a:lnTo>
                  <a:pt x="156032" y="944105"/>
                </a:lnTo>
                <a:lnTo>
                  <a:pt x="203200" y="931976"/>
                </a:lnTo>
                <a:lnTo>
                  <a:pt x="250444" y="917905"/>
                </a:lnTo>
                <a:lnTo>
                  <a:pt x="297713" y="901903"/>
                </a:lnTo>
                <a:lnTo>
                  <a:pt x="344995" y="883983"/>
                </a:lnTo>
                <a:lnTo>
                  <a:pt x="392239" y="864158"/>
                </a:lnTo>
                <a:lnTo>
                  <a:pt x="439432" y="842441"/>
                </a:lnTo>
                <a:lnTo>
                  <a:pt x="486524" y="818832"/>
                </a:lnTo>
                <a:lnTo>
                  <a:pt x="533527" y="793407"/>
                </a:lnTo>
                <a:lnTo>
                  <a:pt x="579602" y="766660"/>
                </a:lnTo>
                <a:lnTo>
                  <a:pt x="624738" y="738746"/>
                </a:lnTo>
                <a:lnTo>
                  <a:pt x="668921" y="709815"/>
                </a:lnTo>
                <a:lnTo>
                  <a:pt x="712165" y="679996"/>
                </a:lnTo>
                <a:lnTo>
                  <a:pt x="754443" y="649439"/>
                </a:lnTo>
                <a:lnTo>
                  <a:pt x="795756" y="618312"/>
                </a:lnTo>
                <a:lnTo>
                  <a:pt x="836104" y="586740"/>
                </a:lnTo>
                <a:lnTo>
                  <a:pt x="875461" y="554863"/>
                </a:lnTo>
                <a:lnTo>
                  <a:pt x="913841" y="522846"/>
                </a:lnTo>
                <a:lnTo>
                  <a:pt x="951217" y="490829"/>
                </a:lnTo>
                <a:lnTo>
                  <a:pt x="987602" y="458952"/>
                </a:lnTo>
                <a:lnTo>
                  <a:pt x="1022972" y="427380"/>
                </a:lnTo>
                <a:lnTo>
                  <a:pt x="1127734" y="331736"/>
                </a:lnTo>
                <a:lnTo>
                  <a:pt x="1164958" y="298132"/>
                </a:lnTo>
                <a:lnTo>
                  <a:pt x="1202778" y="264960"/>
                </a:lnTo>
                <a:lnTo>
                  <a:pt x="1241348" y="232587"/>
                </a:lnTo>
                <a:lnTo>
                  <a:pt x="1262240" y="216052"/>
                </a:lnTo>
                <a:lnTo>
                  <a:pt x="6967677" y="216052"/>
                </a:lnTo>
                <a:lnTo>
                  <a:pt x="6967677" y="197015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004870"/>
            <a:ext cx="6967855" cy="909955"/>
          </a:xfrm>
          <a:custGeom>
            <a:avLst/>
            <a:gdLst/>
            <a:ahLst/>
            <a:cxnLst/>
            <a:rect l="l" t="t" r="r" b="b"/>
            <a:pathLst>
              <a:path w="6967855" h="909954">
                <a:moveTo>
                  <a:pt x="6967677" y="0"/>
                </a:moveTo>
                <a:lnTo>
                  <a:pt x="6882066" y="13652"/>
                </a:lnTo>
                <a:lnTo>
                  <a:pt x="6833260" y="25527"/>
                </a:lnTo>
                <a:lnTo>
                  <a:pt x="6784378" y="39674"/>
                </a:lnTo>
                <a:lnTo>
                  <a:pt x="6735470" y="56108"/>
                </a:lnTo>
                <a:lnTo>
                  <a:pt x="6686588" y="74777"/>
                </a:lnTo>
                <a:lnTo>
                  <a:pt x="6637769" y="95694"/>
                </a:lnTo>
                <a:lnTo>
                  <a:pt x="6589039" y="118833"/>
                </a:lnTo>
                <a:lnTo>
                  <a:pt x="6540462" y="144183"/>
                </a:lnTo>
                <a:lnTo>
                  <a:pt x="6494132" y="170434"/>
                </a:lnTo>
                <a:lnTo>
                  <a:pt x="6448831" y="198056"/>
                </a:lnTo>
                <a:lnTo>
                  <a:pt x="6404559" y="226898"/>
                </a:lnTo>
                <a:lnTo>
                  <a:pt x="6361316" y="256781"/>
                </a:lnTo>
                <a:lnTo>
                  <a:pt x="6319113" y="287540"/>
                </a:lnTo>
                <a:lnTo>
                  <a:pt x="6277953" y="319011"/>
                </a:lnTo>
                <a:lnTo>
                  <a:pt x="6237846" y="351015"/>
                </a:lnTo>
                <a:lnTo>
                  <a:pt x="6198794" y="383387"/>
                </a:lnTo>
                <a:lnTo>
                  <a:pt x="6160795" y="415950"/>
                </a:lnTo>
                <a:lnTo>
                  <a:pt x="6123876" y="448551"/>
                </a:lnTo>
                <a:lnTo>
                  <a:pt x="6088011" y="481025"/>
                </a:lnTo>
                <a:lnTo>
                  <a:pt x="6053226" y="513168"/>
                </a:lnTo>
                <a:lnTo>
                  <a:pt x="5950674" y="610260"/>
                </a:lnTo>
                <a:lnTo>
                  <a:pt x="5911850" y="646442"/>
                </a:lnTo>
                <a:lnTo>
                  <a:pt x="5872226" y="681990"/>
                </a:lnTo>
                <a:lnTo>
                  <a:pt x="5840019" y="709282"/>
                </a:lnTo>
                <a:lnTo>
                  <a:pt x="0" y="709282"/>
                </a:lnTo>
                <a:lnTo>
                  <a:pt x="0" y="728319"/>
                </a:lnTo>
                <a:lnTo>
                  <a:pt x="5816409" y="728319"/>
                </a:lnTo>
                <a:lnTo>
                  <a:pt x="5789803" y="749173"/>
                </a:lnTo>
                <a:lnTo>
                  <a:pt x="5746597" y="779805"/>
                </a:lnTo>
                <a:lnTo>
                  <a:pt x="5701766" y="807796"/>
                </a:lnTo>
                <a:lnTo>
                  <a:pt x="5660314" y="830465"/>
                </a:lnTo>
                <a:lnTo>
                  <a:pt x="5616994" y="851306"/>
                </a:lnTo>
                <a:lnTo>
                  <a:pt x="5571718" y="870356"/>
                </a:lnTo>
                <a:lnTo>
                  <a:pt x="5524360" y="887653"/>
                </a:lnTo>
                <a:lnTo>
                  <a:pt x="5474843" y="903236"/>
                </a:lnTo>
                <a:lnTo>
                  <a:pt x="5450027" y="909904"/>
                </a:lnTo>
                <a:lnTo>
                  <a:pt x="5519966" y="909904"/>
                </a:lnTo>
                <a:lnTo>
                  <a:pt x="5579110" y="888834"/>
                </a:lnTo>
                <a:lnTo>
                  <a:pt x="5625211" y="869429"/>
                </a:lnTo>
                <a:lnTo>
                  <a:pt x="5669343" y="848182"/>
                </a:lnTo>
                <a:lnTo>
                  <a:pt x="5711609" y="825068"/>
                </a:lnTo>
                <a:lnTo>
                  <a:pt x="5757240" y="796531"/>
                </a:lnTo>
                <a:lnTo>
                  <a:pt x="5801118" y="765429"/>
                </a:lnTo>
                <a:lnTo>
                  <a:pt x="5843498" y="732231"/>
                </a:lnTo>
                <a:lnTo>
                  <a:pt x="5848108" y="728319"/>
                </a:lnTo>
                <a:lnTo>
                  <a:pt x="6967677" y="728319"/>
                </a:lnTo>
                <a:lnTo>
                  <a:pt x="6967677" y="709282"/>
                </a:lnTo>
                <a:lnTo>
                  <a:pt x="5870600" y="709282"/>
                </a:lnTo>
                <a:lnTo>
                  <a:pt x="5884596" y="697433"/>
                </a:lnTo>
                <a:lnTo>
                  <a:pt x="5924639" y="661543"/>
                </a:lnTo>
                <a:lnTo>
                  <a:pt x="5963856" y="625017"/>
                </a:lnTo>
                <a:lnTo>
                  <a:pt x="6033020" y="559320"/>
                </a:lnTo>
                <a:lnTo>
                  <a:pt x="6066510" y="527862"/>
                </a:lnTo>
                <a:lnTo>
                  <a:pt x="6101067" y="495935"/>
                </a:lnTo>
                <a:lnTo>
                  <a:pt x="6136678" y="463702"/>
                </a:lnTo>
                <a:lnTo>
                  <a:pt x="6173355" y="431342"/>
                </a:lnTo>
                <a:lnTo>
                  <a:pt x="6211062" y="399021"/>
                </a:lnTo>
                <a:lnTo>
                  <a:pt x="6249822" y="366903"/>
                </a:lnTo>
                <a:lnTo>
                  <a:pt x="6289624" y="335153"/>
                </a:lnTo>
                <a:lnTo>
                  <a:pt x="6330455" y="303923"/>
                </a:lnTo>
                <a:lnTo>
                  <a:pt x="6372301" y="273418"/>
                </a:lnTo>
                <a:lnTo>
                  <a:pt x="6415164" y="243763"/>
                </a:lnTo>
                <a:lnTo>
                  <a:pt x="6459042" y="215163"/>
                </a:lnTo>
                <a:lnTo>
                  <a:pt x="6503937" y="187756"/>
                </a:lnTo>
                <a:lnTo>
                  <a:pt x="6549822" y="161721"/>
                </a:lnTo>
                <a:lnTo>
                  <a:pt x="6597663" y="136753"/>
                </a:lnTo>
                <a:lnTo>
                  <a:pt x="6645656" y="113982"/>
                </a:lnTo>
                <a:lnTo>
                  <a:pt x="6693725" y="93408"/>
                </a:lnTo>
                <a:lnTo>
                  <a:pt x="6741858" y="75031"/>
                </a:lnTo>
                <a:lnTo>
                  <a:pt x="6789979" y="58864"/>
                </a:lnTo>
                <a:lnTo>
                  <a:pt x="6838074" y="44919"/>
                </a:lnTo>
                <a:lnTo>
                  <a:pt x="6886080" y="33210"/>
                </a:lnTo>
                <a:lnTo>
                  <a:pt x="6933971" y="23723"/>
                </a:lnTo>
                <a:lnTo>
                  <a:pt x="6967677" y="20891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24895" y="1192159"/>
            <a:ext cx="2747645" cy="2727960"/>
            <a:chOff x="4224895" y="1192159"/>
            <a:chExt cx="2747645" cy="2727960"/>
          </a:xfrm>
        </p:grpSpPr>
        <p:sp>
          <p:nvSpPr>
            <p:cNvPr id="3" name="object 3"/>
            <p:cNvSpPr/>
            <p:nvPr/>
          </p:nvSpPr>
          <p:spPr>
            <a:xfrm>
              <a:off x="4969718" y="2135830"/>
              <a:ext cx="1998345" cy="1779270"/>
            </a:xfrm>
            <a:custGeom>
              <a:avLst/>
              <a:gdLst/>
              <a:ahLst/>
              <a:cxnLst/>
              <a:rect l="l" t="t" r="r" b="b"/>
              <a:pathLst>
                <a:path w="1998345" h="1779270">
                  <a:moveTo>
                    <a:pt x="1997967" y="0"/>
                  </a:moveTo>
                  <a:lnTo>
                    <a:pt x="1956211" y="4509"/>
                  </a:lnTo>
                  <a:lnTo>
                    <a:pt x="1906327" y="12154"/>
                  </a:lnTo>
                  <a:lnTo>
                    <a:pt x="1857838" y="21837"/>
                  </a:lnTo>
                  <a:lnTo>
                    <a:pt x="1810698" y="33491"/>
                  </a:lnTo>
                  <a:lnTo>
                    <a:pt x="1764864" y="47052"/>
                  </a:lnTo>
                  <a:lnTo>
                    <a:pt x="1720289" y="62452"/>
                  </a:lnTo>
                  <a:lnTo>
                    <a:pt x="1676929" y="79627"/>
                  </a:lnTo>
                  <a:lnTo>
                    <a:pt x="1634739" y="98511"/>
                  </a:lnTo>
                  <a:lnTo>
                    <a:pt x="1593674" y="119037"/>
                  </a:lnTo>
                  <a:lnTo>
                    <a:pt x="1553689" y="141141"/>
                  </a:lnTo>
                  <a:lnTo>
                    <a:pt x="1514738" y="164757"/>
                  </a:lnTo>
                  <a:lnTo>
                    <a:pt x="1476778" y="189818"/>
                  </a:lnTo>
                  <a:lnTo>
                    <a:pt x="1439762" y="216260"/>
                  </a:lnTo>
                  <a:lnTo>
                    <a:pt x="1403646" y="244016"/>
                  </a:lnTo>
                  <a:lnTo>
                    <a:pt x="1368386" y="273020"/>
                  </a:lnTo>
                  <a:lnTo>
                    <a:pt x="1333935" y="303208"/>
                  </a:lnTo>
                  <a:lnTo>
                    <a:pt x="1300249" y="334513"/>
                  </a:lnTo>
                  <a:lnTo>
                    <a:pt x="1267282" y="366869"/>
                  </a:lnTo>
                  <a:lnTo>
                    <a:pt x="1234991" y="400211"/>
                  </a:lnTo>
                  <a:lnTo>
                    <a:pt x="1203330" y="434474"/>
                  </a:lnTo>
                  <a:lnTo>
                    <a:pt x="1172254" y="469590"/>
                  </a:lnTo>
                  <a:lnTo>
                    <a:pt x="1141717" y="505495"/>
                  </a:lnTo>
                  <a:lnTo>
                    <a:pt x="1111676" y="542124"/>
                  </a:lnTo>
                  <a:lnTo>
                    <a:pt x="1082084" y="579409"/>
                  </a:lnTo>
                  <a:lnTo>
                    <a:pt x="1052898" y="617286"/>
                  </a:lnTo>
                  <a:lnTo>
                    <a:pt x="1024071" y="655688"/>
                  </a:lnTo>
                  <a:lnTo>
                    <a:pt x="995560" y="694551"/>
                  </a:lnTo>
                  <a:lnTo>
                    <a:pt x="967318" y="733808"/>
                  </a:lnTo>
                  <a:lnTo>
                    <a:pt x="939301" y="773394"/>
                  </a:lnTo>
                  <a:lnTo>
                    <a:pt x="911465" y="813242"/>
                  </a:lnTo>
                  <a:lnTo>
                    <a:pt x="883763" y="853288"/>
                  </a:lnTo>
                  <a:lnTo>
                    <a:pt x="856151" y="893465"/>
                  </a:lnTo>
                  <a:lnTo>
                    <a:pt x="828584" y="933708"/>
                  </a:lnTo>
                  <a:lnTo>
                    <a:pt x="801018" y="973951"/>
                  </a:lnTo>
                  <a:lnTo>
                    <a:pt x="773406" y="1014128"/>
                  </a:lnTo>
                  <a:lnTo>
                    <a:pt x="745704" y="1054173"/>
                  </a:lnTo>
                  <a:lnTo>
                    <a:pt x="717867" y="1094022"/>
                  </a:lnTo>
                  <a:lnTo>
                    <a:pt x="689851" y="1133607"/>
                  </a:lnTo>
                  <a:lnTo>
                    <a:pt x="661609" y="1172864"/>
                  </a:lnTo>
                  <a:lnTo>
                    <a:pt x="633097" y="1211727"/>
                  </a:lnTo>
                  <a:lnTo>
                    <a:pt x="604271" y="1250130"/>
                  </a:lnTo>
                  <a:lnTo>
                    <a:pt x="575084" y="1288006"/>
                  </a:lnTo>
                  <a:lnTo>
                    <a:pt x="545493" y="1325292"/>
                  </a:lnTo>
                  <a:lnTo>
                    <a:pt x="515451" y="1361920"/>
                  </a:lnTo>
                  <a:lnTo>
                    <a:pt x="484915" y="1397825"/>
                  </a:lnTo>
                  <a:lnTo>
                    <a:pt x="453838" y="1432942"/>
                  </a:lnTo>
                  <a:lnTo>
                    <a:pt x="422177" y="1467204"/>
                  </a:lnTo>
                  <a:lnTo>
                    <a:pt x="389886" y="1500546"/>
                  </a:lnTo>
                  <a:lnTo>
                    <a:pt x="356920" y="1532903"/>
                  </a:lnTo>
                  <a:lnTo>
                    <a:pt x="323234" y="1564207"/>
                  </a:lnTo>
                  <a:lnTo>
                    <a:pt x="288783" y="1594395"/>
                  </a:lnTo>
                  <a:lnTo>
                    <a:pt x="253522" y="1623400"/>
                  </a:lnTo>
                  <a:lnTo>
                    <a:pt x="217406" y="1651156"/>
                  </a:lnTo>
                  <a:lnTo>
                    <a:pt x="180391" y="1677597"/>
                  </a:lnTo>
                  <a:lnTo>
                    <a:pt x="142430" y="1702658"/>
                  </a:lnTo>
                  <a:lnTo>
                    <a:pt x="103480" y="1726274"/>
                  </a:lnTo>
                  <a:lnTo>
                    <a:pt x="63495" y="1748378"/>
                  </a:lnTo>
                  <a:lnTo>
                    <a:pt x="22429" y="1768905"/>
                  </a:lnTo>
                  <a:lnTo>
                    <a:pt x="0" y="1778944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4895" y="1192159"/>
              <a:ext cx="1990724" cy="199072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205" y="1522244"/>
            <a:ext cx="478156" cy="1310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6185" y="1318892"/>
            <a:ext cx="2867660" cy="14808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-150">
                <a:solidFill>
                  <a:srgbClr val="332B2B"/>
                </a:solidFill>
                <a:latin typeface="Verdana"/>
                <a:cs typeface="Verdana"/>
              </a:rPr>
              <a:t>¡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9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6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é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l  </a:t>
            </a:r>
            <a:r>
              <a:rPr dirty="0" sz="1050" spc="-20">
                <a:latin typeface="Verdana"/>
                <a:cs typeface="Verdana"/>
              </a:rPr>
              <a:t>a</a:t>
            </a:r>
            <a:r>
              <a:rPr dirty="0" sz="1050" spc="-80">
                <a:latin typeface="Verdana"/>
                <a:cs typeface="Verdana"/>
              </a:rPr>
              <a:t>j</a:t>
            </a:r>
            <a:r>
              <a:rPr dirty="0" sz="1050">
                <a:latin typeface="Verdana"/>
                <a:cs typeface="Verdana"/>
              </a:rPr>
              <a:t>e</a:t>
            </a:r>
            <a:r>
              <a:rPr dirty="0" sz="1050" spc="50">
                <a:latin typeface="Verdana"/>
                <a:cs typeface="Verdana"/>
              </a:rPr>
              <a:t>d</a:t>
            </a:r>
            <a:r>
              <a:rPr dirty="0" sz="1050" spc="-45">
                <a:latin typeface="Verdana"/>
                <a:cs typeface="Verdana"/>
              </a:rPr>
              <a:t>r</a:t>
            </a:r>
            <a:r>
              <a:rPr dirty="0" sz="1050" spc="-5">
                <a:latin typeface="Verdana"/>
                <a:cs typeface="Verdana"/>
              </a:rPr>
              <a:t>e</a:t>
            </a:r>
            <a:r>
              <a:rPr dirty="0" sz="1050" spc="-20">
                <a:latin typeface="Verdana"/>
                <a:cs typeface="Verdana"/>
              </a:rPr>
              <a:t>z</a:t>
            </a:r>
            <a:r>
              <a:rPr dirty="0" sz="1050" spc="-145">
                <a:solidFill>
                  <a:srgbClr val="332B2B"/>
                </a:solidFill>
                <a:latin typeface="Verdana"/>
                <a:cs typeface="Verdana"/>
              </a:rPr>
              <a:t>!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ﬁ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  </a:t>
            </a:r>
            <a:r>
              <a:rPr dirty="0" sz="1050" spc="-80">
                <a:solidFill>
                  <a:srgbClr val="332B2B"/>
                </a:solidFill>
                <a:latin typeface="Verdana"/>
                <a:cs typeface="Verdana"/>
              </a:rPr>
              <a:t>j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q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l 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é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ó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n  </a:t>
            </a:r>
            <a:r>
              <a:rPr dirty="0" sz="1050" spc="-5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a 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ó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70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9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ó</a:t>
            </a:r>
            <a:r>
              <a:rPr dirty="0" sz="1050" spc="9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l 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80">
                <a:solidFill>
                  <a:srgbClr val="332B2B"/>
                </a:solidFill>
                <a:latin typeface="Verdana"/>
                <a:cs typeface="Verdana"/>
              </a:rPr>
              <a:t>j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z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ili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s 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ni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vas </a:t>
            </a:r>
            <a:r>
              <a:rPr dirty="0" sz="1050" spc="-55">
                <a:solidFill>
                  <a:srgbClr val="332B2B"/>
                </a:solidFill>
                <a:latin typeface="Verdana"/>
                <a:cs typeface="Verdana"/>
              </a:rPr>
              <a:t>y 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moc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ona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les.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¡Pr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pára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e 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par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a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80">
                <a:solidFill>
                  <a:srgbClr val="382F2F"/>
                </a:solidFill>
                <a:latin typeface="Verdana"/>
                <a:cs typeface="Verdana"/>
              </a:rPr>
              <a:t>j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80">
                <a:solidFill>
                  <a:srgbClr val="332B2B"/>
                </a:solidFill>
                <a:latin typeface="Verdana"/>
                <a:cs typeface="Verdana"/>
              </a:rPr>
              <a:t>j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145">
                <a:solidFill>
                  <a:srgbClr val="382F2F"/>
                </a:solidFill>
                <a:latin typeface="Verdana"/>
                <a:cs typeface="Verdana"/>
              </a:rPr>
              <a:t>!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6496" y="652928"/>
            <a:ext cx="1094740" cy="254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5">
                <a:solidFill>
                  <a:srgbClr val="382F2F"/>
                </a:solidFill>
              </a:rPr>
              <a:t>I</a:t>
            </a:r>
            <a:r>
              <a:rPr dirty="0" sz="1500" spc="5"/>
              <a:t>ntr</a:t>
            </a:r>
            <a:r>
              <a:rPr dirty="0" sz="1500" spc="5">
                <a:solidFill>
                  <a:srgbClr val="382F2F"/>
                </a:solidFill>
              </a:rPr>
              <a:t>oducció</a:t>
            </a:r>
            <a:r>
              <a:rPr dirty="0" sz="1500" spc="5"/>
              <a:t>n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24895" y="1192159"/>
            <a:ext cx="2747645" cy="2727960"/>
            <a:chOff x="4224895" y="1192159"/>
            <a:chExt cx="2747645" cy="2727960"/>
          </a:xfrm>
        </p:grpSpPr>
        <p:sp>
          <p:nvSpPr>
            <p:cNvPr id="3" name="object 3"/>
            <p:cNvSpPr/>
            <p:nvPr/>
          </p:nvSpPr>
          <p:spPr>
            <a:xfrm>
              <a:off x="4969718" y="2135830"/>
              <a:ext cx="1998345" cy="1779270"/>
            </a:xfrm>
            <a:custGeom>
              <a:avLst/>
              <a:gdLst/>
              <a:ahLst/>
              <a:cxnLst/>
              <a:rect l="l" t="t" r="r" b="b"/>
              <a:pathLst>
                <a:path w="1998345" h="1779270">
                  <a:moveTo>
                    <a:pt x="1997967" y="0"/>
                  </a:moveTo>
                  <a:lnTo>
                    <a:pt x="1956211" y="4509"/>
                  </a:lnTo>
                  <a:lnTo>
                    <a:pt x="1906327" y="12154"/>
                  </a:lnTo>
                  <a:lnTo>
                    <a:pt x="1857838" y="21837"/>
                  </a:lnTo>
                  <a:lnTo>
                    <a:pt x="1810698" y="33491"/>
                  </a:lnTo>
                  <a:lnTo>
                    <a:pt x="1764864" y="47052"/>
                  </a:lnTo>
                  <a:lnTo>
                    <a:pt x="1720289" y="62452"/>
                  </a:lnTo>
                  <a:lnTo>
                    <a:pt x="1676929" y="79627"/>
                  </a:lnTo>
                  <a:lnTo>
                    <a:pt x="1634739" y="98511"/>
                  </a:lnTo>
                  <a:lnTo>
                    <a:pt x="1593674" y="119037"/>
                  </a:lnTo>
                  <a:lnTo>
                    <a:pt x="1553689" y="141141"/>
                  </a:lnTo>
                  <a:lnTo>
                    <a:pt x="1514738" y="164757"/>
                  </a:lnTo>
                  <a:lnTo>
                    <a:pt x="1476778" y="189818"/>
                  </a:lnTo>
                  <a:lnTo>
                    <a:pt x="1439762" y="216260"/>
                  </a:lnTo>
                  <a:lnTo>
                    <a:pt x="1403646" y="244016"/>
                  </a:lnTo>
                  <a:lnTo>
                    <a:pt x="1368386" y="273020"/>
                  </a:lnTo>
                  <a:lnTo>
                    <a:pt x="1333935" y="303208"/>
                  </a:lnTo>
                  <a:lnTo>
                    <a:pt x="1300249" y="334513"/>
                  </a:lnTo>
                  <a:lnTo>
                    <a:pt x="1267282" y="366869"/>
                  </a:lnTo>
                  <a:lnTo>
                    <a:pt x="1234991" y="400211"/>
                  </a:lnTo>
                  <a:lnTo>
                    <a:pt x="1203330" y="434474"/>
                  </a:lnTo>
                  <a:lnTo>
                    <a:pt x="1172254" y="469590"/>
                  </a:lnTo>
                  <a:lnTo>
                    <a:pt x="1141717" y="505495"/>
                  </a:lnTo>
                  <a:lnTo>
                    <a:pt x="1111676" y="542124"/>
                  </a:lnTo>
                  <a:lnTo>
                    <a:pt x="1082084" y="579409"/>
                  </a:lnTo>
                  <a:lnTo>
                    <a:pt x="1052898" y="617286"/>
                  </a:lnTo>
                  <a:lnTo>
                    <a:pt x="1024071" y="655688"/>
                  </a:lnTo>
                  <a:lnTo>
                    <a:pt x="995560" y="694551"/>
                  </a:lnTo>
                  <a:lnTo>
                    <a:pt x="967318" y="733808"/>
                  </a:lnTo>
                  <a:lnTo>
                    <a:pt x="939301" y="773394"/>
                  </a:lnTo>
                  <a:lnTo>
                    <a:pt x="911465" y="813242"/>
                  </a:lnTo>
                  <a:lnTo>
                    <a:pt x="883763" y="853288"/>
                  </a:lnTo>
                  <a:lnTo>
                    <a:pt x="856151" y="893465"/>
                  </a:lnTo>
                  <a:lnTo>
                    <a:pt x="828584" y="933708"/>
                  </a:lnTo>
                  <a:lnTo>
                    <a:pt x="801018" y="973951"/>
                  </a:lnTo>
                  <a:lnTo>
                    <a:pt x="773406" y="1014128"/>
                  </a:lnTo>
                  <a:lnTo>
                    <a:pt x="745704" y="1054173"/>
                  </a:lnTo>
                  <a:lnTo>
                    <a:pt x="717867" y="1094022"/>
                  </a:lnTo>
                  <a:lnTo>
                    <a:pt x="689851" y="1133607"/>
                  </a:lnTo>
                  <a:lnTo>
                    <a:pt x="661609" y="1172864"/>
                  </a:lnTo>
                  <a:lnTo>
                    <a:pt x="633097" y="1211727"/>
                  </a:lnTo>
                  <a:lnTo>
                    <a:pt x="604271" y="1250130"/>
                  </a:lnTo>
                  <a:lnTo>
                    <a:pt x="575084" y="1288006"/>
                  </a:lnTo>
                  <a:lnTo>
                    <a:pt x="545493" y="1325292"/>
                  </a:lnTo>
                  <a:lnTo>
                    <a:pt x="515451" y="1361920"/>
                  </a:lnTo>
                  <a:lnTo>
                    <a:pt x="484915" y="1397825"/>
                  </a:lnTo>
                  <a:lnTo>
                    <a:pt x="453838" y="1432942"/>
                  </a:lnTo>
                  <a:lnTo>
                    <a:pt x="422177" y="1467204"/>
                  </a:lnTo>
                  <a:lnTo>
                    <a:pt x="389886" y="1500546"/>
                  </a:lnTo>
                  <a:lnTo>
                    <a:pt x="356920" y="1532903"/>
                  </a:lnTo>
                  <a:lnTo>
                    <a:pt x="323234" y="1564207"/>
                  </a:lnTo>
                  <a:lnTo>
                    <a:pt x="288783" y="1594395"/>
                  </a:lnTo>
                  <a:lnTo>
                    <a:pt x="253522" y="1623400"/>
                  </a:lnTo>
                  <a:lnTo>
                    <a:pt x="217406" y="1651156"/>
                  </a:lnTo>
                  <a:lnTo>
                    <a:pt x="180391" y="1677597"/>
                  </a:lnTo>
                  <a:lnTo>
                    <a:pt x="142430" y="1702658"/>
                  </a:lnTo>
                  <a:lnTo>
                    <a:pt x="103480" y="1726274"/>
                  </a:lnTo>
                  <a:lnTo>
                    <a:pt x="63495" y="1748378"/>
                  </a:lnTo>
                  <a:lnTo>
                    <a:pt x="22429" y="1768905"/>
                  </a:lnTo>
                  <a:lnTo>
                    <a:pt x="0" y="1778944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4895" y="1192159"/>
              <a:ext cx="1990724" cy="199072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0607" y="1360449"/>
            <a:ext cx="948774" cy="10504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6185" y="1318892"/>
            <a:ext cx="2833370" cy="13188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80">
                <a:solidFill>
                  <a:srgbClr val="332B2B"/>
                </a:solidFill>
                <a:latin typeface="Verdana"/>
                <a:cs typeface="Verdana"/>
              </a:rPr>
              <a:t>j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z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q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latin typeface="Verdana"/>
                <a:cs typeface="Verdana"/>
              </a:rPr>
              <a:t>c</a:t>
            </a:r>
            <a:r>
              <a:rPr dirty="0" sz="1050" spc="15">
                <a:latin typeface="Verdana"/>
                <a:cs typeface="Verdana"/>
              </a:rPr>
              <a:t>o</a:t>
            </a:r>
            <a:r>
              <a:rPr dirty="0" sz="1050" spc="45">
                <a:latin typeface="Verdana"/>
                <a:cs typeface="Verdana"/>
              </a:rPr>
              <a:t>n</a:t>
            </a:r>
            <a:r>
              <a:rPr dirty="0" sz="1050" spc="30">
                <a:latin typeface="Verdana"/>
                <a:cs typeface="Verdana"/>
              </a:rPr>
              <a:t>c</a:t>
            </a:r>
            <a:r>
              <a:rPr dirty="0" sz="1050">
                <a:latin typeface="Verdana"/>
                <a:cs typeface="Verdana"/>
              </a:rPr>
              <a:t>e</a:t>
            </a:r>
            <a:r>
              <a:rPr dirty="0" sz="1050" spc="40">
                <a:latin typeface="Verdana"/>
                <a:cs typeface="Verdana"/>
              </a:rPr>
              <a:t>n</a:t>
            </a:r>
            <a:r>
              <a:rPr dirty="0" sz="1050" spc="5">
                <a:latin typeface="Verdana"/>
                <a:cs typeface="Verdana"/>
              </a:rPr>
              <a:t>t</a:t>
            </a:r>
            <a:r>
              <a:rPr dirty="0" sz="1050" spc="-40">
                <a:latin typeface="Verdana"/>
                <a:cs typeface="Verdana"/>
              </a:rPr>
              <a:t>r</a:t>
            </a:r>
            <a:r>
              <a:rPr dirty="0" sz="1050" spc="-15">
                <a:latin typeface="Verdana"/>
                <a:cs typeface="Verdana"/>
              </a:rPr>
              <a:t>a</a:t>
            </a:r>
            <a:r>
              <a:rPr dirty="0" sz="1050" spc="35">
                <a:latin typeface="Verdana"/>
                <a:cs typeface="Verdana"/>
              </a:rPr>
              <a:t>c</a:t>
            </a:r>
            <a:r>
              <a:rPr dirty="0" sz="1050" spc="-15">
                <a:latin typeface="Verdana"/>
                <a:cs typeface="Verdana"/>
              </a:rPr>
              <a:t>i</a:t>
            </a:r>
            <a:r>
              <a:rPr dirty="0" sz="1050" spc="15">
                <a:latin typeface="Verdana"/>
                <a:cs typeface="Verdana"/>
              </a:rPr>
              <a:t>ó</a:t>
            </a:r>
            <a:r>
              <a:rPr dirty="0" sz="1050" spc="45">
                <a:latin typeface="Verdana"/>
                <a:cs typeface="Verdana"/>
              </a:rPr>
              <a:t>n</a:t>
            </a:r>
            <a:r>
              <a:rPr dirty="0" sz="1050" spc="-95"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l 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s 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55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ﬁ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9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6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, 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9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a 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í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il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a 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á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6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é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r  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á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75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ﬁ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s 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6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6496" y="652928"/>
            <a:ext cx="2013585" cy="254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5">
                <a:solidFill>
                  <a:srgbClr val="382F2F"/>
                </a:solidFill>
              </a:rPr>
              <a:t>Mej</a:t>
            </a:r>
            <a:r>
              <a:rPr dirty="0" sz="1500" spc="5"/>
              <a:t>or</a:t>
            </a:r>
            <a:r>
              <a:rPr dirty="0" sz="1500" spc="5">
                <a:solidFill>
                  <a:srgbClr val="382F2F"/>
                </a:solidFill>
              </a:rPr>
              <a:t>a</a:t>
            </a:r>
            <a:r>
              <a:rPr dirty="0" sz="1500" spc="-10">
                <a:solidFill>
                  <a:srgbClr val="382F2F"/>
                </a:solidFill>
              </a:rPr>
              <a:t> </a:t>
            </a:r>
            <a:r>
              <a:rPr dirty="0" sz="1500"/>
              <a:t>l</a:t>
            </a:r>
            <a:r>
              <a:rPr dirty="0" sz="1500">
                <a:solidFill>
                  <a:srgbClr val="382F2F"/>
                </a:solidFill>
              </a:rPr>
              <a:t>a</a:t>
            </a:r>
            <a:r>
              <a:rPr dirty="0" sz="1500" spc="-10">
                <a:solidFill>
                  <a:srgbClr val="382F2F"/>
                </a:solidFill>
              </a:rPr>
              <a:t> </a:t>
            </a:r>
            <a:r>
              <a:rPr dirty="0" sz="1500" spc="5">
                <a:solidFill>
                  <a:srgbClr val="382F2F"/>
                </a:solidFill>
              </a:rPr>
              <a:t>concen</a:t>
            </a:r>
            <a:r>
              <a:rPr dirty="0" sz="1500" spc="5"/>
              <a:t>tración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811" y="1183738"/>
            <a:ext cx="1990724" cy="19907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969718" y="2135830"/>
            <a:ext cx="1998345" cy="1779270"/>
          </a:xfrm>
          <a:custGeom>
            <a:avLst/>
            <a:gdLst/>
            <a:ahLst/>
            <a:cxnLst/>
            <a:rect l="l" t="t" r="r" b="b"/>
            <a:pathLst>
              <a:path w="1998345" h="1779270">
                <a:moveTo>
                  <a:pt x="1997967" y="0"/>
                </a:moveTo>
                <a:lnTo>
                  <a:pt x="1956211" y="4509"/>
                </a:lnTo>
                <a:lnTo>
                  <a:pt x="1906327" y="12154"/>
                </a:lnTo>
                <a:lnTo>
                  <a:pt x="1857838" y="21837"/>
                </a:lnTo>
                <a:lnTo>
                  <a:pt x="1810698" y="33491"/>
                </a:lnTo>
                <a:lnTo>
                  <a:pt x="1764864" y="47052"/>
                </a:lnTo>
                <a:lnTo>
                  <a:pt x="1720289" y="62452"/>
                </a:lnTo>
                <a:lnTo>
                  <a:pt x="1676929" y="79627"/>
                </a:lnTo>
                <a:lnTo>
                  <a:pt x="1634739" y="98511"/>
                </a:lnTo>
                <a:lnTo>
                  <a:pt x="1593674" y="119037"/>
                </a:lnTo>
                <a:lnTo>
                  <a:pt x="1553689" y="141141"/>
                </a:lnTo>
                <a:lnTo>
                  <a:pt x="1514738" y="164757"/>
                </a:lnTo>
                <a:lnTo>
                  <a:pt x="1476778" y="189818"/>
                </a:lnTo>
                <a:lnTo>
                  <a:pt x="1439762" y="216260"/>
                </a:lnTo>
                <a:lnTo>
                  <a:pt x="1403646" y="244016"/>
                </a:lnTo>
                <a:lnTo>
                  <a:pt x="1368386" y="273020"/>
                </a:lnTo>
                <a:lnTo>
                  <a:pt x="1333935" y="303208"/>
                </a:lnTo>
                <a:lnTo>
                  <a:pt x="1300249" y="334513"/>
                </a:lnTo>
                <a:lnTo>
                  <a:pt x="1267282" y="366869"/>
                </a:lnTo>
                <a:lnTo>
                  <a:pt x="1234991" y="400211"/>
                </a:lnTo>
                <a:lnTo>
                  <a:pt x="1203330" y="434474"/>
                </a:lnTo>
                <a:lnTo>
                  <a:pt x="1172254" y="469590"/>
                </a:lnTo>
                <a:lnTo>
                  <a:pt x="1141717" y="505495"/>
                </a:lnTo>
                <a:lnTo>
                  <a:pt x="1111676" y="542124"/>
                </a:lnTo>
                <a:lnTo>
                  <a:pt x="1082084" y="579409"/>
                </a:lnTo>
                <a:lnTo>
                  <a:pt x="1052898" y="617286"/>
                </a:lnTo>
                <a:lnTo>
                  <a:pt x="1024071" y="655688"/>
                </a:lnTo>
                <a:lnTo>
                  <a:pt x="995560" y="694551"/>
                </a:lnTo>
                <a:lnTo>
                  <a:pt x="967318" y="733808"/>
                </a:lnTo>
                <a:lnTo>
                  <a:pt x="939301" y="773394"/>
                </a:lnTo>
                <a:lnTo>
                  <a:pt x="911465" y="813242"/>
                </a:lnTo>
                <a:lnTo>
                  <a:pt x="883763" y="853288"/>
                </a:lnTo>
                <a:lnTo>
                  <a:pt x="856151" y="893465"/>
                </a:lnTo>
                <a:lnTo>
                  <a:pt x="828584" y="933708"/>
                </a:lnTo>
                <a:lnTo>
                  <a:pt x="801018" y="973951"/>
                </a:lnTo>
                <a:lnTo>
                  <a:pt x="773406" y="1014128"/>
                </a:lnTo>
                <a:lnTo>
                  <a:pt x="745704" y="1054173"/>
                </a:lnTo>
                <a:lnTo>
                  <a:pt x="717867" y="1094022"/>
                </a:lnTo>
                <a:lnTo>
                  <a:pt x="689851" y="1133607"/>
                </a:lnTo>
                <a:lnTo>
                  <a:pt x="661609" y="1172864"/>
                </a:lnTo>
                <a:lnTo>
                  <a:pt x="633097" y="1211727"/>
                </a:lnTo>
                <a:lnTo>
                  <a:pt x="604271" y="1250130"/>
                </a:lnTo>
                <a:lnTo>
                  <a:pt x="575084" y="1288006"/>
                </a:lnTo>
                <a:lnTo>
                  <a:pt x="545493" y="1325292"/>
                </a:lnTo>
                <a:lnTo>
                  <a:pt x="515451" y="1361920"/>
                </a:lnTo>
                <a:lnTo>
                  <a:pt x="484915" y="1397825"/>
                </a:lnTo>
                <a:lnTo>
                  <a:pt x="453838" y="1432942"/>
                </a:lnTo>
                <a:lnTo>
                  <a:pt x="422177" y="1467204"/>
                </a:lnTo>
                <a:lnTo>
                  <a:pt x="389886" y="1500546"/>
                </a:lnTo>
                <a:lnTo>
                  <a:pt x="356920" y="1532903"/>
                </a:lnTo>
                <a:lnTo>
                  <a:pt x="323234" y="1564207"/>
                </a:lnTo>
                <a:lnTo>
                  <a:pt x="288783" y="1594395"/>
                </a:lnTo>
                <a:lnTo>
                  <a:pt x="253522" y="1623400"/>
                </a:lnTo>
                <a:lnTo>
                  <a:pt x="217406" y="1651156"/>
                </a:lnTo>
                <a:lnTo>
                  <a:pt x="180391" y="1677597"/>
                </a:lnTo>
                <a:lnTo>
                  <a:pt x="142430" y="1702658"/>
                </a:lnTo>
                <a:lnTo>
                  <a:pt x="103480" y="1726274"/>
                </a:lnTo>
                <a:lnTo>
                  <a:pt x="63495" y="1748378"/>
                </a:lnTo>
                <a:lnTo>
                  <a:pt x="22429" y="1768905"/>
                </a:lnTo>
                <a:lnTo>
                  <a:pt x="0" y="1778944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3085" y="1354738"/>
            <a:ext cx="520663" cy="1050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92416" y="1313181"/>
            <a:ext cx="2852420" cy="13188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80">
                <a:solidFill>
                  <a:srgbClr val="332B2B"/>
                </a:solidFill>
                <a:latin typeface="Verdana"/>
                <a:cs typeface="Verdana"/>
              </a:rPr>
              <a:t>j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80">
                <a:solidFill>
                  <a:srgbClr val="382F2F"/>
                </a:solidFill>
                <a:latin typeface="Verdana"/>
                <a:cs typeface="Verdana"/>
              </a:rPr>
              <a:t>j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5">
                <a:latin typeface="Verdana"/>
                <a:cs typeface="Verdana"/>
              </a:rPr>
              <a:t>c</a:t>
            </a:r>
            <a:r>
              <a:rPr dirty="0" sz="1050" spc="-45">
                <a:latin typeface="Verdana"/>
                <a:cs typeface="Verdana"/>
              </a:rPr>
              <a:t>r</a:t>
            </a:r>
            <a:r>
              <a:rPr dirty="0" sz="1050" spc="-15">
                <a:latin typeface="Verdana"/>
                <a:cs typeface="Verdana"/>
              </a:rPr>
              <a:t>e</a:t>
            </a:r>
            <a:r>
              <a:rPr dirty="0" sz="1050" spc="-20">
                <a:latin typeface="Verdana"/>
                <a:cs typeface="Verdana"/>
              </a:rPr>
              <a:t>a</a:t>
            </a:r>
            <a:r>
              <a:rPr dirty="0" sz="1050" spc="5">
                <a:latin typeface="Verdana"/>
                <a:cs typeface="Verdana"/>
              </a:rPr>
              <a:t>t</a:t>
            </a:r>
            <a:r>
              <a:rPr dirty="0" sz="1050" spc="-15">
                <a:latin typeface="Verdana"/>
                <a:cs typeface="Verdana"/>
              </a:rPr>
              <a:t>i</a:t>
            </a:r>
            <a:r>
              <a:rPr dirty="0" sz="1050" spc="-75">
                <a:latin typeface="Verdana"/>
                <a:cs typeface="Verdana"/>
              </a:rPr>
              <a:t>v</a:t>
            </a:r>
            <a:r>
              <a:rPr dirty="0" sz="1050" spc="20">
                <a:latin typeface="Verdana"/>
                <a:cs typeface="Verdana"/>
              </a:rPr>
              <a:t>o</a:t>
            </a:r>
            <a:r>
              <a:rPr dirty="0" sz="1050" spc="-95"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q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 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65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í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a 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80">
                <a:solidFill>
                  <a:srgbClr val="382F2F"/>
                </a:solidFill>
                <a:latin typeface="Verdana"/>
                <a:cs typeface="Verdana"/>
              </a:rPr>
              <a:t>j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ó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dirty="0" sz="1050" spc="9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6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ú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q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á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6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 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  <a:p>
            <a:pPr marL="12700" marR="144145">
              <a:lnSpc>
                <a:spcPct val="101200"/>
              </a:lnSpc>
            </a:pPr>
            <a:r>
              <a:rPr dirty="0" sz="1050" spc="-150">
                <a:solidFill>
                  <a:srgbClr val="382F2F"/>
                </a:solidFill>
                <a:latin typeface="Verdana"/>
                <a:cs typeface="Verdana"/>
              </a:rPr>
              <a:t>¡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80">
                <a:solidFill>
                  <a:srgbClr val="382F2F"/>
                </a:solidFill>
                <a:latin typeface="Verdana"/>
                <a:cs typeface="Verdana"/>
              </a:rPr>
              <a:t>j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ó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a 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80">
                <a:solidFill>
                  <a:srgbClr val="332B2B"/>
                </a:solidFill>
                <a:latin typeface="Verdana"/>
                <a:cs typeface="Verdana"/>
              </a:rPr>
              <a:t>j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45">
                <a:solidFill>
                  <a:srgbClr val="382F2F"/>
                </a:solidFill>
                <a:latin typeface="Verdana"/>
                <a:cs typeface="Verdana"/>
              </a:rPr>
              <a:t>!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82726" y="647218"/>
            <a:ext cx="1907539" cy="254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5">
                <a:solidFill>
                  <a:srgbClr val="382F2F"/>
                </a:solidFill>
              </a:rPr>
              <a:t>Est</a:t>
            </a:r>
            <a:r>
              <a:rPr dirty="0" sz="1500" spc="5"/>
              <a:t>im</a:t>
            </a:r>
            <a:r>
              <a:rPr dirty="0" sz="1500" spc="5">
                <a:solidFill>
                  <a:srgbClr val="382F2F"/>
                </a:solidFill>
              </a:rPr>
              <a:t>u</a:t>
            </a:r>
            <a:r>
              <a:rPr dirty="0" sz="1500" spc="5"/>
              <a:t>l</a:t>
            </a:r>
            <a:r>
              <a:rPr dirty="0" sz="1500" spc="5">
                <a:solidFill>
                  <a:srgbClr val="382F2F"/>
                </a:solidFill>
              </a:rPr>
              <a:t>a</a:t>
            </a:r>
            <a:r>
              <a:rPr dirty="0" sz="1500" spc="-15">
                <a:solidFill>
                  <a:srgbClr val="382F2F"/>
                </a:solidFill>
              </a:rPr>
              <a:t> </a:t>
            </a:r>
            <a:r>
              <a:rPr dirty="0" sz="1500">
                <a:solidFill>
                  <a:srgbClr val="382F2F"/>
                </a:solidFill>
              </a:rPr>
              <a:t>la</a:t>
            </a:r>
            <a:r>
              <a:rPr dirty="0" sz="1500" spc="-15">
                <a:solidFill>
                  <a:srgbClr val="382F2F"/>
                </a:solidFill>
              </a:rPr>
              <a:t> </a:t>
            </a:r>
            <a:r>
              <a:rPr dirty="0" sz="1500" spc="-5">
                <a:solidFill>
                  <a:srgbClr val="382F2F"/>
                </a:solidFill>
              </a:rPr>
              <a:t>crea</a:t>
            </a:r>
            <a:r>
              <a:rPr dirty="0" sz="1500" spc="-5"/>
              <a:t>tividad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59" y="5056"/>
            <a:ext cx="6972934" cy="3914775"/>
            <a:chOff x="-4759" y="5056"/>
            <a:chExt cx="6972934" cy="3914775"/>
          </a:xfrm>
        </p:grpSpPr>
        <p:sp>
          <p:nvSpPr>
            <p:cNvPr id="3" name="object 3"/>
            <p:cNvSpPr/>
            <p:nvPr/>
          </p:nvSpPr>
          <p:spPr>
            <a:xfrm>
              <a:off x="0" y="1843108"/>
              <a:ext cx="1969135" cy="2072005"/>
            </a:xfrm>
            <a:custGeom>
              <a:avLst/>
              <a:gdLst/>
              <a:ahLst/>
              <a:cxnLst/>
              <a:rect l="l" t="t" r="r" b="b"/>
              <a:pathLst>
                <a:path w="1969135" h="2072004">
                  <a:moveTo>
                    <a:pt x="0" y="0"/>
                  </a:moveTo>
                  <a:lnTo>
                    <a:pt x="73283" y="15656"/>
                  </a:lnTo>
                  <a:lnTo>
                    <a:pt x="116128" y="28142"/>
                  </a:lnTo>
                  <a:lnTo>
                    <a:pt x="157818" y="42678"/>
                  </a:lnTo>
                  <a:lnTo>
                    <a:pt x="198392" y="59193"/>
                  </a:lnTo>
                  <a:lnTo>
                    <a:pt x="237889" y="77621"/>
                  </a:lnTo>
                  <a:lnTo>
                    <a:pt x="276346" y="97893"/>
                  </a:lnTo>
                  <a:lnTo>
                    <a:pt x="313803" y="119941"/>
                  </a:lnTo>
                  <a:lnTo>
                    <a:pt x="350297" y="143696"/>
                  </a:lnTo>
                  <a:lnTo>
                    <a:pt x="385868" y="169090"/>
                  </a:lnTo>
                  <a:lnTo>
                    <a:pt x="420553" y="196055"/>
                  </a:lnTo>
                  <a:lnTo>
                    <a:pt x="454392" y="224522"/>
                  </a:lnTo>
                  <a:lnTo>
                    <a:pt x="487422" y="254424"/>
                  </a:lnTo>
                  <a:lnTo>
                    <a:pt x="519682" y="285691"/>
                  </a:lnTo>
                  <a:lnTo>
                    <a:pt x="551212" y="318256"/>
                  </a:lnTo>
                  <a:lnTo>
                    <a:pt x="582048" y="352050"/>
                  </a:lnTo>
                  <a:lnTo>
                    <a:pt x="612230" y="387006"/>
                  </a:lnTo>
                  <a:lnTo>
                    <a:pt x="641796" y="423054"/>
                  </a:lnTo>
                  <a:lnTo>
                    <a:pt x="670785" y="460126"/>
                  </a:lnTo>
                  <a:lnTo>
                    <a:pt x="699235" y="498154"/>
                  </a:lnTo>
                  <a:lnTo>
                    <a:pt x="727185" y="537071"/>
                  </a:lnTo>
                  <a:lnTo>
                    <a:pt x="754673" y="576807"/>
                  </a:lnTo>
                  <a:lnTo>
                    <a:pt x="781737" y="617294"/>
                  </a:lnTo>
                  <a:lnTo>
                    <a:pt x="808417" y="658464"/>
                  </a:lnTo>
                  <a:lnTo>
                    <a:pt x="834750" y="700248"/>
                  </a:lnTo>
                  <a:lnTo>
                    <a:pt x="860775" y="742580"/>
                  </a:lnTo>
                  <a:lnTo>
                    <a:pt x="886531" y="785389"/>
                  </a:lnTo>
                  <a:lnTo>
                    <a:pt x="912056" y="828607"/>
                  </a:lnTo>
                  <a:lnTo>
                    <a:pt x="937388" y="872168"/>
                  </a:lnTo>
                  <a:lnTo>
                    <a:pt x="962567" y="916001"/>
                  </a:lnTo>
                  <a:lnTo>
                    <a:pt x="987630" y="960040"/>
                  </a:lnTo>
                  <a:lnTo>
                    <a:pt x="1012616" y="1004215"/>
                  </a:lnTo>
                  <a:lnTo>
                    <a:pt x="1037563" y="1048458"/>
                  </a:lnTo>
                  <a:lnTo>
                    <a:pt x="1062511" y="1092701"/>
                  </a:lnTo>
                  <a:lnTo>
                    <a:pt x="1087497" y="1136876"/>
                  </a:lnTo>
                  <a:lnTo>
                    <a:pt x="1112560" y="1180915"/>
                  </a:lnTo>
                  <a:lnTo>
                    <a:pt x="1137738" y="1224748"/>
                  </a:lnTo>
                  <a:lnTo>
                    <a:pt x="1163071" y="1268308"/>
                  </a:lnTo>
                  <a:lnTo>
                    <a:pt x="1188596" y="1311527"/>
                  </a:lnTo>
                  <a:lnTo>
                    <a:pt x="1214352" y="1354336"/>
                  </a:lnTo>
                  <a:lnTo>
                    <a:pt x="1240377" y="1396667"/>
                  </a:lnTo>
                  <a:lnTo>
                    <a:pt x="1266710" y="1438452"/>
                  </a:lnTo>
                  <a:lnTo>
                    <a:pt x="1293389" y="1479622"/>
                  </a:lnTo>
                  <a:lnTo>
                    <a:pt x="1320454" y="1520109"/>
                  </a:lnTo>
                  <a:lnTo>
                    <a:pt x="1347942" y="1559845"/>
                  </a:lnTo>
                  <a:lnTo>
                    <a:pt x="1375891" y="1598761"/>
                  </a:lnTo>
                  <a:lnTo>
                    <a:pt x="1404341" y="1636790"/>
                  </a:lnTo>
                  <a:lnTo>
                    <a:pt x="1433330" y="1673862"/>
                  </a:lnTo>
                  <a:lnTo>
                    <a:pt x="1462897" y="1709910"/>
                  </a:lnTo>
                  <a:lnTo>
                    <a:pt x="1493079" y="1744866"/>
                  </a:lnTo>
                  <a:lnTo>
                    <a:pt x="1523915" y="1778660"/>
                  </a:lnTo>
                  <a:lnTo>
                    <a:pt x="1555444" y="1811225"/>
                  </a:lnTo>
                  <a:lnTo>
                    <a:pt x="1587705" y="1842492"/>
                  </a:lnTo>
                  <a:lnTo>
                    <a:pt x="1620735" y="1872394"/>
                  </a:lnTo>
                  <a:lnTo>
                    <a:pt x="1654574" y="1900861"/>
                  </a:lnTo>
                  <a:lnTo>
                    <a:pt x="1689259" y="1927826"/>
                  </a:lnTo>
                  <a:lnTo>
                    <a:pt x="1724830" y="1953220"/>
                  </a:lnTo>
                  <a:lnTo>
                    <a:pt x="1761324" y="1976975"/>
                  </a:lnTo>
                  <a:lnTo>
                    <a:pt x="1798781" y="1999023"/>
                  </a:lnTo>
                  <a:lnTo>
                    <a:pt x="1837238" y="2019295"/>
                  </a:lnTo>
                  <a:lnTo>
                    <a:pt x="1876734" y="2037723"/>
                  </a:lnTo>
                  <a:lnTo>
                    <a:pt x="1917309" y="2054238"/>
                  </a:lnTo>
                  <a:lnTo>
                    <a:pt x="1958999" y="2068774"/>
                  </a:lnTo>
                  <a:lnTo>
                    <a:pt x="1968923" y="2071666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56"/>
              <a:ext cx="3041583" cy="39097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965"/>
              <a:ext cx="6967855" cy="3523615"/>
            </a:xfrm>
            <a:custGeom>
              <a:avLst/>
              <a:gdLst/>
              <a:ahLst/>
              <a:cxnLst/>
              <a:rect l="l" t="t" r="r" b="b"/>
              <a:pathLst>
                <a:path w="6967855" h="3523615">
                  <a:moveTo>
                    <a:pt x="6967677" y="3504349"/>
                  </a:moveTo>
                  <a:lnTo>
                    <a:pt x="0" y="3504349"/>
                  </a:lnTo>
                  <a:lnTo>
                    <a:pt x="0" y="3523386"/>
                  </a:lnTo>
                  <a:lnTo>
                    <a:pt x="6967677" y="3523386"/>
                  </a:lnTo>
                  <a:lnTo>
                    <a:pt x="6967677" y="3504349"/>
                  </a:lnTo>
                  <a:close/>
                </a:path>
                <a:path w="6967855" h="3523615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51998" y="673807"/>
            <a:ext cx="2786380" cy="2654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15">
                <a:solidFill>
                  <a:srgbClr val="382F2F"/>
                </a:solidFill>
              </a:rPr>
              <a:t>Pot</a:t>
            </a:r>
            <a:r>
              <a:rPr dirty="0" sz="1550" spc="15"/>
              <a:t>e</a:t>
            </a:r>
            <a:r>
              <a:rPr dirty="0" sz="1550" spc="15">
                <a:solidFill>
                  <a:srgbClr val="382F2F"/>
                </a:solidFill>
              </a:rPr>
              <a:t>n</a:t>
            </a:r>
            <a:r>
              <a:rPr dirty="0" sz="1550" spc="15"/>
              <a:t>c</a:t>
            </a:r>
            <a:r>
              <a:rPr dirty="0" sz="1550" spc="15">
                <a:solidFill>
                  <a:srgbClr val="382F2F"/>
                </a:solidFill>
              </a:rPr>
              <a:t>i</a:t>
            </a:r>
            <a:r>
              <a:rPr dirty="0" sz="1550" spc="15"/>
              <a:t>a</a:t>
            </a:r>
            <a:r>
              <a:rPr dirty="0" sz="1550" spc="-5"/>
              <a:t> </a:t>
            </a:r>
            <a:r>
              <a:rPr dirty="0" sz="1550" spc="5"/>
              <a:t>e</a:t>
            </a:r>
            <a:r>
              <a:rPr dirty="0" sz="1550" spc="5">
                <a:solidFill>
                  <a:srgbClr val="382F2F"/>
                </a:solidFill>
              </a:rPr>
              <a:t>l</a:t>
            </a:r>
            <a:r>
              <a:rPr dirty="0" sz="1550">
                <a:solidFill>
                  <a:srgbClr val="382F2F"/>
                </a:solidFill>
              </a:rPr>
              <a:t> </a:t>
            </a:r>
            <a:r>
              <a:rPr dirty="0" sz="1550" spc="15"/>
              <a:t>ra</a:t>
            </a:r>
            <a:r>
              <a:rPr dirty="0" sz="1550" spc="15">
                <a:solidFill>
                  <a:srgbClr val="382F2F"/>
                </a:solidFill>
              </a:rPr>
              <a:t>zonamien</a:t>
            </a:r>
            <a:r>
              <a:rPr dirty="0" sz="1550" spc="15"/>
              <a:t>t</a:t>
            </a:r>
            <a:r>
              <a:rPr dirty="0" sz="1550" spc="15">
                <a:solidFill>
                  <a:srgbClr val="382F2F"/>
                </a:solidFill>
              </a:rPr>
              <a:t>o</a:t>
            </a:r>
            <a:r>
              <a:rPr dirty="0" sz="1550">
                <a:solidFill>
                  <a:srgbClr val="382F2F"/>
                </a:solidFill>
              </a:rPr>
              <a:t> </a:t>
            </a:r>
            <a:r>
              <a:rPr dirty="0" sz="1550" spc="20">
                <a:solidFill>
                  <a:srgbClr val="382F2F"/>
                </a:solidFill>
              </a:rPr>
              <a:t>ló</a:t>
            </a:r>
            <a:r>
              <a:rPr dirty="0" sz="1550" spc="20"/>
              <a:t>gic</a:t>
            </a:r>
            <a:r>
              <a:rPr dirty="0" sz="1550" spc="20">
                <a:solidFill>
                  <a:srgbClr val="382F2F"/>
                </a:solidFill>
              </a:rPr>
              <a:t>o</a:t>
            </a:r>
            <a:endParaRPr sz="15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0251" y="1355870"/>
            <a:ext cx="655204" cy="1309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53902" y="1314314"/>
            <a:ext cx="2883535" cy="13188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80">
                <a:solidFill>
                  <a:srgbClr val="332B2B"/>
                </a:solidFill>
                <a:latin typeface="Verdana"/>
                <a:cs typeface="Verdana"/>
              </a:rPr>
              <a:t>j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80">
                <a:solidFill>
                  <a:srgbClr val="332B2B"/>
                </a:solidFill>
                <a:latin typeface="Verdana"/>
                <a:cs typeface="Verdana"/>
              </a:rPr>
              <a:t>j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latin typeface="Verdana"/>
                <a:cs typeface="Verdana"/>
              </a:rPr>
              <a:t>e</a:t>
            </a:r>
            <a:r>
              <a:rPr dirty="0" sz="1050" spc="-40">
                <a:latin typeface="Verdana"/>
                <a:cs typeface="Verdana"/>
              </a:rPr>
              <a:t>s</a:t>
            </a:r>
            <a:r>
              <a:rPr dirty="0" sz="1050" spc="5">
                <a:latin typeface="Verdana"/>
                <a:cs typeface="Verdana"/>
              </a:rPr>
              <a:t>t</a:t>
            </a:r>
            <a:r>
              <a:rPr dirty="0" sz="1050" spc="-40">
                <a:latin typeface="Verdana"/>
                <a:cs typeface="Verdana"/>
              </a:rPr>
              <a:t>r</a:t>
            </a:r>
            <a:r>
              <a:rPr dirty="0" sz="1050" spc="-20">
                <a:latin typeface="Verdana"/>
                <a:cs typeface="Verdana"/>
              </a:rPr>
              <a:t>a</a:t>
            </a:r>
            <a:r>
              <a:rPr dirty="0" sz="1050" spc="-15">
                <a:latin typeface="Verdana"/>
                <a:cs typeface="Verdana"/>
              </a:rPr>
              <a:t>t</a:t>
            </a:r>
            <a:r>
              <a:rPr dirty="0" sz="1050">
                <a:latin typeface="Verdana"/>
                <a:cs typeface="Verdana"/>
              </a:rPr>
              <a:t>e</a:t>
            </a:r>
            <a:r>
              <a:rPr dirty="0" sz="1050" spc="60">
                <a:latin typeface="Verdana"/>
                <a:cs typeface="Verdana"/>
              </a:rPr>
              <a:t>g</a:t>
            </a:r>
            <a:r>
              <a:rPr dirty="0" sz="1050" spc="-15">
                <a:latin typeface="Verdana"/>
                <a:cs typeface="Verdana"/>
              </a:rPr>
              <a:t>i</a:t>
            </a:r>
            <a:r>
              <a:rPr dirty="0" sz="1050" spc="-15">
                <a:latin typeface="Verdana"/>
                <a:cs typeface="Verdana"/>
              </a:rPr>
              <a:t>a</a:t>
            </a:r>
            <a:r>
              <a:rPr dirty="0" sz="1050" spc="-95"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q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q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ó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z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ó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.  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9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6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2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r  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cu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idadosam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nte 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va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uado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, 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onsideran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do 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25">
                <a:solidFill>
                  <a:srgbClr val="382F2F"/>
                </a:solidFill>
                <a:latin typeface="Verdana"/>
                <a:cs typeface="Verdana"/>
              </a:rPr>
              <a:t>as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posibles 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con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cue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nci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as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corto </a:t>
            </a:r>
            <a:r>
              <a:rPr dirty="0" sz="1050" spc="-55">
                <a:solidFill>
                  <a:srgbClr val="382F2F"/>
                </a:solidFill>
                <a:latin typeface="Verdana"/>
                <a:cs typeface="Verdana"/>
              </a:rPr>
              <a:t>y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rg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80">
                <a:solidFill>
                  <a:srgbClr val="382F2F"/>
                </a:solidFill>
                <a:latin typeface="Verdana"/>
                <a:cs typeface="Verdana"/>
              </a:rPr>
              <a:t>j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25">
                <a:solidFill>
                  <a:srgbClr val="382F2F"/>
                </a:solidFill>
                <a:latin typeface="Verdana"/>
                <a:cs typeface="Verdana"/>
              </a:rPr>
              <a:t>u  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á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s 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ó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59" y="5056"/>
            <a:ext cx="6972934" cy="3914775"/>
            <a:chOff x="-4759" y="5056"/>
            <a:chExt cx="6972934" cy="3914775"/>
          </a:xfrm>
        </p:grpSpPr>
        <p:sp>
          <p:nvSpPr>
            <p:cNvPr id="3" name="object 3"/>
            <p:cNvSpPr/>
            <p:nvPr/>
          </p:nvSpPr>
          <p:spPr>
            <a:xfrm>
              <a:off x="0" y="1843108"/>
              <a:ext cx="1969135" cy="2072005"/>
            </a:xfrm>
            <a:custGeom>
              <a:avLst/>
              <a:gdLst/>
              <a:ahLst/>
              <a:cxnLst/>
              <a:rect l="l" t="t" r="r" b="b"/>
              <a:pathLst>
                <a:path w="1969135" h="2072004">
                  <a:moveTo>
                    <a:pt x="0" y="0"/>
                  </a:moveTo>
                  <a:lnTo>
                    <a:pt x="73283" y="15656"/>
                  </a:lnTo>
                  <a:lnTo>
                    <a:pt x="116128" y="28142"/>
                  </a:lnTo>
                  <a:lnTo>
                    <a:pt x="157818" y="42678"/>
                  </a:lnTo>
                  <a:lnTo>
                    <a:pt x="198392" y="59193"/>
                  </a:lnTo>
                  <a:lnTo>
                    <a:pt x="237889" y="77621"/>
                  </a:lnTo>
                  <a:lnTo>
                    <a:pt x="276346" y="97893"/>
                  </a:lnTo>
                  <a:lnTo>
                    <a:pt x="313803" y="119941"/>
                  </a:lnTo>
                  <a:lnTo>
                    <a:pt x="350297" y="143696"/>
                  </a:lnTo>
                  <a:lnTo>
                    <a:pt x="385868" y="169090"/>
                  </a:lnTo>
                  <a:lnTo>
                    <a:pt x="420553" y="196055"/>
                  </a:lnTo>
                  <a:lnTo>
                    <a:pt x="454392" y="224522"/>
                  </a:lnTo>
                  <a:lnTo>
                    <a:pt x="487422" y="254424"/>
                  </a:lnTo>
                  <a:lnTo>
                    <a:pt x="519682" y="285691"/>
                  </a:lnTo>
                  <a:lnTo>
                    <a:pt x="551212" y="318256"/>
                  </a:lnTo>
                  <a:lnTo>
                    <a:pt x="582048" y="352050"/>
                  </a:lnTo>
                  <a:lnTo>
                    <a:pt x="612230" y="387006"/>
                  </a:lnTo>
                  <a:lnTo>
                    <a:pt x="641796" y="423054"/>
                  </a:lnTo>
                  <a:lnTo>
                    <a:pt x="670785" y="460126"/>
                  </a:lnTo>
                  <a:lnTo>
                    <a:pt x="699235" y="498154"/>
                  </a:lnTo>
                  <a:lnTo>
                    <a:pt x="727185" y="537071"/>
                  </a:lnTo>
                  <a:lnTo>
                    <a:pt x="754673" y="576807"/>
                  </a:lnTo>
                  <a:lnTo>
                    <a:pt x="781737" y="617294"/>
                  </a:lnTo>
                  <a:lnTo>
                    <a:pt x="808417" y="658464"/>
                  </a:lnTo>
                  <a:lnTo>
                    <a:pt x="834750" y="700248"/>
                  </a:lnTo>
                  <a:lnTo>
                    <a:pt x="860775" y="742580"/>
                  </a:lnTo>
                  <a:lnTo>
                    <a:pt x="886531" y="785389"/>
                  </a:lnTo>
                  <a:lnTo>
                    <a:pt x="912056" y="828607"/>
                  </a:lnTo>
                  <a:lnTo>
                    <a:pt x="937388" y="872168"/>
                  </a:lnTo>
                  <a:lnTo>
                    <a:pt x="962567" y="916001"/>
                  </a:lnTo>
                  <a:lnTo>
                    <a:pt x="987630" y="960040"/>
                  </a:lnTo>
                  <a:lnTo>
                    <a:pt x="1012616" y="1004215"/>
                  </a:lnTo>
                  <a:lnTo>
                    <a:pt x="1037563" y="1048458"/>
                  </a:lnTo>
                  <a:lnTo>
                    <a:pt x="1062511" y="1092701"/>
                  </a:lnTo>
                  <a:lnTo>
                    <a:pt x="1087497" y="1136876"/>
                  </a:lnTo>
                  <a:lnTo>
                    <a:pt x="1112560" y="1180915"/>
                  </a:lnTo>
                  <a:lnTo>
                    <a:pt x="1137738" y="1224748"/>
                  </a:lnTo>
                  <a:lnTo>
                    <a:pt x="1163071" y="1268308"/>
                  </a:lnTo>
                  <a:lnTo>
                    <a:pt x="1188596" y="1311527"/>
                  </a:lnTo>
                  <a:lnTo>
                    <a:pt x="1214352" y="1354336"/>
                  </a:lnTo>
                  <a:lnTo>
                    <a:pt x="1240377" y="1396667"/>
                  </a:lnTo>
                  <a:lnTo>
                    <a:pt x="1266710" y="1438452"/>
                  </a:lnTo>
                  <a:lnTo>
                    <a:pt x="1293389" y="1479622"/>
                  </a:lnTo>
                  <a:lnTo>
                    <a:pt x="1320454" y="1520109"/>
                  </a:lnTo>
                  <a:lnTo>
                    <a:pt x="1347942" y="1559845"/>
                  </a:lnTo>
                  <a:lnTo>
                    <a:pt x="1375891" y="1598761"/>
                  </a:lnTo>
                  <a:lnTo>
                    <a:pt x="1404341" y="1636790"/>
                  </a:lnTo>
                  <a:lnTo>
                    <a:pt x="1433330" y="1673862"/>
                  </a:lnTo>
                  <a:lnTo>
                    <a:pt x="1462897" y="1709910"/>
                  </a:lnTo>
                  <a:lnTo>
                    <a:pt x="1493079" y="1744866"/>
                  </a:lnTo>
                  <a:lnTo>
                    <a:pt x="1523915" y="1778660"/>
                  </a:lnTo>
                  <a:lnTo>
                    <a:pt x="1555444" y="1811225"/>
                  </a:lnTo>
                  <a:lnTo>
                    <a:pt x="1587705" y="1842492"/>
                  </a:lnTo>
                  <a:lnTo>
                    <a:pt x="1620735" y="1872394"/>
                  </a:lnTo>
                  <a:lnTo>
                    <a:pt x="1654574" y="1900861"/>
                  </a:lnTo>
                  <a:lnTo>
                    <a:pt x="1689259" y="1927826"/>
                  </a:lnTo>
                  <a:lnTo>
                    <a:pt x="1724830" y="1953220"/>
                  </a:lnTo>
                  <a:lnTo>
                    <a:pt x="1761324" y="1976975"/>
                  </a:lnTo>
                  <a:lnTo>
                    <a:pt x="1798781" y="1999023"/>
                  </a:lnTo>
                  <a:lnTo>
                    <a:pt x="1837238" y="2019295"/>
                  </a:lnTo>
                  <a:lnTo>
                    <a:pt x="1876734" y="2037723"/>
                  </a:lnTo>
                  <a:lnTo>
                    <a:pt x="1917309" y="2054238"/>
                  </a:lnTo>
                  <a:lnTo>
                    <a:pt x="1958999" y="2068774"/>
                  </a:lnTo>
                  <a:lnTo>
                    <a:pt x="1968923" y="2071666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56"/>
              <a:ext cx="3041583" cy="39097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965"/>
              <a:ext cx="6967855" cy="3523615"/>
            </a:xfrm>
            <a:custGeom>
              <a:avLst/>
              <a:gdLst/>
              <a:ahLst/>
              <a:cxnLst/>
              <a:rect l="l" t="t" r="r" b="b"/>
              <a:pathLst>
                <a:path w="6967855" h="3523615">
                  <a:moveTo>
                    <a:pt x="6967677" y="3504349"/>
                  </a:moveTo>
                  <a:lnTo>
                    <a:pt x="0" y="3504349"/>
                  </a:lnTo>
                  <a:lnTo>
                    <a:pt x="0" y="3523386"/>
                  </a:lnTo>
                  <a:lnTo>
                    <a:pt x="6967677" y="3523386"/>
                  </a:lnTo>
                  <a:lnTo>
                    <a:pt x="6967677" y="3504349"/>
                  </a:lnTo>
                  <a:close/>
                </a:path>
                <a:path w="6967855" h="3523615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51998" y="673813"/>
            <a:ext cx="209423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/>
              <a:t>Fome</a:t>
            </a:r>
            <a:r>
              <a:rPr dirty="0" sz="1700">
                <a:solidFill>
                  <a:srgbClr val="382F2F"/>
                </a:solidFill>
              </a:rPr>
              <a:t>n</a:t>
            </a:r>
            <a:r>
              <a:rPr dirty="0" sz="1700"/>
              <a:t>t</a:t>
            </a:r>
            <a:r>
              <a:rPr dirty="0" sz="1700">
                <a:solidFill>
                  <a:srgbClr val="382F2F"/>
                </a:solidFill>
              </a:rPr>
              <a:t>a</a:t>
            </a:r>
            <a:r>
              <a:rPr dirty="0" sz="1700" spc="-15">
                <a:solidFill>
                  <a:srgbClr val="382F2F"/>
                </a:solidFill>
              </a:rPr>
              <a:t> </a:t>
            </a:r>
            <a:r>
              <a:rPr dirty="0" sz="1700" spc="15">
                <a:solidFill>
                  <a:srgbClr val="382F2F"/>
                </a:solidFill>
              </a:rPr>
              <a:t>la</a:t>
            </a:r>
            <a:r>
              <a:rPr dirty="0" sz="1700" spc="-15">
                <a:solidFill>
                  <a:srgbClr val="382F2F"/>
                </a:solidFill>
              </a:rPr>
              <a:t> </a:t>
            </a:r>
            <a:r>
              <a:rPr dirty="0" sz="1700" spc="15"/>
              <a:t>r</a:t>
            </a:r>
            <a:r>
              <a:rPr dirty="0" sz="1700" spc="15">
                <a:solidFill>
                  <a:srgbClr val="382F2F"/>
                </a:solidFill>
              </a:rPr>
              <a:t>e</a:t>
            </a:r>
            <a:r>
              <a:rPr dirty="0" sz="1700" spc="15"/>
              <a:t>silienci</a:t>
            </a:r>
            <a:r>
              <a:rPr dirty="0" sz="1700" spc="15">
                <a:solidFill>
                  <a:srgbClr val="382F2F"/>
                </a:solidFill>
              </a:rPr>
              <a:t>a</a:t>
            </a:r>
            <a:endParaRPr sz="17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4464" y="1355187"/>
            <a:ext cx="1129530" cy="10573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204210" marR="5080">
              <a:lnSpc>
                <a:spcPct val="101200"/>
              </a:lnSpc>
              <a:spcBef>
                <a:spcPts val="85"/>
              </a:spcBef>
            </a:pPr>
            <a:r>
              <a:rPr dirty="0" spc="30">
                <a:solidFill>
                  <a:srgbClr val="332B2B"/>
                </a:solidFill>
              </a:rPr>
              <a:t>E</a:t>
            </a:r>
            <a:r>
              <a:rPr dirty="0" spc="-10"/>
              <a:t>l</a:t>
            </a:r>
            <a:r>
              <a:rPr dirty="0" spc="-95"/>
              <a:t> </a:t>
            </a:r>
            <a:r>
              <a:rPr dirty="0" spc="-20"/>
              <a:t>a</a:t>
            </a:r>
            <a:r>
              <a:rPr dirty="0" spc="-80">
                <a:solidFill>
                  <a:srgbClr val="332B2B"/>
                </a:solidFill>
              </a:rPr>
              <a:t>j</a:t>
            </a:r>
            <a:r>
              <a:rPr dirty="0"/>
              <a:t>e</a:t>
            </a:r>
            <a:r>
              <a:rPr dirty="0" spc="50"/>
              <a:t>d</a:t>
            </a:r>
            <a:r>
              <a:rPr dirty="0" spc="-45">
                <a:solidFill>
                  <a:srgbClr val="332B2B"/>
                </a:solidFill>
              </a:rPr>
              <a:t>r</a:t>
            </a:r>
            <a:r>
              <a:rPr dirty="0" spc="-5"/>
              <a:t>e</a:t>
            </a:r>
            <a:r>
              <a:rPr dirty="0" spc="-20"/>
              <a:t>z</a:t>
            </a:r>
            <a:r>
              <a:rPr dirty="0" spc="-95"/>
              <a:t> </a:t>
            </a:r>
            <a:r>
              <a:rPr dirty="0" spc="-15">
                <a:solidFill>
                  <a:srgbClr val="332B2B"/>
                </a:solidFill>
              </a:rPr>
              <a:t>t</a:t>
            </a:r>
            <a:r>
              <a:rPr dirty="0" spc="5"/>
              <a:t>e</a:t>
            </a:r>
            <a:r>
              <a:rPr dirty="0" spc="-95"/>
              <a:t> </a:t>
            </a:r>
            <a:r>
              <a:rPr dirty="0">
                <a:solidFill>
                  <a:srgbClr val="332B2B"/>
                </a:solidFill>
              </a:rPr>
              <a:t>e</a:t>
            </a:r>
            <a:r>
              <a:rPr dirty="0" spc="40"/>
              <a:t>n</a:t>
            </a:r>
            <a:r>
              <a:rPr dirty="0" spc="-40"/>
              <a:t>s</a:t>
            </a:r>
            <a:r>
              <a:rPr dirty="0">
                <a:solidFill>
                  <a:srgbClr val="332B2B"/>
                </a:solidFill>
              </a:rPr>
              <a:t>e</a:t>
            </a:r>
            <a:r>
              <a:rPr dirty="0" spc="40">
                <a:solidFill>
                  <a:srgbClr val="332B2B"/>
                </a:solidFill>
              </a:rPr>
              <a:t>ñ</a:t>
            </a:r>
            <a:r>
              <a:rPr dirty="0" spc="-15">
                <a:solidFill>
                  <a:srgbClr val="332B2B"/>
                </a:solidFill>
              </a:rPr>
              <a:t>a</a:t>
            </a:r>
            <a:r>
              <a:rPr dirty="0" spc="-95">
                <a:solidFill>
                  <a:srgbClr val="332B2B"/>
                </a:solidFill>
              </a:rPr>
              <a:t> </a:t>
            </a:r>
            <a:r>
              <a:rPr dirty="0" spc="-15">
                <a:solidFill>
                  <a:srgbClr val="332B2B"/>
                </a:solidFill>
              </a:rPr>
              <a:t>a</a:t>
            </a:r>
            <a:r>
              <a:rPr dirty="0" spc="-95">
                <a:solidFill>
                  <a:srgbClr val="332B2B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a</a:t>
            </a:r>
            <a:r>
              <a:rPr dirty="0" spc="65">
                <a:solidFill>
                  <a:srgbClr val="000000"/>
                </a:solidFill>
              </a:rPr>
              <a:t>f</a:t>
            </a:r>
            <a:r>
              <a:rPr dirty="0" spc="-45">
                <a:solidFill>
                  <a:srgbClr val="000000"/>
                </a:solidFill>
              </a:rPr>
              <a:t>r</a:t>
            </a:r>
            <a:r>
              <a:rPr dirty="0" spc="15">
                <a:solidFill>
                  <a:srgbClr val="000000"/>
                </a:solidFill>
              </a:rPr>
              <a:t>o</a:t>
            </a:r>
            <a:r>
              <a:rPr dirty="0" spc="40">
                <a:solidFill>
                  <a:srgbClr val="000000"/>
                </a:solidFill>
              </a:rPr>
              <a:t>n</a:t>
            </a:r>
            <a:r>
              <a:rPr dirty="0" spc="5">
                <a:solidFill>
                  <a:srgbClr val="000000"/>
                </a:solidFill>
              </a:rPr>
              <a:t>t</a:t>
            </a:r>
            <a:r>
              <a:rPr dirty="0" spc="-20">
                <a:solidFill>
                  <a:srgbClr val="000000"/>
                </a:solidFill>
              </a:rPr>
              <a:t>a</a:t>
            </a:r>
            <a:r>
              <a:rPr dirty="0" spc="-30">
                <a:solidFill>
                  <a:srgbClr val="000000"/>
                </a:solidFill>
              </a:rPr>
              <a:t>r</a:t>
            </a:r>
            <a:r>
              <a:rPr dirty="0" spc="-95">
                <a:solidFill>
                  <a:srgbClr val="000000"/>
                </a:solidFill>
              </a:rPr>
              <a:t> </a:t>
            </a:r>
            <a:r>
              <a:rPr dirty="0" spc="50">
                <a:solidFill>
                  <a:srgbClr val="000000"/>
                </a:solidFill>
              </a:rPr>
              <a:t>d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dirty="0" spc="-40">
                <a:solidFill>
                  <a:srgbClr val="000000"/>
                </a:solidFill>
              </a:rPr>
              <a:t>s</a:t>
            </a:r>
            <a:r>
              <a:rPr dirty="0" spc="-20">
                <a:solidFill>
                  <a:srgbClr val="000000"/>
                </a:solidFill>
              </a:rPr>
              <a:t>a</a:t>
            </a:r>
            <a:r>
              <a:rPr dirty="0" spc="65">
                <a:solidFill>
                  <a:srgbClr val="000000"/>
                </a:solidFill>
              </a:rPr>
              <a:t>f</a:t>
            </a:r>
            <a:r>
              <a:rPr dirty="0" spc="-15">
                <a:solidFill>
                  <a:srgbClr val="000000"/>
                </a:solidFill>
              </a:rPr>
              <a:t>í</a:t>
            </a:r>
            <a:r>
              <a:rPr dirty="0" spc="15">
                <a:solidFill>
                  <a:srgbClr val="000000"/>
                </a:solidFill>
              </a:rPr>
              <a:t>o</a:t>
            </a:r>
            <a:r>
              <a:rPr dirty="0" spc="-35">
                <a:solidFill>
                  <a:srgbClr val="000000"/>
                </a:solidFill>
              </a:rPr>
              <a:t>s</a:t>
            </a:r>
            <a:r>
              <a:rPr dirty="0" spc="-95">
                <a:solidFill>
                  <a:srgbClr val="000000"/>
                </a:solidFill>
              </a:rPr>
              <a:t> </a:t>
            </a:r>
            <a:r>
              <a:rPr dirty="0" spc="-55"/>
              <a:t>y</a:t>
            </a:r>
            <a:r>
              <a:rPr dirty="0" spc="-95"/>
              <a:t> </a:t>
            </a:r>
            <a:r>
              <a:rPr dirty="0" spc="-10">
                <a:solidFill>
                  <a:srgbClr val="332B2B"/>
                </a:solidFill>
              </a:rPr>
              <a:t>a  </a:t>
            </a:r>
            <a:r>
              <a:rPr dirty="0" spc="-40">
                <a:solidFill>
                  <a:srgbClr val="332B2B"/>
                </a:solidFill>
              </a:rPr>
              <a:t>s</a:t>
            </a:r>
            <a:r>
              <a:rPr dirty="0" spc="35">
                <a:solidFill>
                  <a:srgbClr val="332B2B"/>
                </a:solidFill>
              </a:rPr>
              <a:t>u</a:t>
            </a:r>
            <a:r>
              <a:rPr dirty="0" spc="50">
                <a:solidFill>
                  <a:srgbClr val="332B2B"/>
                </a:solidFill>
              </a:rPr>
              <a:t>p</a:t>
            </a:r>
            <a:r>
              <a:rPr dirty="0"/>
              <a:t>e</a:t>
            </a:r>
            <a:r>
              <a:rPr dirty="0" spc="-40"/>
              <a:t>r</a:t>
            </a:r>
            <a:r>
              <a:rPr dirty="0" spc="-20"/>
              <a:t>a</a:t>
            </a:r>
            <a:r>
              <a:rPr dirty="0" spc="-30">
                <a:solidFill>
                  <a:srgbClr val="332B2B"/>
                </a:solidFill>
              </a:rPr>
              <a:t>r</a:t>
            </a:r>
            <a:r>
              <a:rPr dirty="0" spc="-95">
                <a:solidFill>
                  <a:srgbClr val="332B2B"/>
                </a:solidFill>
              </a:rPr>
              <a:t> </a:t>
            </a:r>
            <a:r>
              <a:rPr dirty="0" spc="15"/>
              <a:t>o</a:t>
            </a:r>
            <a:r>
              <a:rPr dirty="0" spc="50"/>
              <a:t>b</a:t>
            </a:r>
            <a:r>
              <a:rPr dirty="0" spc="-40"/>
              <a:t>s</a:t>
            </a:r>
            <a:r>
              <a:rPr dirty="0" spc="5">
                <a:solidFill>
                  <a:srgbClr val="332B2B"/>
                </a:solidFill>
              </a:rPr>
              <a:t>t</a:t>
            </a:r>
            <a:r>
              <a:rPr dirty="0" spc="-15"/>
              <a:t>á</a:t>
            </a:r>
            <a:r>
              <a:rPr dirty="0" spc="35"/>
              <a:t>c</a:t>
            </a:r>
            <a:r>
              <a:rPr dirty="0" spc="35">
                <a:solidFill>
                  <a:srgbClr val="332B2B"/>
                </a:solidFill>
              </a:rPr>
              <a:t>u</a:t>
            </a:r>
            <a:r>
              <a:rPr dirty="0" spc="-15">
                <a:solidFill>
                  <a:srgbClr val="332B2B"/>
                </a:solidFill>
              </a:rPr>
              <a:t>l</a:t>
            </a:r>
            <a:r>
              <a:rPr dirty="0" spc="15">
                <a:solidFill>
                  <a:srgbClr val="332B2B"/>
                </a:solidFill>
              </a:rPr>
              <a:t>o</a:t>
            </a:r>
            <a:r>
              <a:rPr dirty="0" spc="-40"/>
              <a:t>s</a:t>
            </a:r>
            <a:r>
              <a:rPr dirty="0" spc="-160"/>
              <a:t>.</a:t>
            </a:r>
            <a:r>
              <a:rPr dirty="0" spc="-95"/>
              <a:t> </a:t>
            </a:r>
            <a:r>
              <a:rPr dirty="0" spc="30">
                <a:solidFill>
                  <a:srgbClr val="332B2B"/>
                </a:solidFill>
              </a:rPr>
              <a:t>E</a:t>
            </a:r>
            <a:r>
              <a:rPr dirty="0" spc="45"/>
              <a:t>n</a:t>
            </a:r>
            <a:r>
              <a:rPr dirty="0" spc="-95"/>
              <a:t> </a:t>
            </a:r>
            <a:r>
              <a:rPr dirty="0" spc="35"/>
              <a:t>c</a:t>
            </a:r>
            <a:r>
              <a:rPr dirty="0" spc="-15"/>
              <a:t>a</a:t>
            </a:r>
            <a:r>
              <a:rPr dirty="0" spc="50">
                <a:solidFill>
                  <a:srgbClr val="332B2B"/>
                </a:solidFill>
              </a:rPr>
              <a:t>d</a:t>
            </a:r>
            <a:r>
              <a:rPr dirty="0" spc="-15"/>
              <a:t>a</a:t>
            </a:r>
            <a:r>
              <a:rPr dirty="0" spc="-95"/>
              <a:t> </a:t>
            </a:r>
            <a:r>
              <a:rPr dirty="0" spc="50">
                <a:solidFill>
                  <a:srgbClr val="332B2B"/>
                </a:solidFill>
              </a:rPr>
              <a:t>p</a:t>
            </a:r>
            <a:r>
              <a:rPr dirty="0" spc="-20"/>
              <a:t>a</a:t>
            </a:r>
            <a:r>
              <a:rPr dirty="0" spc="-15">
                <a:solidFill>
                  <a:srgbClr val="332B2B"/>
                </a:solidFill>
              </a:rPr>
              <a:t>r</a:t>
            </a:r>
            <a:r>
              <a:rPr dirty="0" spc="5">
                <a:solidFill>
                  <a:srgbClr val="332B2B"/>
                </a:solidFill>
              </a:rPr>
              <a:t>t</a:t>
            </a:r>
            <a:r>
              <a:rPr dirty="0" spc="-15"/>
              <a:t>i</a:t>
            </a:r>
            <a:r>
              <a:rPr dirty="0" spc="50"/>
              <a:t>d</a:t>
            </a:r>
            <a:r>
              <a:rPr dirty="0" spc="-20"/>
              <a:t>a</a:t>
            </a:r>
            <a:r>
              <a:rPr dirty="0" spc="-160"/>
              <a:t>,</a:t>
            </a:r>
          </a:p>
          <a:p>
            <a:pPr marL="3204210" marR="27940">
              <a:lnSpc>
                <a:spcPct val="101200"/>
              </a:lnSpc>
            </a:pPr>
            <a:r>
              <a:rPr dirty="0">
                <a:solidFill>
                  <a:srgbClr val="332B2B"/>
                </a:solidFill>
              </a:rPr>
              <a:t>e</a:t>
            </a:r>
            <a:r>
              <a:rPr dirty="0" spc="40">
                <a:solidFill>
                  <a:srgbClr val="332B2B"/>
                </a:solidFill>
              </a:rPr>
              <a:t>n</a:t>
            </a:r>
            <a:r>
              <a:rPr dirty="0" spc="65"/>
              <a:t>f</a:t>
            </a:r>
            <a:r>
              <a:rPr dirty="0" spc="-45">
                <a:solidFill>
                  <a:srgbClr val="332B2B"/>
                </a:solidFill>
              </a:rPr>
              <a:t>r</a:t>
            </a:r>
            <a:r>
              <a:rPr dirty="0">
                <a:solidFill>
                  <a:srgbClr val="332B2B"/>
                </a:solidFill>
              </a:rPr>
              <a:t>e</a:t>
            </a:r>
            <a:r>
              <a:rPr dirty="0" spc="40">
                <a:solidFill>
                  <a:srgbClr val="332B2B"/>
                </a:solidFill>
              </a:rPr>
              <a:t>n</a:t>
            </a:r>
            <a:r>
              <a:rPr dirty="0" spc="5">
                <a:solidFill>
                  <a:srgbClr val="332B2B"/>
                </a:solidFill>
              </a:rPr>
              <a:t>t</a:t>
            </a:r>
            <a:r>
              <a:rPr dirty="0" spc="-20">
                <a:solidFill>
                  <a:srgbClr val="332B2B"/>
                </a:solidFill>
              </a:rPr>
              <a:t>a</a:t>
            </a:r>
            <a:r>
              <a:rPr dirty="0" spc="-40">
                <a:solidFill>
                  <a:srgbClr val="332B2B"/>
                </a:solidFill>
              </a:rPr>
              <a:t>r</a:t>
            </a:r>
            <a:r>
              <a:rPr dirty="0" spc="-20"/>
              <a:t>á</a:t>
            </a:r>
            <a:r>
              <a:rPr dirty="0" spc="-35"/>
              <a:t>s</a:t>
            </a:r>
            <a:r>
              <a:rPr dirty="0" spc="-95"/>
              <a:t> </a:t>
            </a:r>
            <a:r>
              <a:rPr dirty="0" spc="-40">
                <a:solidFill>
                  <a:srgbClr val="332B2B"/>
                </a:solidFill>
              </a:rPr>
              <a:t>s</a:t>
            </a:r>
            <a:r>
              <a:rPr dirty="0" spc="-15">
                <a:solidFill>
                  <a:srgbClr val="332B2B"/>
                </a:solidFill>
              </a:rPr>
              <a:t>i</a:t>
            </a:r>
            <a:r>
              <a:rPr dirty="0" spc="5"/>
              <a:t>t</a:t>
            </a:r>
            <a:r>
              <a:rPr dirty="0" spc="35">
                <a:solidFill>
                  <a:srgbClr val="332B2B"/>
                </a:solidFill>
              </a:rPr>
              <a:t>u</a:t>
            </a:r>
            <a:r>
              <a:rPr dirty="0" spc="-15">
                <a:solidFill>
                  <a:srgbClr val="332B2B"/>
                </a:solidFill>
              </a:rPr>
              <a:t>a</a:t>
            </a:r>
            <a:r>
              <a:rPr dirty="0" spc="35"/>
              <a:t>c</a:t>
            </a:r>
            <a:r>
              <a:rPr dirty="0" spc="-15"/>
              <a:t>i</a:t>
            </a:r>
            <a:r>
              <a:rPr dirty="0" spc="15"/>
              <a:t>o</a:t>
            </a:r>
            <a:r>
              <a:rPr dirty="0" spc="45"/>
              <a:t>n</a:t>
            </a:r>
            <a:r>
              <a:rPr dirty="0"/>
              <a:t>e</a:t>
            </a:r>
            <a:r>
              <a:rPr dirty="0" spc="-35">
                <a:solidFill>
                  <a:srgbClr val="332B2B"/>
                </a:solidFill>
              </a:rPr>
              <a:t>s</a:t>
            </a:r>
            <a:r>
              <a:rPr dirty="0" spc="-95">
                <a:solidFill>
                  <a:srgbClr val="332B2B"/>
                </a:solidFill>
              </a:rPr>
              <a:t> </a:t>
            </a:r>
            <a:r>
              <a:rPr dirty="0" spc="-15">
                <a:solidFill>
                  <a:srgbClr val="332B2B"/>
                </a:solidFill>
              </a:rPr>
              <a:t>a</a:t>
            </a:r>
            <a:r>
              <a:rPr dirty="0" spc="50"/>
              <a:t>d</a:t>
            </a:r>
            <a:r>
              <a:rPr dirty="0" spc="-75"/>
              <a:t>v</a:t>
            </a:r>
            <a:r>
              <a:rPr dirty="0"/>
              <a:t>e</a:t>
            </a:r>
            <a:r>
              <a:rPr dirty="0" spc="-35">
                <a:solidFill>
                  <a:srgbClr val="332B2B"/>
                </a:solidFill>
              </a:rPr>
              <a:t>r</a:t>
            </a:r>
            <a:r>
              <a:rPr dirty="0" spc="-40"/>
              <a:t>s</a:t>
            </a:r>
            <a:r>
              <a:rPr dirty="0" spc="-20"/>
              <a:t>a</a:t>
            </a:r>
            <a:r>
              <a:rPr dirty="0" spc="-35"/>
              <a:t>s</a:t>
            </a:r>
            <a:r>
              <a:rPr dirty="0" spc="-95"/>
              <a:t> </a:t>
            </a:r>
            <a:r>
              <a:rPr dirty="0" spc="-55"/>
              <a:t>y</a:t>
            </a:r>
            <a:r>
              <a:rPr dirty="0" spc="-95"/>
              <a:t> </a:t>
            </a:r>
            <a:r>
              <a:rPr dirty="0"/>
              <a:t>e</a:t>
            </a:r>
            <a:r>
              <a:rPr dirty="0" spc="-40">
                <a:solidFill>
                  <a:srgbClr val="332B2B"/>
                </a:solidFill>
              </a:rPr>
              <a:t>r</a:t>
            </a:r>
            <a:r>
              <a:rPr dirty="0" spc="-45">
                <a:solidFill>
                  <a:srgbClr val="332B2B"/>
                </a:solidFill>
              </a:rPr>
              <a:t>r</a:t>
            </a:r>
            <a:r>
              <a:rPr dirty="0" spc="15"/>
              <a:t>o</a:t>
            </a:r>
            <a:r>
              <a:rPr dirty="0" spc="-45">
                <a:solidFill>
                  <a:srgbClr val="332B2B"/>
                </a:solidFill>
              </a:rPr>
              <a:t>r</a:t>
            </a:r>
            <a:r>
              <a:rPr dirty="0">
                <a:solidFill>
                  <a:srgbClr val="332B2B"/>
                </a:solidFill>
              </a:rPr>
              <a:t>e</a:t>
            </a:r>
            <a:r>
              <a:rPr dirty="0" spc="-30"/>
              <a:t>s  </a:t>
            </a:r>
            <a:r>
              <a:rPr dirty="0" spc="50">
                <a:solidFill>
                  <a:srgbClr val="332B2B"/>
                </a:solidFill>
              </a:rPr>
              <a:t>p</a:t>
            </a:r>
            <a:r>
              <a:rPr dirty="0" spc="-45">
                <a:solidFill>
                  <a:srgbClr val="332B2B"/>
                </a:solidFill>
              </a:rPr>
              <a:t>r</a:t>
            </a:r>
            <a:r>
              <a:rPr dirty="0" spc="15">
                <a:solidFill>
                  <a:srgbClr val="332B2B"/>
                </a:solidFill>
              </a:rPr>
              <a:t>o</a:t>
            </a:r>
            <a:r>
              <a:rPr dirty="0" spc="50">
                <a:solidFill>
                  <a:srgbClr val="332B2B"/>
                </a:solidFill>
              </a:rPr>
              <a:t>p</a:t>
            </a:r>
            <a:r>
              <a:rPr dirty="0" spc="-15">
                <a:solidFill>
                  <a:srgbClr val="332B2B"/>
                </a:solidFill>
              </a:rPr>
              <a:t>i</a:t>
            </a:r>
            <a:r>
              <a:rPr dirty="0" spc="15">
                <a:solidFill>
                  <a:srgbClr val="332B2B"/>
                </a:solidFill>
              </a:rPr>
              <a:t>o</a:t>
            </a:r>
            <a:r>
              <a:rPr dirty="0" spc="-40">
                <a:solidFill>
                  <a:srgbClr val="332B2B"/>
                </a:solidFill>
              </a:rPr>
              <a:t>s</a:t>
            </a:r>
            <a:r>
              <a:rPr dirty="0" spc="-160">
                <a:solidFill>
                  <a:srgbClr val="332B2B"/>
                </a:solidFill>
              </a:rPr>
              <a:t>.</a:t>
            </a:r>
            <a:r>
              <a:rPr dirty="0" spc="-95">
                <a:solidFill>
                  <a:srgbClr val="332B2B"/>
                </a:solidFill>
              </a:rPr>
              <a:t> </a:t>
            </a:r>
            <a:r>
              <a:rPr dirty="0" spc="30">
                <a:solidFill>
                  <a:srgbClr val="332B2B"/>
                </a:solidFill>
              </a:rPr>
              <a:t>A</a:t>
            </a:r>
            <a:r>
              <a:rPr dirty="0" spc="50"/>
              <a:t>p</a:t>
            </a:r>
            <a:r>
              <a:rPr dirty="0" spc="-45"/>
              <a:t>r</a:t>
            </a:r>
            <a:r>
              <a:rPr dirty="0"/>
              <a:t>e</a:t>
            </a:r>
            <a:r>
              <a:rPr dirty="0" spc="45"/>
              <a:t>n</a:t>
            </a:r>
            <a:r>
              <a:rPr dirty="0" spc="50">
                <a:solidFill>
                  <a:srgbClr val="332B2B"/>
                </a:solidFill>
              </a:rPr>
              <a:t>d</a:t>
            </a:r>
            <a:r>
              <a:rPr dirty="0"/>
              <a:t>e</a:t>
            </a:r>
            <a:r>
              <a:rPr dirty="0" spc="-40"/>
              <a:t>r</a:t>
            </a:r>
            <a:r>
              <a:rPr dirty="0" spc="-20">
                <a:solidFill>
                  <a:srgbClr val="332B2B"/>
                </a:solidFill>
              </a:rPr>
              <a:t>á</a:t>
            </a:r>
            <a:r>
              <a:rPr dirty="0" spc="-35">
                <a:solidFill>
                  <a:srgbClr val="332B2B"/>
                </a:solidFill>
              </a:rPr>
              <a:t>s</a:t>
            </a:r>
            <a:r>
              <a:rPr dirty="0" spc="-95">
                <a:solidFill>
                  <a:srgbClr val="332B2B"/>
                </a:solidFill>
              </a:rPr>
              <a:t> </a:t>
            </a:r>
            <a:r>
              <a:rPr dirty="0" spc="-15">
                <a:solidFill>
                  <a:srgbClr val="332B2B"/>
                </a:solidFill>
              </a:rPr>
              <a:t>a</a:t>
            </a:r>
            <a:r>
              <a:rPr dirty="0" spc="-95">
                <a:solidFill>
                  <a:srgbClr val="332B2B"/>
                </a:solidFill>
              </a:rPr>
              <a:t> </a:t>
            </a:r>
            <a:r>
              <a:rPr dirty="0" spc="-15">
                <a:solidFill>
                  <a:srgbClr val="332B2B"/>
                </a:solidFill>
              </a:rPr>
              <a:t>a</a:t>
            </a:r>
            <a:r>
              <a:rPr dirty="0" spc="30">
                <a:solidFill>
                  <a:srgbClr val="332B2B"/>
                </a:solidFill>
              </a:rPr>
              <a:t>c</a:t>
            </a:r>
            <a:r>
              <a:rPr dirty="0"/>
              <a:t>e</a:t>
            </a:r>
            <a:r>
              <a:rPr dirty="0" spc="50"/>
              <a:t>p</a:t>
            </a:r>
            <a:r>
              <a:rPr dirty="0" spc="5"/>
              <a:t>t</a:t>
            </a:r>
            <a:r>
              <a:rPr dirty="0" spc="-20"/>
              <a:t>a</a:t>
            </a:r>
            <a:r>
              <a:rPr dirty="0" spc="-30"/>
              <a:t>r</a:t>
            </a:r>
            <a:r>
              <a:rPr dirty="0" spc="-95"/>
              <a:t> </a:t>
            </a:r>
            <a:r>
              <a:rPr dirty="0" spc="-15">
                <a:solidFill>
                  <a:srgbClr val="332B2B"/>
                </a:solidFill>
              </a:rPr>
              <a:t>l</a:t>
            </a:r>
            <a:r>
              <a:rPr dirty="0" spc="-15">
                <a:solidFill>
                  <a:srgbClr val="332B2B"/>
                </a:solidFill>
              </a:rPr>
              <a:t>a</a:t>
            </a:r>
            <a:r>
              <a:rPr dirty="0" spc="-95">
                <a:solidFill>
                  <a:srgbClr val="332B2B"/>
                </a:solidFill>
              </a:rPr>
              <a:t> </a:t>
            </a:r>
            <a:r>
              <a:rPr dirty="0" spc="50"/>
              <a:t>d</a:t>
            </a:r>
            <a:r>
              <a:rPr dirty="0"/>
              <a:t>e</a:t>
            </a:r>
            <a:r>
              <a:rPr dirty="0" spc="-40"/>
              <a:t>r</a:t>
            </a:r>
            <a:r>
              <a:rPr dirty="0" spc="-45">
                <a:solidFill>
                  <a:srgbClr val="332B2B"/>
                </a:solidFill>
              </a:rPr>
              <a:t>r</a:t>
            </a:r>
            <a:r>
              <a:rPr dirty="0" spc="15">
                <a:solidFill>
                  <a:srgbClr val="332B2B"/>
                </a:solidFill>
              </a:rPr>
              <a:t>o</a:t>
            </a:r>
            <a:r>
              <a:rPr dirty="0" spc="5">
                <a:solidFill>
                  <a:srgbClr val="332B2B"/>
                </a:solidFill>
              </a:rPr>
              <a:t>t</a:t>
            </a:r>
            <a:r>
              <a:rPr dirty="0" spc="-20">
                <a:solidFill>
                  <a:srgbClr val="332B2B"/>
                </a:solidFill>
              </a:rPr>
              <a:t>a</a:t>
            </a:r>
            <a:r>
              <a:rPr dirty="0" spc="-160">
                <a:solidFill>
                  <a:srgbClr val="332B2B"/>
                </a:solidFill>
              </a:rPr>
              <a:t>,</a:t>
            </a:r>
            <a:r>
              <a:rPr dirty="0" spc="-95">
                <a:solidFill>
                  <a:srgbClr val="332B2B"/>
                </a:solidFill>
              </a:rPr>
              <a:t> </a:t>
            </a:r>
            <a:r>
              <a:rPr dirty="0" spc="-10">
                <a:solidFill>
                  <a:srgbClr val="332B2B"/>
                </a:solidFill>
              </a:rPr>
              <a:t>a  </a:t>
            </a:r>
            <a:r>
              <a:rPr dirty="0" spc="-20"/>
              <a:t>a</a:t>
            </a:r>
            <a:r>
              <a:rPr dirty="0" spc="50"/>
              <a:t>p</a:t>
            </a:r>
            <a:r>
              <a:rPr dirty="0" spc="-45">
                <a:solidFill>
                  <a:srgbClr val="332B2B"/>
                </a:solidFill>
              </a:rPr>
              <a:t>r</a:t>
            </a:r>
            <a:r>
              <a:rPr dirty="0"/>
              <a:t>e</a:t>
            </a:r>
            <a:r>
              <a:rPr dirty="0" spc="45"/>
              <a:t>n</a:t>
            </a:r>
            <a:r>
              <a:rPr dirty="0" spc="50"/>
              <a:t>d</a:t>
            </a:r>
            <a:r>
              <a:rPr dirty="0">
                <a:solidFill>
                  <a:srgbClr val="332B2B"/>
                </a:solidFill>
              </a:rPr>
              <a:t>e</a:t>
            </a:r>
            <a:r>
              <a:rPr dirty="0" spc="-30"/>
              <a:t>r</a:t>
            </a:r>
            <a:r>
              <a:rPr dirty="0" spc="-95"/>
              <a:t> </a:t>
            </a:r>
            <a:r>
              <a:rPr dirty="0" spc="50">
                <a:solidFill>
                  <a:srgbClr val="332B2B"/>
                </a:solidFill>
              </a:rPr>
              <a:t>d</a:t>
            </a:r>
            <a:r>
              <a:rPr dirty="0" spc="5">
                <a:solidFill>
                  <a:srgbClr val="332B2B"/>
                </a:solidFill>
              </a:rPr>
              <a:t>e</a:t>
            </a:r>
            <a:r>
              <a:rPr dirty="0" spc="-95">
                <a:solidFill>
                  <a:srgbClr val="332B2B"/>
                </a:solidFill>
              </a:rPr>
              <a:t> </a:t>
            </a:r>
            <a:r>
              <a:rPr dirty="0" spc="5"/>
              <a:t>t</a:t>
            </a:r>
            <a:r>
              <a:rPr dirty="0" spc="35">
                <a:solidFill>
                  <a:srgbClr val="332B2B"/>
                </a:solidFill>
              </a:rPr>
              <a:t>u</a:t>
            </a:r>
            <a:r>
              <a:rPr dirty="0" spc="-35">
                <a:solidFill>
                  <a:srgbClr val="332B2B"/>
                </a:solidFill>
              </a:rPr>
              <a:t>s</a:t>
            </a:r>
            <a:r>
              <a:rPr dirty="0" spc="-95">
                <a:solidFill>
                  <a:srgbClr val="332B2B"/>
                </a:solidFill>
              </a:rPr>
              <a:t> </a:t>
            </a:r>
            <a:r>
              <a:rPr dirty="0">
                <a:solidFill>
                  <a:srgbClr val="332B2B"/>
                </a:solidFill>
              </a:rPr>
              <a:t>e</a:t>
            </a:r>
            <a:r>
              <a:rPr dirty="0" spc="-40">
                <a:solidFill>
                  <a:srgbClr val="332B2B"/>
                </a:solidFill>
              </a:rPr>
              <a:t>r</a:t>
            </a:r>
            <a:r>
              <a:rPr dirty="0" spc="-45">
                <a:solidFill>
                  <a:srgbClr val="332B2B"/>
                </a:solidFill>
              </a:rPr>
              <a:t>r</a:t>
            </a:r>
            <a:r>
              <a:rPr dirty="0" spc="15">
                <a:solidFill>
                  <a:srgbClr val="332B2B"/>
                </a:solidFill>
              </a:rPr>
              <a:t>o</a:t>
            </a:r>
            <a:r>
              <a:rPr dirty="0" spc="-45"/>
              <a:t>r</a:t>
            </a:r>
            <a:r>
              <a:rPr dirty="0"/>
              <a:t>e</a:t>
            </a:r>
            <a:r>
              <a:rPr dirty="0" spc="-35"/>
              <a:t>s</a:t>
            </a:r>
            <a:r>
              <a:rPr dirty="0" spc="-95"/>
              <a:t> </a:t>
            </a:r>
            <a:r>
              <a:rPr dirty="0" spc="-55"/>
              <a:t>y</a:t>
            </a:r>
            <a:r>
              <a:rPr dirty="0" spc="-95"/>
              <a:t> </a:t>
            </a:r>
            <a:r>
              <a:rPr dirty="0" spc="-15"/>
              <a:t>a</a:t>
            </a:r>
            <a:r>
              <a:rPr dirty="0" spc="-95"/>
              <a:t> </a:t>
            </a:r>
            <a:r>
              <a:rPr dirty="0" spc="50">
                <a:solidFill>
                  <a:srgbClr val="332B2B"/>
                </a:solidFill>
              </a:rPr>
              <a:t>p</a:t>
            </a:r>
            <a:r>
              <a:rPr dirty="0"/>
              <a:t>e</a:t>
            </a:r>
            <a:r>
              <a:rPr dirty="0" spc="-35">
                <a:solidFill>
                  <a:srgbClr val="332B2B"/>
                </a:solidFill>
              </a:rPr>
              <a:t>r</a:t>
            </a:r>
            <a:r>
              <a:rPr dirty="0" spc="-40"/>
              <a:t>s</a:t>
            </a:r>
            <a:r>
              <a:rPr dirty="0" spc="-10"/>
              <a:t>e</a:t>
            </a:r>
            <a:r>
              <a:rPr dirty="0" spc="-75">
                <a:solidFill>
                  <a:srgbClr val="332B2B"/>
                </a:solidFill>
              </a:rPr>
              <a:t>v</a:t>
            </a:r>
            <a:r>
              <a:rPr dirty="0">
                <a:solidFill>
                  <a:srgbClr val="332B2B"/>
                </a:solidFill>
              </a:rPr>
              <a:t>e</a:t>
            </a:r>
            <a:r>
              <a:rPr dirty="0" spc="-40"/>
              <a:t>r</a:t>
            </a:r>
            <a:r>
              <a:rPr dirty="0" spc="-20">
                <a:solidFill>
                  <a:srgbClr val="332B2B"/>
                </a:solidFill>
              </a:rPr>
              <a:t>a</a:t>
            </a:r>
            <a:r>
              <a:rPr dirty="0" spc="-25"/>
              <a:t>r  </a:t>
            </a:r>
            <a:r>
              <a:rPr dirty="0" spc="40">
                <a:solidFill>
                  <a:srgbClr val="332B2B"/>
                </a:solidFill>
              </a:rPr>
              <a:t>h</a:t>
            </a:r>
            <a:r>
              <a:rPr dirty="0" spc="-20">
                <a:solidFill>
                  <a:srgbClr val="332B2B"/>
                </a:solidFill>
              </a:rPr>
              <a:t>a</a:t>
            </a:r>
            <a:r>
              <a:rPr dirty="0" spc="-40">
                <a:solidFill>
                  <a:srgbClr val="332B2B"/>
                </a:solidFill>
              </a:rPr>
              <a:t>s</a:t>
            </a:r>
            <a:r>
              <a:rPr dirty="0" spc="5">
                <a:solidFill>
                  <a:srgbClr val="332B2B"/>
                </a:solidFill>
              </a:rPr>
              <a:t>t</a:t>
            </a:r>
            <a:r>
              <a:rPr dirty="0" spc="-15"/>
              <a:t>a</a:t>
            </a:r>
            <a:r>
              <a:rPr dirty="0" spc="-95"/>
              <a:t> </a:t>
            </a:r>
            <a:r>
              <a:rPr dirty="0" spc="-20"/>
              <a:t>a</a:t>
            </a:r>
            <a:r>
              <a:rPr dirty="0" spc="-15"/>
              <a:t>l</a:t>
            </a:r>
            <a:r>
              <a:rPr dirty="0" spc="35">
                <a:solidFill>
                  <a:srgbClr val="332B2B"/>
                </a:solidFill>
              </a:rPr>
              <a:t>c</a:t>
            </a:r>
            <a:r>
              <a:rPr dirty="0" spc="-20"/>
              <a:t>a</a:t>
            </a:r>
            <a:r>
              <a:rPr dirty="0" spc="40"/>
              <a:t>n</a:t>
            </a:r>
            <a:r>
              <a:rPr dirty="0" spc="-25"/>
              <a:t>z</a:t>
            </a:r>
            <a:r>
              <a:rPr dirty="0" spc="-20">
                <a:solidFill>
                  <a:srgbClr val="332B2B"/>
                </a:solidFill>
              </a:rPr>
              <a:t>a</a:t>
            </a:r>
            <a:r>
              <a:rPr dirty="0" spc="-30">
                <a:solidFill>
                  <a:srgbClr val="332B2B"/>
                </a:solidFill>
              </a:rPr>
              <a:t>r</a:t>
            </a:r>
            <a:r>
              <a:rPr dirty="0" spc="-95">
                <a:solidFill>
                  <a:srgbClr val="332B2B"/>
                </a:solidFill>
              </a:rPr>
              <a:t> </a:t>
            </a:r>
            <a:r>
              <a:rPr dirty="0" spc="-15"/>
              <a:t>l</a:t>
            </a:r>
            <a:r>
              <a:rPr dirty="0" spc="-15">
                <a:solidFill>
                  <a:srgbClr val="332B2B"/>
                </a:solidFill>
              </a:rPr>
              <a:t>a</a:t>
            </a:r>
            <a:r>
              <a:rPr dirty="0" spc="-95">
                <a:solidFill>
                  <a:srgbClr val="332B2B"/>
                </a:solidFill>
              </a:rPr>
              <a:t> </a:t>
            </a:r>
            <a:r>
              <a:rPr dirty="0" spc="-60"/>
              <a:t>v</a:t>
            </a:r>
            <a:r>
              <a:rPr dirty="0" spc="-15">
                <a:solidFill>
                  <a:srgbClr val="332B2B"/>
                </a:solidFill>
              </a:rPr>
              <a:t>i</a:t>
            </a:r>
            <a:r>
              <a:rPr dirty="0" spc="45"/>
              <a:t>c</a:t>
            </a:r>
            <a:r>
              <a:rPr dirty="0" spc="-15"/>
              <a:t>t</a:t>
            </a:r>
            <a:r>
              <a:rPr dirty="0" spc="15"/>
              <a:t>o</a:t>
            </a:r>
            <a:r>
              <a:rPr dirty="0" spc="-40">
                <a:solidFill>
                  <a:srgbClr val="332B2B"/>
                </a:solidFill>
              </a:rPr>
              <a:t>r</a:t>
            </a:r>
            <a:r>
              <a:rPr dirty="0" spc="-15"/>
              <a:t>i</a:t>
            </a:r>
            <a:r>
              <a:rPr dirty="0" spc="-20"/>
              <a:t>a</a:t>
            </a:r>
            <a:r>
              <a:rPr dirty="0" spc="-160"/>
              <a:t>.</a:t>
            </a:r>
            <a:r>
              <a:rPr dirty="0" spc="-95"/>
              <a:t> </a:t>
            </a:r>
            <a:r>
              <a:rPr dirty="0" spc="25"/>
              <a:t>E</a:t>
            </a:r>
            <a:r>
              <a:rPr dirty="0" spc="-40"/>
              <a:t>s</a:t>
            </a:r>
            <a:r>
              <a:rPr dirty="0" spc="5">
                <a:solidFill>
                  <a:srgbClr val="332B2B"/>
                </a:solidFill>
              </a:rPr>
              <a:t>t</a:t>
            </a:r>
            <a:r>
              <a:rPr dirty="0" spc="-15"/>
              <a:t>a</a:t>
            </a:r>
            <a:r>
              <a:rPr dirty="0" spc="-95"/>
              <a:t> </a:t>
            </a:r>
            <a:r>
              <a:rPr dirty="0" spc="90">
                <a:solidFill>
                  <a:srgbClr val="332B2B"/>
                </a:solidFill>
              </a:rPr>
              <a:t>m</a:t>
            </a:r>
            <a:r>
              <a:rPr dirty="0"/>
              <a:t>e</a:t>
            </a:r>
            <a:r>
              <a:rPr dirty="0" spc="40">
                <a:solidFill>
                  <a:srgbClr val="332B2B"/>
                </a:solidFill>
              </a:rPr>
              <a:t>n</a:t>
            </a:r>
            <a:r>
              <a:rPr dirty="0" spc="5">
                <a:solidFill>
                  <a:srgbClr val="332B2B"/>
                </a:solidFill>
              </a:rPr>
              <a:t>t</a:t>
            </a:r>
            <a:r>
              <a:rPr dirty="0" spc="-20"/>
              <a:t>a</a:t>
            </a:r>
            <a:r>
              <a:rPr dirty="0" spc="-15">
                <a:solidFill>
                  <a:srgbClr val="332B2B"/>
                </a:solidFill>
              </a:rPr>
              <a:t>li</a:t>
            </a:r>
            <a:r>
              <a:rPr dirty="0" spc="50">
                <a:solidFill>
                  <a:srgbClr val="332B2B"/>
                </a:solidFill>
              </a:rPr>
              <a:t>d</a:t>
            </a:r>
            <a:r>
              <a:rPr dirty="0" spc="-15">
                <a:solidFill>
                  <a:srgbClr val="332B2B"/>
                </a:solidFill>
              </a:rPr>
              <a:t>a</a:t>
            </a:r>
            <a:r>
              <a:rPr dirty="0" spc="40">
                <a:solidFill>
                  <a:srgbClr val="332B2B"/>
                </a:solidFill>
              </a:rPr>
              <a:t>d  </a:t>
            </a:r>
            <a:r>
              <a:rPr dirty="0" spc="-45">
                <a:solidFill>
                  <a:srgbClr val="332B2B"/>
                </a:solidFill>
              </a:rPr>
              <a:t>r</a:t>
            </a:r>
            <a:r>
              <a:rPr dirty="0"/>
              <a:t>e</a:t>
            </a:r>
            <a:r>
              <a:rPr dirty="0" spc="-40">
                <a:solidFill>
                  <a:srgbClr val="332B2B"/>
                </a:solidFill>
              </a:rPr>
              <a:t>s</a:t>
            </a:r>
            <a:r>
              <a:rPr dirty="0" spc="-15">
                <a:solidFill>
                  <a:srgbClr val="332B2B"/>
                </a:solidFill>
              </a:rPr>
              <a:t>ili</a:t>
            </a:r>
            <a:r>
              <a:rPr dirty="0"/>
              <a:t>e</a:t>
            </a:r>
            <a:r>
              <a:rPr dirty="0" spc="40"/>
              <a:t>n</a:t>
            </a:r>
            <a:r>
              <a:rPr dirty="0" spc="-15"/>
              <a:t>t</a:t>
            </a:r>
            <a:r>
              <a:rPr dirty="0" spc="5"/>
              <a:t>e</a:t>
            </a:r>
            <a:r>
              <a:rPr dirty="0" spc="-95"/>
              <a:t> </a:t>
            </a:r>
            <a:r>
              <a:rPr dirty="0" spc="-40">
                <a:solidFill>
                  <a:srgbClr val="332B2B"/>
                </a:solidFill>
              </a:rPr>
              <a:t>s</a:t>
            </a:r>
            <a:r>
              <a:rPr dirty="0" spc="5">
                <a:solidFill>
                  <a:srgbClr val="332B2B"/>
                </a:solidFill>
              </a:rPr>
              <a:t>e</a:t>
            </a:r>
            <a:r>
              <a:rPr dirty="0" spc="-95">
                <a:solidFill>
                  <a:srgbClr val="332B2B"/>
                </a:solidFill>
              </a:rPr>
              <a:t> </a:t>
            </a:r>
            <a:r>
              <a:rPr dirty="0" spc="5"/>
              <a:t>t</a:t>
            </a:r>
            <a:r>
              <a:rPr dirty="0" spc="-40">
                <a:solidFill>
                  <a:srgbClr val="332B2B"/>
                </a:solidFill>
              </a:rPr>
              <a:t>r</a:t>
            </a:r>
            <a:r>
              <a:rPr dirty="0" spc="-20"/>
              <a:t>a</a:t>
            </a:r>
            <a:r>
              <a:rPr dirty="0" spc="-40"/>
              <a:t>s</a:t>
            </a:r>
            <a:r>
              <a:rPr dirty="0" spc="-15"/>
              <a:t>l</a:t>
            </a:r>
            <a:r>
              <a:rPr dirty="0" spc="-15">
                <a:solidFill>
                  <a:srgbClr val="332B2B"/>
                </a:solidFill>
              </a:rPr>
              <a:t>a</a:t>
            </a:r>
            <a:r>
              <a:rPr dirty="0" spc="50">
                <a:solidFill>
                  <a:srgbClr val="332B2B"/>
                </a:solidFill>
              </a:rPr>
              <a:t>d</a:t>
            </a:r>
            <a:r>
              <a:rPr dirty="0" spc="-20"/>
              <a:t>a</a:t>
            </a:r>
            <a:r>
              <a:rPr dirty="0" spc="-40"/>
              <a:t>r</a:t>
            </a:r>
            <a:r>
              <a:rPr dirty="0" spc="-15"/>
              <a:t>á</a:t>
            </a:r>
            <a:r>
              <a:rPr dirty="0" spc="-95"/>
              <a:t> </a:t>
            </a:r>
            <a:r>
              <a:rPr dirty="0" spc="-15">
                <a:solidFill>
                  <a:srgbClr val="332B2B"/>
                </a:solidFill>
              </a:rPr>
              <a:t>a</a:t>
            </a:r>
            <a:r>
              <a:rPr dirty="0" spc="-95">
                <a:solidFill>
                  <a:srgbClr val="332B2B"/>
                </a:solidFill>
              </a:rPr>
              <a:t> </a:t>
            </a:r>
            <a:r>
              <a:rPr dirty="0" spc="15">
                <a:solidFill>
                  <a:srgbClr val="332B2B"/>
                </a:solidFill>
              </a:rPr>
              <a:t>o</a:t>
            </a:r>
            <a:r>
              <a:rPr dirty="0" spc="5"/>
              <a:t>t</a:t>
            </a:r>
            <a:r>
              <a:rPr dirty="0" spc="-40">
                <a:solidFill>
                  <a:srgbClr val="332B2B"/>
                </a:solidFill>
              </a:rPr>
              <a:t>r</a:t>
            </a:r>
            <a:r>
              <a:rPr dirty="0" spc="-20"/>
              <a:t>a</a:t>
            </a:r>
            <a:r>
              <a:rPr dirty="0" spc="-35"/>
              <a:t>s</a:t>
            </a:r>
            <a:r>
              <a:rPr dirty="0" spc="-95"/>
              <a:t> </a:t>
            </a:r>
            <a:r>
              <a:rPr dirty="0" spc="-20"/>
              <a:t>á</a:t>
            </a:r>
            <a:r>
              <a:rPr dirty="0" spc="-45"/>
              <a:t>r</a:t>
            </a:r>
            <a:r>
              <a:rPr dirty="0" spc="-15">
                <a:solidFill>
                  <a:srgbClr val="332B2B"/>
                </a:solidFill>
              </a:rPr>
              <a:t>e</a:t>
            </a:r>
            <a:r>
              <a:rPr dirty="0" spc="-20"/>
              <a:t>a</a:t>
            </a:r>
            <a:r>
              <a:rPr dirty="0" spc="-35">
                <a:solidFill>
                  <a:srgbClr val="332B2B"/>
                </a:solidFill>
              </a:rPr>
              <a:t>s</a:t>
            </a:r>
            <a:r>
              <a:rPr dirty="0" spc="-95">
                <a:solidFill>
                  <a:srgbClr val="332B2B"/>
                </a:solidFill>
              </a:rPr>
              <a:t> </a:t>
            </a:r>
            <a:r>
              <a:rPr dirty="0" spc="50"/>
              <a:t>d</a:t>
            </a:r>
            <a:r>
              <a:rPr dirty="0" spc="5"/>
              <a:t>e</a:t>
            </a:r>
            <a:r>
              <a:rPr dirty="0" spc="-95"/>
              <a:t> </a:t>
            </a:r>
            <a:r>
              <a:rPr dirty="0" spc="5">
                <a:solidFill>
                  <a:srgbClr val="332B2B"/>
                </a:solidFill>
              </a:rPr>
              <a:t>t</a:t>
            </a:r>
            <a:r>
              <a:rPr dirty="0" spc="25">
                <a:solidFill>
                  <a:srgbClr val="332B2B"/>
                </a:solidFill>
              </a:rPr>
              <a:t>u  </a:t>
            </a:r>
            <a:r>
              <a:rPr dirty="0" spc="-60">
                <a:solidFill>
                  <a:srgbClr val="332B2B"/>
                </a:solidFill>
              </a:rPr>
              <a:t>v</a:t>
            </a:r>
            <a:r>
              <a:rPr dirty="0" spc="-15">
                <a:solidFill>
                  <a:srgbClr val="332B2B"/>
                </a:solidFill>
              </a:rPr>
              <a:t>i</a:t>
            </a:r>
            <a:r>
              <a:rPr dirty="0" spc="50">
                <a:solidFill>
                  <a:srgbClr val="332B2B"/>
                </a:solidFill>
              </a:rPr>
              <a:t>d</a:t>
            </a:r>
            <a:r>
              <a:rPr dirty="0" spc="-20"/>
              <a:t>a</a:t>
            </a:r>
            <a:r>
              <a:rPr dirty="0" spc="-160">
                <a:solidFill>
                  <a:srgbClr val="332B2B"/>
                </a:solidFill>
              </a:rPr>
              <a:t>,</a:t>
            </a:r>
            <a:r>
              <a:rPr dirty="0" spc="-95">
                <a:solidFill>
                  <a:srgbClr val="332B2B"/>
                </a:solidFill>
              </a:rPr>
              <a:t> </a:t>
            </a:r>
            <a:r>
              <a:rPr dirty="0" spc="-30">
                <a:solidFill>
                  <a:srgbClr val="332B2B"/>
                </a:solidFill>
              </a:rPr>
              <a:t>a</a:t>
            </a:r>
            <a:r>
              <a:rPr dirty="0" spc="-60">
                <a:solidFill>
                  <a:srgbClr val="332B2B"/>
                </a:solidFill>
              </a:rPr>
              <a:t>y</a:t>
            </a:r>
            <a:r>
              <a:rPr dirty="0" spc="35"/>
              <a:t>u</a:t>
            </a:r>
            <a:r>
              <a:rPr dirty="0" spc="50"/>
              <a:t>d</a:t>
            </a:r>
            <a:r>
              <a:rPr dirty="0" spc="-20"/>
              <a:t>á</a:t>
            </a:r>
            <a:r>
              <a:rPr dirty="0" spc="45">
                <a:solidFill>
                  <a:srgbClr val="332B2B"/>
                </a:solidFill>
              </a:rPr>
              <a:t>n</a:t>
            </a:r>
            <a:r>
              <a:rPr dirty="0" spc="50"/>
              <a:t>d</a:t>
            </a:r>
            <a:r>
              <a:rPr dirty="0" spc="15">
                <a:solidFill>
                  <a:srgbClr val="332B2B"/>
                </a:solidFill>
              </a:rPr>
              <a:t>o</a:t>
            </a:r>
            <a:r>
              <a:rPr dirty="0" spc="-15"/>
              <a:t>t</a:t>
            </a:r>
            <a:r>
              <a:rPr dirty="0" spc="5"/>
              <a:t>e</a:t>
            </a:r>
            <a:r>
              <a:rPr dirty="0" spc="-95"/>
              <a:t> </a:t>
            </a:r>
            <a:r>
              <a:rPr dirty="0" spc="-15">
                <a:solidFill>
                  <a:srgbClr val="332B2B"/>
                </a:solidFill>
              </a:rPr>
              <a:t>a</a:t>
            </a:r>
            <a:r>
              <a:rPr dirty="0" spc="-95">
                <a:solidFill>
                  <a:srgbClr val="332B2B"/>
                </a:solidFill>
              </a:rPr>
              <a:t> </a:t>
            </a:r>
            <a:r>
              <a:rPr dirty="0">
                <a:solidFill>
                  <a:srgbClr val="332B2B"/>
                </a:solidFill>
              </a:rPr>
              <a:t>e</a:t>
            </a:r>
            <a:r>
              <a:rPr dirty="0" spc="40">
                <a:solidFill>
                  <a:srgbClr val="332B2B"/>
                </a:solidFill>
              </a:rPr>
              <a:t>n</a:t>
            </a:r>
            <a:r>
              <a:rPr dirty="0" spc="65"/>
              <a:t>f</a:t>
            </a:r>
            <a:r>
              <a:rPr dirty="0" spc="-45">
                <a:solidFill>
                  <a:srgbClr val="332B2B"/>
                </a:solidFill>
              </a:rPr>
              <a:t>r</a:t>
            </a:r>
            <a:r>
              <a:rPr dirty="0">
                <a:solidFill>
                  <a:srgbClr val="332B2B"/>
                </a:solidFill>
              </a:rPr>
              <a:t>e</a:t>
            </a:r>
            <a:r>
              <a:rPr dirty="0" spc="40"/>
              <a:t>n</a:t>
            </a:r>
            <a:r>
              <a:rPr dirty="0" spc="5">
                <a:solidFill>
                  <a:srgbClr val="332B2B"/>
                </a:solidFill>
              </a:rPr>
              <a:t>t</a:t>
            </a:r>
            <a:r>
              <a:rPr dirty="0" spc="-20"/>
              <a:t>a</a:t>
            </a:r>
            <a:r>
              <a:rPr dirty="0" spc="-30"/>
              <a:t>r</a:t>
            </a:r>
            <a:r>
              <a:rPr dirty="0" spc="-95"/>
              <a:t> </a:t>
            </a:r>
            <a:r>
              <a:rPr dirty="0" spc="35">
                <a:solidFill>
                  <a:srgbClr val="332B2B"/>
                </a:solidFill>
              </a:rPr>
              <a:t>c</a:t>
            </a:r>
            <a:r>
              <a:rPr dirty="0" spc="35"/>
              <a:t>u</a:t>
            </a:r>
            <a:r>
              <a:rPr dirty="0" spc="-20">
                <a:solidFill>
                  <a:srgbClr val="332B2B"/>
                </a:solidFill>
              </a:rPr>
              <a:t>a</a:t>
            </a:r>
            <a:r>
              <a:rPr dirty="0" spc="-15">
                <a:solidFill>
                  <a:srgbClr val="332B2B"/>
                </a:solidFill>
              </a:rPr>
              <a:t>l</a:t>
            </a:r>
            <a:r>
              <a:rPr dirty="0" spc="50">
                <a:solidFill>
                  <a:srgbClr val="332B2B"/>
                </a:solidFill>
              </a:rPr>
              <a:t>q</a:t>
            </a:r>
            <a:r>
              <a:rPr dirty="0" spc="35">
                <a:solidFill>
                  <a:srgbClr val="332B2B"/>
                </a:solidFill>
              </a:rPr>
              <a:t>u</a:t>
            </a:r>
            <a:r>
              <a:rPr dirty="0" spc="-15"/>
              <a:t>i</a:t>
            </a:r>
            <a:r>
              <a:rPr dirty="0"/>
              <a:t>e</a:t>
            </a:r>
            <a:r>
              <a:rPr dirty="0" spc="-25">
                <a:solidFill>
                  <a:srgbClr val="332B2B"/>
                </a:solidFill>
              </a:rPr>
              <a:t>r  </a:t>
            </a:r>
            <a:r>
              <a:rPr dirty="0" spc="50"/>
              <a:t>d</a:t>
            </a:r>
            <a:r>
              <a:rPr dirty="0" spc="-15"/>
              <a:t>i</a:t>
            </a:r>
            <a:r>
              <a:rPr dirty="0" spc="60">
                <a:solidFill>
                  <a:srgbClr val="332B2B"/>
                </a:solidFill>
              </a:rPr>
              <a:t>ﬁ</a:t>
            </a:r>
            <a:r>
              <a:rPr dirty="0" spc="35">
                <a:solidFill>
                  <a:srgbClr val="332B2B"/>
                </a:solidFill>
              </a:rPr>
              <a:t>c</a:t>
            </a:r>
            <a:r>
              <a:rPr dirty="0" spc="35">
                <a:solidFill>
                  <a:srgbClr val="332B2B"/>
                </a:solidFill>
              </a:rPr>
              <a:t>u</a:t>
            </a:r>
            <a:r>
              <a:rPr dirty="0" spc="-10">
                <a:solidFill>
                  <a:srgbClr val="332B2B"/>
                </a:solidFill>
              </a:rPr>
              <a:t>l</a:t>
            </a:r>
            <a:r>
              <a:rPr dirty="0" spc="5"/>
              <a:t>t</a:t>
            </a:r>
            <a:r>
              <a:rPr dirty="0" spc="-15"/>
              <a:t>a</a:t>
            </a:r>
            <a:r>
              <a:rPr dirty="0" spc="55">
                <a:solidFill>
                  <a:srgbClr val="332B2B"/>
                </a:solidFill>
              </a:rPr>
              <a:t>d</a:t>
            </a:r>
            <a:r>
              <a:rPr dirty="0" spc="-95">
                <a:solidFill>
                  <a:srgbClr val="332B2B"/>
                </a:solidFill>
              </a:rPr>
              <a:t> </a:t>
            </a:r>
            <a:r>
              <a:rPr dirty="0" spc="30">
                <a:solidFill>
                  <a:srgbClr val="332B2B"/>
                </a:solidFill>
              </a:rPr>
              <a:t>c</a:t>
            </a:r>
            <a:r>
              <a:rPr dirty="0" spc="15"/>
              <a:t>o</a:t>
            </a:r>
            <a:r>
              <a:rPr dirty="0" spc="45"/>
              <a:t>n</a:t>
            </a:r>
            <a:r>
              <a:rPr dirty="0" spc="-95"/>
              <a:t> </a:t>
            </a:r>
            <a:r>
              <a:rPr dirty="0" spc="50"/>
              <a:t>d</a:t>
            </a:r>
            <a:r>
              <a:rPr dirty="0"/>
              <a:t>e</a:t>
            </a:r>
            <a:r>
              <a:rPr dirty="0" spc="-15"/>
              <a:t>t</a:t>
            </a:r>
            <a:r>
              <a:rPr dirty="0">
                <a:solidFill>
                  <a:srgbClr val="332B2B"/>
                </a:solidFill>
              </a:rPr>
              <a:t>e</a:t>
            </a:r>
            <a:r>
              <a:rPr dirty="0" spc="-40">
                <a:solidFill>
                  <a:srgbClr val="332B2B"/>
                </a:solidFill>
              </a:rPr>
              <a:t>r</a:t>
            </a:r>
            <a:r>
              <a:rPr dirty="0" spc="85">
                <a:solidFill>
                  <a:srgbClr val="332B2B"/>
                </a:solidFill>
              </a:rPr>
              <a:t>m</a:t>
            </a:r>
            <a:r>
              <a:rPr dirty="0" spc="-15">
                <a:solidFill>
                  <a:srgbClr val="332B2B"/>
                </a:solidFill>
              </a:rPr>
              <a:t>i</a:t>
            </a:r>
            <a:r>
              <a:rPr dirty="0" spc="40">
                <a:solidFill>
                  <a:srgbClr val="332B2B"/>
                </a:solidFill>
              </a:rPr>
              <a:t>n</a:t>
            </a:r>
            <a:r>
              <a:rPr dirty="0" spc="-15"/>
              <a:t>a</a:t>
            </a:r>
            <a:r>
              <a:rPr dirty="0" spc="35">
                <a:solidFill>
                  <a:srgbClr val="332B2B"/>
                </a:solidFill>
              </a:rPr>
              <a:t>c</a:t>
            </a:r>
            <a:r>
              <a:rPr dirty="0" spc="-15">
                <a:solidFill>
                  <a:srgbClr val="332B2B"/>
                </a:solidFill>
              </a:rPr>
              <a:t>i</a:t>
            </a:r>
            <a:r>
              <a:rPr dirty="0" spc="15"/>
              <a:t>ó</a:t>
            </a:r>
            <a:r>
              <a:rPr dirty="0" spc="40"/>
              <a:t>n</a:t>
            </a:r>
            <a:r>
              <a:rPr dirty="0" spc="-160">
                <a:solidFill>
                  <a:srgbClr val="332B2B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19379"/>
            <a:ext cx="1115060" cy="1595755"/>
          </a:xfrm>
          <a:custGeom>
            <a:avLst/>
            <a:gdLst/>
            <a:ahLst/>
            <a:cxnLst/>
            <a:rect l="l" t="t" r="r" b="b"/>
            <a:pathLst>
              <a:path w="1115060" h="1595754">
                <a:moveTo>
                  <a:pt x="0" y="0"/>
                </a:moveTo>
                <a:lnTo>
                  <a:pt x="61908" y="54195"/>
                </a:lnTo>
                <a:lnTo>
                  <a:pt x="94168" y="85462"/>
                </a:lnTo>
                <a:lnTo>
                  <a:pt x="125697" y="118027"/>
                </a:lnTo>
                <a:lnTo>
                  <a:pt x="156534" y="151822"/>
                </a:lnTo>
                <a:lnTo>
                  <a:pt x="186716" y="186777"/>
                </a:lnTo>
                <a:lnTo>
                  <a:pt x="216282" y="222825"/>
                </a:lnTo>
                <a:lnTo>
                  <a:pt x="245271" y="259897"/>
                </a:lnTo>
                <a:lnTo>
                  <a:pt x="273721" y="297926"/>
                </a:lnTo>
                <a:lnTo>
                  <a:pt x="301671" y="336842"/>
                </a:lnTo>
                <a:lnTo>
                  <a:pt x="329159" y="376578"/>
                </a:lnTo>
                <a:lnTo>
                  <a:pt x="356223" y="417065"/>
                </a:lnTo>
                <a:lnTo>
                  <a:pt x="382903" y="458235"/>
                </a:lnTo>
                <a:lnTo>
                  <a:pt x="409236" y="500020"/>
                </a:lnTo>
                <a:lnTo>
                  <a:pt x="435261" y="542351"/>
                </a:lnTo>
                <a:lnTo>
                  <a:pt x="461017" y="585160"/>
                </a:lnTo>
                <a:lnTo>
                  <a:pt x="486542" y="628379"/>
                </a:lnTo>
                <a:lnTo>
                  <a:pt x="511874" y="671939"/>
                </a:lnTo>
                <a:lnTo>
                  <a:pt x="537053" y="715773"/>
                </a:lnTo>
                <a:lnTo>
                  <a:pt x="562116" y="759811"/>
                </a:lnTo>
                <a:lnTo>
                  <a:pt x="587102" y="803986"/>
                </a:lnTo>
                <a:lnTo>
                  <a:pt x="612049" y="848229"/>
                </a:lnTo>
                <a:lnTo>
                  <a:pt x="636997" y="892472"/>
                </a:lnTo>
                <a:lnTo>
                  <a:pt x="661983" y="936647"/>
                </a:lnTo>
                <a:lnTo>
                  <a:pt x="687046" y="980686"/>
                </a:lnTo>
                <a:lnTo>
                  <a:pt x="712224" y="1024519"/>
                </a:lnTo>
                <a:lnTo>
                  <a:pt x="737557" y="1068080"/>
                </a:lnTo>
                <a:lnTo>
                  <a:pt x="763081" y="1111299"/>
                </a:lnTo>
                <a:lnTo>
                  <a:pt x="788837" y="1154108"/>
                </a:lnTo>
                <a:lnTo>
                  <a:pt x="814862" y="1196439"/>
                </a:lnTo>
                <a:lnTo>
                  <a:pt x="841196" y="1238223"/>
                </a:lnTo>
                <a:lnTo>
                  <a:pt x="867875" y="1279393"/>
                </a:lnTo>
                <a:lnTo>
                  <a:pt x="894940" y="1319880"/>
                </a:lnTo>
                <a:lnTo>
                  <a:pt x="922427" y="1359616"/>
                </a:lnTo>
                <a:lnTo>
                  <a:pt x="950377" y="1398533"/>
                </a:lnTo>
                <a:lnTo>
                  <a:pt x="978827" y="1436561"/>
                </a:lnTo>
                <a:lnTo>
                  <a:pt x="1007816" y="1473634"/>
                </a:lnTo>
                <a:lnTo>
                  <a:pt x="1037382" y="1509682"/>
                </a:lnTo>
                <a:lnTo>
                  <a:pt x="1067564" y="1544637"/>
                </a:lnTo>
                <a:lnTo>
                  <a:pt x="1098401" y="1578431"/>
                </a:lnTo>
                <a:lnTo>
                  <a:pt x="1114825" y="1595395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7379"/>
            <a:ext cx="6967855" cy="3907790"/>
            <a:chOff x="0" y="7379"/>
            <a:chExt cx="6967855" cy="3907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9328" y="7379"/>
              <a:ext cx="3055441" cy="39073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965"/>
              <a:ext cx="6967855" cy="3523615"/>
            </a:xfrm>
            <a:custGeom>
              <a:avLst/>
              <a:gdLst/>
              <a:ahLst/>
              <a:cxnLst/>
              <a:rect l="l" t="t" r="r" b="b"/>
              <a:pathLst>
                <a:path w="6967855" h="3523615">
                  <a:moveTo>
                    <a:pt x="6967677" y="3504349"/>
                  </a:moveTo>
                  <a:lnTo>
                    <a:pt x="0" y="3504349"/>
                  </a:lnTo>
                  <a:lnTo>
                    <a:pt x="0" y="3523386"/>
                  </a:lnTo>
                  <a:lnTo>
                    <a:pt x="6967677" y="3523386"/>
                  </a:lnTo>
                  <a:lnTo>
                    <a:pt x="6967677" y="3504349"/>
                  </a:lnTo>
                  <a:close/>
                </a:path>
                <a:path w="6967855" h="3523615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07137" y="1313219"/>
            <a:ext cx="2886710" cy="14808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80">
                <a:solidFill>
                  <a:srgbClr val="332B2B"/>
                </a:solidFill>
                <a:latin typeface="Verdana"/>
                <a:cs typeface="Verdana"/>
              </a:rPr>
              <a:t>j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á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q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80">
                <a:solidFill>
                  <a:srgbClr val="332B2B"/>
                </a:solidFill>
                <a:latin typeface="Verdana"/>
                <a:cs typeface="Verdana"/>
              </a:rPr>
              <a:t>j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6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2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s  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85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25">
                <a:solidFill>
                  <a:srgbClr val="332B2B"/>
                </a:solidFill>
                <a:latin typeface="Verdana"/>
                <a:cs typeface="Verdana"/>
              </a:rPr>
              <a:t>r  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ili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6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55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9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A  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tr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av</a:t>
            </a:r>
            <a:r>
              <a:rPr dirty="0" sz="1050" spc="-30">
                <a:solidFill>
                  <a:srgbClr val="382F2F"/>
                </a:solidFill>
                <a:latin typeface="Verdana"/>
                <a:cs typeface="Verdana"/>
              </a:rPr>
              <a:t>é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s </a:t>
            </a:r>
            <a:r>
              <a:rPr dirty="0" sz="1050" spc="30">
                <a:solidFill>
                  <a:srgbClr val="382F2F"/>
                </a:solidFill>
                <a:latin typeface="Verdana"/>
                <a:cs typeface="Verdana"/>
              </a:rPr>
              <a:t>de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la 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en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tr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ción,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 cr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at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ad, 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l 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z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onam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ent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o 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lógic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 </a:t>
            </a:r>
            <a:r>
              <a:rPr dirty="0" sz="1050" spc="-55">
                <a:solidFill>
                  <a:srgbClr val="332B2B"/>
                </a:solidFill>
                <a:latin typeface="Verdana"/>
                <a:cs typeface="Verdana"/>
              </a:rPr>
              <a:t>y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la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res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lie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ci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, 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l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80">
                <a:solidFill>
                  <a:srgbClr val="332B2B"/>
                </a:solidFill>
                <a:latin typeface="Verdana"/>
                <a:cs typeface="Verdana"/>
              </a:rPr>
              <a:t>j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45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75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4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80">
                <a:solidFill>
                  <a:srgbClr val="382F2F"/>
                </a:solidFill>
                <a:latin typeface="Verdana"/>
                <a:cs typeface="Verdana"/>
              </a:rPr>
              <a:t>j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s  </a:t>
            </a:r>
            <a:r>
              <a:rPr dirty="0" sz="1050" spc="-2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4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45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dirty="0" sz="1050" spc="15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6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16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35">
                <a:solidFill>
                  <a:srgbClr val="332B2B"/>
                </a:solidFill>
                <a:latin typeface="Verdana"/>
                <a:cs typeface="Verdana"/>
              </a:rPr>
              <a:t>¡</a:t>
            </a:r>
            <a:r>
              <a:rPr dirty="0" sz="1050" spc="3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4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í</a:t>
            </a:r>
            <a:r>
              <a:rPr dirty="0" sz="1050" spc="85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80">
                <a:solidFill>
                  <a:srgbClr val="332B2B"/>
                </a:solidFill>
                <a:latin typeface="Verdana"/>
                <a:cs typeface="Verdana"/>
              </a:rPr>
              <a:t>j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6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3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y  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4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dirty="0" sz="1050" spc="35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dirty="0" sz="1050" spc="15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15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2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q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dirty="0" sz="1050" spc="-95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dirty="0" sz="1050" spc="-80">
                <a:solidFill>
                  <a:srgbClr val="382F2F"/>
                </a:solidFill>
                <a:latin typeface="Verdana"/>
                <a:cs typeface="Verdana"/>
              </a:rPr>
              <a:t>j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5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dirty="0" sz="1050" spc="-9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dirty="0" sz="1050" spc="35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dirty="0" sz="105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5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certe!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7448" y="647255"/>
            <a:ext cx="942340" cy="254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10">
                <a:solidFill>
                  <a:srgbClr val="382F2F"/>
                </a:solidFill>
              </a:rPr>
              <a:t>C</a:t>
            </a:r>
            <a:r>
              <a:rPr dirty="0" sz="1500" spc="10"/>
              <a:t>o</a:t>
            </a:r>
            <a:r>
              <a:rPr dirty="0" sz="1500" spc="10">
                <a:solidFill>
                  <a:srgbClr val="382F2F"/>
                </a:solidFill>
              </a:rPr>
              <a:t>nclusió</a:t>
            </a:r>
            <a:r>
              <a:rPr dirty="0" sz="1500" spc="10"/>
              <a:t>n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43160" y="3018186"/>
            <a:ext cx="1124585" cy="896619"/>
          </a:xfrm>
          <a:custGeom>
            <a:avLst/>
            <a:gdLst/>
            <a:ahLst/>
            <a:cxnLst/>
            <a:rect l="l" t="t" r="r" b="b"/>
            <a:pathLst>
              <a:path w="1124584" h="896620">
                <a:moveTo>
                  <a:pt x="1124525" y="0"/>
                </a:moveTo>
                <a:lnTo>
                  <a:pt x="1063736" y="15082"/>
                </a:lnTo>
                <a:lnTo>
                  <a:pt x="1016419" y="30374"/>
                </a:lnTo>
                <a:lnTo>
                  <a:pt x="971103" y="47978"/>
                </a:lnTo>
                <a:lnTo>
                  <a:pt x="927665" y="67750"/>
                </a:lnTo>
                <a:lnTo>
                  <a:pt x="885978" y="89545"/>
                </a:lnTo>
                <a:lnTo>
                  <a:pt x="845918" y="113218"/>
                </a:lnTo>
                <a:lnTo>
                  <a:pt x="807359" y="138625"/>
                </a:lnTo>
                <a:lnTo>
                  <a:pt x="770177" y="165621"/>
                </a:lnTo>
                <a:lnTo>
                  <a:pt x="734245" y="194063"/>
                </a:lnTo>
                <a:lnTo>
                  <a:pt x="699440" y="223805"/>
                </a:lnTo>
                <a:lnTo>
                  <a:pt x="665636" y="254703"/>
                </a:lnTo>
                <a:lnTo>
                  <a:pt x="632708" y="286612"/>
                </a:lnTo>
                <a:lnTo>
                  <a:pt x="600531" y="319388"/>
                </a:lnTo>
                <a:lnTo>
                  <a:pt x="568979" y="352887"/>
                </a:lnTo>
                <a:lnTo>
                  <a:pt x="537927" y="386964"/>
                </a:lnTo>
                <a:lnTo>
                  <a:pt x="507251" y="421474"/>
                </a:lnTo>
                <a:lnTo>
                  <a:pt x="476826" y="456274"/>
                </a:lnTo>
                <a:lnTo>
                  <a:pt x="446525" y="491217"/>
                </a:lnTo>
                <a:lnTo>
                  <a:pt x="416224" y="526161"/>
                </a:lnTo>
                <a:lnTo>
                  <a:pt x="385799" y="560960"/>
                </a:lnTo>
                <a:lnTo>
                  <a:pt x="355123" y="595471"/>
                </a:lnTo>
                <a:lnTo>
                  <a:pt x="324071" y="629547"/>
                </a:lnTo>
                <a:lnTo>
                  <a:pt x="292520" y="663046"/>
                </a:lnTo>
                <a:lnTo>
                  <a:pt x="260342" y="695823"/>
                </a:lnTo>
                <a:lnTo>
                  <a:pt x="227414" y="727732"/>
                </a:lnTo>
                <a:lnTo>
                  <a:pt x="193610" y="758630"/>
                </a:lnTo>
                <a:lnTo>
                  <a:pt x="158805" y="788372"/>
                </a:lnTo>
                <a:lnTo>
                  <a:pt x="122874" y="816813"/>
                </a:lnTo>
                <a:lnTo>
                  <a:pt x="85691" y="843810"/>
                </a:lnTo>
                <a:lnTo>
                  <a:pt x="47133" y="869217"/>
                </a:lnTo>
                <a:lnTo>
                  <a:pt x="7073" y="892890"/>
                </a:lnTo>
                <a:lnTo>
                  <a:pt x="0" y="896588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4759" y="0"/>
            <a:ext cx="6972934" cy="886460"/>
            <a:chOff x="-4759" y="0"/>
            <a:chExt cx="6972934" cy="886460"/>
          </a:xfrm>
        </p:grpSpPr>
        <p:sp>
          <p:nvSpPr>
            <p:cNvPr id="4" name="object 4"/>
            <p:cNvSpPr/>
            <p:nvPr/>
          </p:nvSpPr>
          <p:spPr>
            <a:xfrm>
              <a:off x="0" y="3572"/>
              <a:ext cx="1036319" cy="876935"/>
            </a:xfrm>
            <a:custGeom>
              <a:avLst/>
              <a:gdLst/>
              <a:ahLst/>
              <a:cxnLst/>
              <a:rect l="l" t="t" r="r" b="b"/>
              <a:pathLst>
                <a:path w="1036319" h="876935">
                  <a:moveTo>
                    <a:pt x="1036215" y="0"/>
                  </a:moveTo>
                  <a:lnTo>
                    <a:pt x="967427" y="38692"/>
                  </a:lnTo>
                  <a:lnTo>
                    <a:pt x="928869" y="64099"/>
                  </a:lnTo>
                  <a:lnTo>
                    <a:pt x="891686" y="91095"/>
                  </a:lnTo>
                  <a:lnTo>
                    <a:pt x="855755" y="119537"/>
                  </a:lnTo>
                  <a:lnTo>
                    <a:pt x="820950" y="149279"/>
                  </a:lnTo>
                  <a:lnTo>
                    <a:pt x="787146" y="180177"/>
                  </a:lnTo>
                  <a:lnTo>
                    <a:pt x="754218" y="212086"/>
                  </a:lnTo>
                  <a:lnTo>
                    <a:pt x="722040" y="244862"/>
                  </a:lnTo>
                  <a:lnTo>
                    <a:pt x="690489" y="278361"/>
                  </a:lnTo>
                  <a:lnTo>
                    <a:pt x="659437" y="312438"/>
                  </a:lnTo>
                  <a:lnTo>
                    <a:pt x="628761" y="346948"/>
                  </a:lnTo>
                  <a:lnTo>
                    <a:pt x="598335" y="381747"/>
                  </a:lnTo>
                  <a:lnTo>
                    <a:pt x="568035" y="416691"/>
                  </a:lnTo>
                  <a:lnTo>
                    <a:pt x="537734" y="451635"/>
                  </a:lnTo>
                  <a:lnTo>
                    <a:pt x="507308" y="486434"/>
                  </a:lnTo>
                  <a:lnTo>
                    <a:pt x="476633" y="520945"/>
                  </a:lnTo>
                  <a:lnTo>
                    <a:pt x="445581" y="555021"/>
                  </a:lnTo>
                  <a:lnTo>
                    <a:pt x="414029" y="588520"/>
                  </a:lnTo>
                  <a:lnTo>
                    <a:pt x="381852" y="621296"/>
                  </a:lnTo>
                  <a:lnTo>
                    <a:pt x="348924" y="653206"/>
                  </a:lnTo>
                  <a:lnTo>
                    <a:pt x="315120" y="684104"/>
                  </a:lnTo>
                  <a:lnTo>
                    <a:pt x="280315" y="713846"/>
                  </a:lnTo>
                  <a:lnTo>
                    <a:pt x="244383" y="742287"/>
                  </a:lnTo>
                  <a:lnTo>
                    <a:pt x="207201" y="769284"/>
                  </a:lnTo>
                  <a:lnTo>
                    <a:pt x="168642" y="794691"/>
                  </a:lnTo>
                  <a:lnTo>
                    <a:pt x="128582" y="818364"/>
                  </a:lnTo>
                  <a:lnTo>
                    <a:pt x="86895" y="840159"/>
                  </a:lnTo>
                  <a:lnTo>
                    <a:pt x="43457" y="859930"/>
                  </a:lnTo>
                  <a:lnTo>
                    <a:pt x="0" y="876813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04190"/>
              <a:ext cx="6967855" cy="19050"/>
            </a:xfrm>
            <a:custGeom>
              <a:avLst/>
              <a:gdLst/>
              <a:ahLst/>
              <a:cxnLst/>
              <a:rect l="l" t="t" r="r" b="b"/>
              <a:pathLst>
                <a:path w="6967855" h="19050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3714013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28140" y="978524"/>
            <a:ext cx="1306830" cy="4711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00" spc="30"/>
              <a:t>T</a:t>
            </a:r>
            <a:r>
              <a:rPr dirty="0" sz="2900" spc="30"/>
              <a:t>h</a:t>
            </a:r>
            <a:r>
              <a:rPr dirty="0" sz="2900" spc="15"/>
              <a:t>a</a:t>
            </a:r>
            <a:r>
              <a:rPr dirty="0" sz="2900" spc="35"/>
              <a:t>n</a:t>
            </a:r>
            <a:r>
              <a:rPr dirty="0" sz="2900" spc="-5">
                <a:solidFill>
                  <a:srgbClr val="382F2F"/>
                </a:solidFill>
              </a:rPr>
              <a:t>k</a:t>
            </a:r>
            <a:r>
              <a:rPr dirty="0" sz="2900" spc="55"/>
              <a:t>s</a:t>
            </a:r>
            <a:r>
              <a:rPr dirty="0" sz="2900" spc="-55"/>
              <a:t>!</a:t>
            </a:r>
            <a:endParaRPr sz="2900"/>
          </a:p>
        </p:txBody>
      </p:sp>
      <p:sp>
        <p:nvSpPr>
          <p:cNvPr id="8" name="object 8"/>
          <p:cNvSpPr txBox="1"/>
          <p:nvPr/>
        </p:nvSpPr>
        <p:spPr>
          <a:xfrm>
            <a:off x="1891910" y="1662618"/>
            <a:ext cx="317627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dirty="0" sz="1050" spc="-1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dirty="0" sz="1050" spc="-10">
                <a:solidFill>
                  <a:srgbClr val="382F2F"/>
                </a:solidFill>
                <a:latin typeface="Verdana"/>
                <a:cs typeface="Verdana"/>
              </a:rPr>
              <a:t>eth</a:t>
            </a:r>
            <a:r>
              <a:rPr dirty="0" sz="1050" spc="-9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Paza</a:t>
            </a:r>
            <a:r>
              <a:rPr dirty="0" sz="1050" spc="5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dirty="0" sz="1050" spc="5">
                <a:solidFill>
                  <a:srgbClr val="332B2B"/>
                </a:solidFill>
                <a:latin typeface="Verdana"/>
                <a:cs typeface="Verdana"/>
              </a:rPr>
              <a:t>on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dirty="0" sz="1050" spc="10">
                <a:solidFill>
                  <a:srgbClr val="382F2F"/>
                </a:solidFill>
                <a:latin typeface="Verdana"/>
                <a:cs typeface="Verdana"/>
              </a:rPr>
              <a:t>re</a:t>
            </a:r>
            <a:r>
              <a:rPr dirty="0" sz="1050" spc="10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dirty="0" sz="1050" spc="-35">
                <a:solidFill>
                  <a:srgbClr val="382F2F"/>
                </a:solidFill>
                <a:latin typeface="Verdana"/>
                <a:cs typeface="Verdana"/>
              </a:rPr>
              <a:t>o.Contr</a:t>
            </a:r>
            <a:r>
              <a:rPr dirty="0" sz="1050" spc="-35">
                <a:solidFill>
                  <a:srgbClr val="332B2B"/>
                </a:solidFill>
                <a:latin typeface="Verdana"/>
                <a:cs typeface="Verdana"/>
              </a:rPr>
              <a:t>ol:</a:t>
            </a:r>
            <a:r>
              <a:rPr dirty="0" sz="1050" spc="-9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45">
                <a:solidFill>
                  <a:srgbClr val="382F2F"/>
                </a:solidFill>
                <a:latin typeface="Verdana"/>
                <a:cs typeface="Verdana"/>
              </a:rPr>
              <a:t>235800</a:t>
            </a:r>
            <a:r>
              <a:rPr dirty="0" sz="1050" spc="-45">
                <a:solidFill>
                  <a:srgbClr val="332B2B"/>
                </a:solidFill>
                <a:latin typeface="Verdana"/>
                <a:cs typeface="Verdana"/>
              </a:rPr>
              <a:t>36</a:t>
            </a:r>
            <a:r>
              <a:rPr dirty="0" sz="1050" spc="-85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332B2B"/>
                </a:solidFill>
                <a:latin typeface="Verdana"/>
                <a:cs typeface="Verdana"/>
              </a:rPr>
              <a:t>Tics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97060" y="2476271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17754" y="97383"/>
                </a:moveTo>
                <a:lnTo>
                  <a:pt x="274866" y="97383"/>
                </a:lnTo>
                <a:lnTo>
                  <a:pt x="255765" y="101244"/>
                </a:lnTo>
                <a:lnTo>
                  <a:pt x="240144" y="111785"/>
                </a:lnTo>
                <a:lnTo>
                  <a:pt x="229603" y="127406"/>
                </a:lnTo>
                <a:lnTo>
                  <a:pt x="225742" y="146507"/>
                </a:lnTo>
                <a:lnTo>
                  <a:pt x="225742" y="203390"/>
                </a:lnTo>
                <a:lnTo>
                  <a:pt x="220205" y="208927"/>
                </a:lnTo>
                <a:lnTo>
                  <a:pt x="168922" y="208927"/>
                </a:lnTo>
                <a:lnTo>
                  <a:pt x="168922" y="244132"/>
                </a:lnTo>
                <a:lnTo>
                  <a:pt x="220205" y="244132"/>
                </a:lnTo>
                <a:lnTo>
                  <a:pt x="225742" y="249669"/>
                </a:lnTo>
                <a:lnTo>
                  <a:pt x="225742" y="418807"/>
                </a:lnTo>
                <a:lnTo>
                  <a:pt x="260934" y="418807"/>
                </a:lnTo>
                <a:lnTo>
                  <a:pt x="260934" y="249669"/>
                </a:lnTo>
                <a:lnTo>
                  <a:pt x="266471" y="244132"/>
                </a:lnTo>
                <a:lnTo>
                  <a:pt x="317754" y="244132"/>
                </a:lnTo>
                <a:lnTo>
                  <a:pt x="317754" y="208927"/>
                </a:lnTo>
                <a:lnTo>
                  <a:pt x="273304" y="208927"/>
                </a:lnTo>
                <a:lnTo>
                  <a:pt x="266471" y="208927"/>
                </a:lnTo>
                <a:lnTo>
                  <a:pt x="260934" y="203390"/>
                </a:lnTo>
                <a:lnTo>
                  <a:pt x="260934" y="138836"/>
                </a:lnTo>
                <a:lnTo>
                  <a:pt x="267182" y="132588"/>
                </a:lnTo>
                <a:lnTo>
                  <a:pt x="317754" y="132588"/>
                </a:lnTo>
                <a:lnTo>
                  <a:pt x="317754" y="97383"/>
                </a:lnTo>
                <a:close/>
              </a:path>
              <a:path w="419100" h="419100">
                <a:moveTo>
                  <a:pt x="418795" y="51003"/>
                </a:moveTo>
                <a:lnTo>
                  <a:pt x="414782" y="31165"/>
                </a:lnTo>
                <a:lnTo>
                  <a:pt x="403847" y="14960"/>
                </a:lnTo>
                <a:lnTo>
                  <a:pt x="387629" y="4013"/>
                </a:lnTo>
                <a:lnTo>
                  <a:pt x="367792" y="0"/>
                </a:lnTo>
                <a:lnTo>
                  <a:pt x="51003" y="0"/>
                </a:lnTo>
                <a:lnTo>
                  <a:pt x="31165" y="4013"/>
                </a:lnTo>
                <a:lnTo>
                  <a:pt x="14947" y="14960"/>
                </a:lnTo>
                <a:lnTo>
                  <a:pt x="4013" y="31165"/>
                </a:lnTo>
                <a:lnTo>
                  <a:pt x="0" y="51003"/>
                </a:lnTo>
                <a:lnTo>
                  <a:pt x="0" y="367792"/>
                </a:lnTo>
                <a:lnTo>
                  <a:pt x="4013" y="387629"/>
                </a:lnTo>
                <a:lnTo>
                  <a:pt x="14947" y="403847"/>
                </a:lnTo>
                <a:lnTo>
                  <a:pt x="31165" y="414794"/>
                </a:lnTo>
                <a:lnTo>
                  <a:pt x="51003" y="418807"/>
                </a:lnTo>
                <a:lnTo>
                  <a:pt x="201002" y="418807"/>
                </a:lnTo>
                <a:lnTo>
                  <a:pt x="201002" y="268859"/>
                </a:lnTo>
                <a:lnTo>
                  <a:pt x="149733" y="268859"/>
                </a:lnTo>
                <a:lnTo>
                  <a:pt x="144195" y="263321"/>
                </a:lnTo>
                <a:lnTo>
                  <a:pt x="144195" y="189738"/>
                </a:lnTo>
                <a:lnTo>
                  <a:pt x="149733" y="184200"/>
                </a:lnTo>
                <a:lnTo>
                  <a:pt x="201002" y="184200"/>
                </a:lnTo>
                <a:lnTo>
                  <a:pt x="201002" y="146507"/>
                </a:lnTo>
                <a:lnTo>
                  <a:pt x="206819" y="117792"/>
                </a:lnTo>
                <a:lnTo>
                  <a:pt x="222669" y="94310"/>
                </a:lnTo>
                <a:lnTo>
                  <a:pt x="246138" y="78460"/>
                </a:lnTo>
                <a:lnTo>
                  <a:pt x="274866" y="72656"/>
                </a:lnTo>
                <a:lnTo>
                  <a:pt x="336943" y="72656"/>
                </a:lnTo>
                <a:lnTo>
                  <a:pt x="342480" y="78193"/>
                </a:lnTo>
                <a:lnTo>
                  <a:pt x="342480" y="151777"/>
                </a:lnTo>
                <a:lnTo>
                  <a:pt x="336943" y="157314"/>
                </a:lnTo>
                <a:lnTo>
                  <a:pt x="285673" y="157314"/>
                </a:lnTo>
                <a:lnTo>
                  <a:pt x="285673" y="184200"/>
                </a:lnTo>
                <a:lnTo>
                  <a:pt x="336943" y="184200"/>
                </a:lnTo>
                <a:lnTo>
                  <a:pt x="342480" y="189738"/>
                </a:lnTo>
                <a:lnTo>
                  <a:pt x="342480" y="263321"/>
                </a:lnTo>
                <a:lnTo>
                  <a:pt x="336943" y="268859"/>
                </a:lnTo>
                <a:lnTo>
                  <a:pt x="285673" y="268859"/>
                </a:lnTo>
                <a:lnTo>
                  <a:pt x="285673" y="418807"/>
                </a:lnTo>
                <a:lnTo>
                  <a:pt x="367792" y="418807"/>
                </a:lnTo>
                <a:lnTo>
                  <a:pt x="387629" y="414794"/>
                </a:lnTo>
                <a:lnTo>
                  <a:pt x="403847" y="403847"/>
                </a:lnTo>
                <a:lnTo>
                  <a:pt x="414782" y="387629"/>
                </a:lnTo>
                <a:lnTo>
                  <a:pt x="418795" y="367792"/>
                </a:lnTo>
                <a:lnTo>
                  <a:pt x="418795" y="51003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3272391" y="2477617"/>
            <a:ext cx="419100" cy="419100"/>
            <a:chOff x="3272391" y="2477617"/>
            <a:chExt cx="419100" cy="419100"/>
          </a:xfrm>
        </p:grpSpPr>
        <p:sp>
          <p:nvSpPr>
            <p:cNvPr id="11" name="object 11"/>
            <p:cNvSpPr/>
            <p:nvPr/>
          </p:nvSpPr>
          <p:spPr>
            <a:xfrm>
              <a:off x="3346827" y="2552053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10" h="270510">
                  <a:moveTo>
                    <a:pt x="233122" y="269931"/>
                  </a:moveTo>
                  <a:lnTo>
                    <a:pt x="36808" y="269931"/>
                  </a:lnTo>
                  <a:lnTo>
                    <a:pt x="22495" y="267033"/>
                  </a:lnTo>
                  <a:lnTo>
                    <a:pt x="10793" y="259137"/>
                  </a:lnTo>
                  <a:lnTo>
                    <a:pt x="2897" y="247436"/>
                  </a:lnTo>
                  <a:lnTo>
                    <a:pt x="0" y="233122"/>
                  </a:lnTo>
                  <a:lnTo>
                    <a:pt x="0" y="36808"/>
                  </a:lnTo>
                  <a:lnTo>
                    <a:pt x="2897" y="22495"/>
                  </a:lnTo>
                  <a:lnTo>
                    <a:pt x="10793" y="10793"/>
                  </a:lnTo>
                  <a:lnTo>
                    <a:pt x="22495" y="2897"/>
                  </a:lnTo>
                  <a:lnTo>
                    <a:pt x="36808" y="0"/>
                  </a:lnTo>
                  <a:lnTo>
                    <a:pt x="233122" y="0"/>
                  </a:lnTo>
                  <a:lnTo>
                    <a:pt x="247436" y="2897"/>
                  </a:lnTo>
                  <a:lnTo>
                    <a:pt x="259137" y="10793"/>
                  </a:lnTo>
                  <a:lnTo>
                    <a:pt x="267033" y="22495"/>
                  </a:lnTo>
                  <a:lnTo>
                    <a:pt x="267447" y="24539"/>
                  </a:lnTo>
                  <a:lnTo>
                    <a:pt x="220852" y="24539"/>
                  </a:lnTo>
                  <a:lnTo>
                    <a:pt x="211311" y="26471"/>
                  </a:lnTo>
                  <a:lnTo>
                    <a:pt x="203510" y="31735"/>
                  </a:lnTo>
                  <a:lnTo>
                    <a:pt x="198245" y="39536"/>
                  </a:lnTo>
                  <a:lnTo>
                    <a:pt x="196313" y="49078"/>
                  </a:lnTo>
                  <a:lnTo>
                    <a:pt x="134965" y="49078"/>
                  </a:lnTo>
                  <a:lnTo>
                    <a:pt x="101568" y="55839"/>
                  </a:lnTo>
                  <a:lnTo>
                    <a:pt x="74264" y="74264"/>
                  </a:lnTo>
                  <a:lnTo>
                    <a:pt x="55839" y="101568"/>
                  </a:lnTo>
                  <a:lnTo>
                    <a:pt x="49078" y="134965"/>
                  </a:lnTo>
                  <a:lnTo>
                    <a:pt x="55839" y="168362"/>
                  </a:lnTo>
                  <a:lnTo>
                    <a:pt x="74264" y="195666"/>
                  </a:lnTo>
                  <a:lnTo>
                    <a:pt x="101568" y="214091"/>
                  </a:lnTo>
                  <a:lnTo>
                    <a:pt x="134965" y="220852"/>
                  </a:lnTo>
                  <a:lnTo>
                    <a:pt x="269931" y="220852"/>
                  </a:lnTo>
                  <a:lnTo>
                    <a:pt x="269931" y="233122"/>
                  </a:lnTo>
                  <a:lnTo>
                    <a:pt x="267033" y="247436"/>
                  </a:lnTo>
                  <a:lnTo>
                    <a:pt x="259137" y="259137"/>
                  </a:lnTo>
                  <a:lnTo>
                    <a:pt x="247436" y="267033"/>
                  </a:lnTo>
                  <a:lnTo>
                    <a:pt x="233122" y="269931"/>
                  </a:lnTo>
                  <a:close/>
                </a:path>
                <a:path w="270510" h="270510">
                  <a:moveTo>
                    <a:pt x="269931" y="73617"/>
                  </a:moveTo>
                  <a:lnTo>
                    <a:pt x="220852" y="73617"/>
                  </a:lnTo>
                  <a:lnTo>
                    <a:pt x="230394" y="71685"/>
                  </a:lnTo>
                  <a:lnTo>
                    <a:pt x="238195" y="66421"/>
                  </a:lnTo>
                  <a:lnTo>
                    <a:pt x="243460" y="58619"/>
                  </a:lnTo>
                  <a:lnTo>
                    <a:pt x="245391" y="49078"/>
                  </a:lnTo>
                  <a:lnTo>
                    <a:pt x="243460" y="39536"/>
                  </a:lnTo>
                  <a:lnTo>
                    <a:pt x="238195" y="31735"/>
                  </a:lnTo>
                  <a:lnTo>
                    <a:pt x="230394" y="26471"/>
                  </a:lnTo>
                  <a:lnTo>
                    <a:pt x="220852" y="24539"/>
                  </a:lnTo>
                  <a:lnTo>
                    <a:pt x="267447" y="24539"/>
                  </a:lnTo>
                  <a:lnTo>
                    <a:pt x="269931" y="36808"/>
                  </a:lnTo>
                  <a:lnTo>
                    <a:pt x="269931" y="73617"/>
                  </a:lnTo>
                  <a:close/>
                </a:path>
                <a:path w="270510" h="270510">
                  <a:moveTo>
                    <a:pt x="269931" y="220852"/>
                  </a:moveTo>
                  <a:lnTo>
                    <a:pt x="134965" y="220852"/>
                  </a:lnTo>
                  <a:lnTo>
                    <a:pt x="168362" y="214091"/>
                  </a:lnTo>
                  <a:lnTo>
                    <a:pt x="195666" y="195666"/>
                  </a:lnTo>
                  <a:lnTo>
                    <a:pt x="214091" y="168362"/>
                  </a:lnTo>
                  <a:lnTo>
                    <a:pt x="220852" y="134965"/>
                  </a:lnTo>
                  <a:lnTo>
                    <a:pt x="214091" y="101568"/>
                  </a:lnTo>
                  <a:lnTo>
                    <a:pt x="195666" y="74264"/>
                  </a:lnTo>
                  <a:lnTo>
                    <a:pt x="168362" y="55839"/>
                  </a:lnTo>
                  <a:lnTo>
                    <a:pt x="134965" y="49078"/>
                  </a:lnTo>
                  <a:lnTo>
                    <a:pt x="196313" y="49078"/>
                  </a:lnTo>
                  <a:lnTo>
                    <a:pt x="198245" y="58619"/>
                  </a:lnTo>
                  <a:lnTo>
                    <a:pt x="203510" y="66421"/>
                  </a:lnTo>
                  <a:lnTo>
                    <a:pt x="211311" y="71685"/>
                  </a:lnTo>
                  <a:lnTo>
                    <a:pt x="220852" y="73617"/>
                  </a:lnTo>
                  <a:lnTo>
                    <a:pt x="269931" y="73617"/>
                  </a:lnTo>
                  <a:lnTo>
                    <a:pt x="269931" y="220852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0444" y="2625670"/>
              <a:ext cx="122695" cy="122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72391" y="2477617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356636" y="418802"/>
                  </a:moveTo>
                  <a:lnTo>
                    <a:pt x="62165" y="418802"/>
                  </a:lnTo>
                  <a:lnTo>
                    <a:pt x="38182" y="413845"/>
                  </a:lnTo>
                  <a:lnTo>
                    <a:pt x="18398" y="400403"/>
                  </a:lnTo>
                  <a:lnTo>
                    <a:pt x="4956" y="380619"/>
                  </a:lnTo>
                  <a:lnTo>
                    <a:pt x="0" y="356636"/>
                  </a:lnTo>
                  <a:lnTo>
                    <a:pt x="0" y="62165"/>
                  </a:lnTo>
                  <a:lnTo>
                    <a:pt x="4956" y="38182"/>
                  </a:lnTo>
                  <a:lnTo>
                    <a:pt x="18398" y="18398"/>
                  </a:lnTo>
                  <a:lnTo>
                    <a:pt x="38182" y="4956"/>
                  </a:lnTo>
                  <a:lnTo>
                    <a:pt x="62165" y="0"/>
                  </a:lnTo>
                  <a:lnTo>
                    <a:pt x="356636" y="0"/>
                  </a:lnTo>
                  <a:lnTo>
                    <a:pt x="380619" y="4956"/>
                  </a:lnTo>
                  <a:lnTo>
                    <a:pt x="400403" y="18398"/>
                  </a:lnTo>
                  <a:lnTo>
                    <a:pt x="413845" y="38182"/>
                  </a:lnTo>
                  <a:lnTo>
                    <a:pt x="416266" y="49896"/>
                  </a:lnTo>
                  <a:lnTo>
                    <a:pt x="111244" y="49896"/>
                  </a:lnTo>
                  <a:lnTo>
                    <a:pt x="87389" y="54725"/>
                  </a:lnTo>
                  <a:lnTo>
                    <a:pt x="67886" y="67886"/>
                  </a:lnTo>
                  <a:lnTo>
                    <a:pt x="54725" y="87389"/>
                  </a:lnTo>
                  <a:lnTo>
                    <a:pt x="49896" y="111244"/>
                  </a:lnTo>
                  <a:lnTo>
                    <a:pt x="49896" y="307557"/>
                  </a:lnTo>
                  <a:lnTo>
                    <a:pt x="54725" y="331413"/>
                  </a:lnTo>
                  <a:lnTo>
                    <a:pt x="67886" y="350916"/>
                  </a:lnTo>
                  <a:lnTo>
                    <a:pt x="87389" y="364076"/>
                  </a:lnTo>
                  <a:lnTo>
                    <a:pt x="111244" y="368905"/>
                  </a:lnTo>
                  <a:lnTo>
                    <a:pt x="416266" y="368905"/>
                  </a:lnTo>
                  <a:lnTo>
                    <a:pt x="413845" y="380619"/>
                  </a:lnTo>
                  <a:lnTo>
                    <a:pt x="400403" y="400403"/>
                  </a:lnTo>
                  <a:lnTo>
                    <a:pt x="380619" y="413845"/>
                  </a:lnTo>
                  <a:lnTo>
                    <a:pt x="356636" y="418802"/>
                  </a:lnTo>
                  <a:close/>
                </a:path>
                <a:path w="419100" h="419100">
                  <a:moveTo>
                    <a:pt x="416266" y="368905"/>
                  </a:moveTo>
                  <a:lnTo>
                    <a:pt x="307557" y="368905"/>
                  </a:lnTo>
                  <a:lnTo>
                    <a:pt x="331413" y="364076"/>
                  </a:lnTo>
                  <a:lnTo>
                    <a:pt x="350916" y="350916"/>
                  </a:lnTo>
                  <a:lnTo>
                    <a:pt x="364076" y="331413"/>
                  </a:lnTo>
                  <a:lnTo>
                    <a:pt x="368905" y="307557"/>
                  </a:lnTo>
                  <a:lnTo>
                    <a:pt x="368905" y="111244"/>
                  </a:lnTo>
                  <a:lnTo>
                    <a:pt x="364076" y="87389"/>
                  </a:lnTo>
                  <a:lnTo>
                    <a:pt x="350916" y="67886"/>
                  </a:lnTo>
                  <a:lnTo>
                    <a:pt x="331413" y="54725"/>
                  </a:lnTo>
                  <a:lnTo>
                    <a:pt x="307557" y="49896"/>
                  </a:lnTo>
                  <a:lnTo>
                    <a:pt x="416266" y="49896"/>
                  </a:lnTo>
                  <a:lnTo>
                    <a:pt x="418802" y="62165"/>
                  </a:lnTo>
                  <a:lnTo>
                    <a:pt x="418802" y="356636"/>
                  </a:lnTo>
                  <a:lnTo>
                    <a:pt x="416266" y="368905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847625" y="2477722"/>
            <a:ext cx="419100" cy="419100"/>
            <a:chOff x="3847625" y="2477722"/>
            <a:chExt cx="419100" cy="419100"/>
          </a:xfrm>
        </p:grpSpPr>
        <p:sp>
          <p:nvSpPr>
            <p:cNvPr id="15" name="object 15"/>
            <p:cNvSpPr/>
            <p:nvPr/>
          </p:nvSpPr>
          <p:spPr>
            <a:xfrm>
              <a:off x="3847617" y="2477731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111252" y="79933"/>
                  </a:moveTo>
                  <a:lnTo>
                    <a:pt x="105752" y="74434"/>
                  </a:lnTo>
                  <a:lnTo>
                    <a:pt x="98971" y="74434"/>
                  </a:lnTo>
                  <a:lnTo>
                    <a:pt x="92202" y="74434"/>
                  </a:lnTo>
                  <a:lnTo>
                    <a:pt x="86702" y="79933"/>
                  </a:lnTo>
                  <a:lnTo>
                    <a:pt x="86702" y="93472"/>
                  </a:lnTo>
                  <a:lnTo>
                    <a:pt x="92202" y="98971"/>
                  </a:lnTo>
                  <a:lnTo>
                    <a:pt x="105752" y="98971"/>
                  </a:lnTo>
                  <a:lnTo>
                    <a:pt x="111252" y="93472"/>
                  </a:lnTo>
                  <a:lnTo>
                    <a:pt x="111252" y="79933"/>
                  </a:lnTo>
                  <a:close/>
                </a:path>
                <a:path w="419100" h="419100">
                  <a:moveTo>
                    <a:pt x="418807" y="62166"/>
                  </a:moveTo>
                  <a:lnTo>
                    <a:pt x="416267" y="49898"/>
                  </a:lnTo>
                  <a:lnTo>
                    <a:pt x="413842" y="38176"/>
                  </a:lnTo>
                  <a:lnTo>
                    <a:pt x="400405" y="18389"/>
                  </a:lnTo>
                  <a:lnTo>
                    <a:pt x="380619" y="4953"/>
                  </a:lnTo>
                  <a:lnTo>
                    <a:pt x="356641" y="0"/>
                  </a:lnTo>
                  <a:lnTo>
                    <a:pt x="356641" y="224574"/>
                  </a:lnTo>
                  <a:lnTo>
                    <a:pt x="356641" y="363410"/>
                  </a:lnTo>
                  <a:lnTo>
                    <a:pt x="351155" y="368896"/>
                  </a:lnTo>
                  <a:lnTo>
                    <a:pt x="288505" y="368896"/>
                  </a:lnTo>
                  <a:lnTo>
                    <a:pt x="283019" y="363410"/>
                  </a:lnTo>
                  <a:lnTo>
                    <a:pt x="283019" y="246202"/>
                  </a:lnTo>
                  <a:lnTo>
                    <a:pt x="281089" y="236664"/>
                  </a:lnTo>
                  <a:lnTo>
                    <a:pt x="275818" y="228866"/>
                  </a:lnTo>
                  <a:lnTo>
                    <a:pt x="268020" y="223596"/>
                  </a:lnTo>
                  <a:lnTo>
                    <a:pt x="258483" y="221665"/>
                  </a:lnTo>
                  <a:lnTo>
                    <a:pt x="248945" y="223596"/>
                  </a:lnTo>
                  <a:lnTo>
                    <a:pt x="241134" y="228866"/>
                  </a:lnTo>
                  <a:lnTo>
                    <a:pt x="235877" y="236664"/>
                  </a:lnTo>
                  <a:lnTo>
                    <a:pt x="233946" y="246202"/>
                  </a:lnTo>
                  <a:lnTo>
                    <a:pt x="233946" y="363410"/>
                  </a:lnTo>
                  <a:lnTo>
                    <a:pt x="228447" y="368896"/>
                  </a:lnTo>
                  <a:lnTo>
                    <a:pt x="165811" y="368896"/>
                  </a:lnTo>
                  <a:lnTo>
                    <a:pt x="160324" y="363410"/>
                  </a:lnTo>
                  <a:lnTo>
                    <a:pt x="160324" y="153543"/>
                  </a:lnTo>
                  <a:lnTo>
                    <a:pt x="165811" y="148043"/>
                  </a:lnTo>
                  <a:lnTo>
                    <a:pt x="227965" y="148043"/>
                  </a:lnTo>
                  <a:lnTo>
                    <a:pt x="233146" y="152793"/>
                  </a:lnTo>
                  <a:lnTo>
                    <a:pt x="233857" y="158889"/>
                  </a:lnTo>
                  <a:lnTo>
                    <a:pt x="246926" y="152831"/>
                  </a:lnTo>
                  <a:lnTo>
                    <a:pt x="261073" y="149047"/>
                  </a:lnTo>
                  <a:lnTo>
                    <a:pt x="271754" y="148043"/>
                  </a:lnTo>
                  <a:lnTo>
                    <a:pt x="275869" y="147662"/>
                  </a:lnTo>
                  <a:lnTo>
                    <a:pt x="290893" y="148805"/>
                  </a:lnTo>
                  <a:lnTo>
                    <a:pt x="317995" y="158229"/>
                  </a:lnTo>
                  <a:lnTo>
                    <a:pt x="338734" y="175387"/>
                  </a:lnTo>
                  <a:lnTo>
                    <a:pt x="351980" y="198196"/>
                  </a:lnTo>
                  <a:lnTo>
                    <a:pt x="356641" y="224574"/>
                  </a:lnTo>
                  <a:lnTo>
                    <a:pt x="356641" y="0"/>
                  </a:lnTo>
                  <a:lnTo>
                    <a:pt x="135788" y="0"/>
                  </a:lnTo>
                  <a:lnTo>
                    <a:pt x="135788" y="86702"/>
                  </a:lnTo>
                  <a:lnTo>
                    <a:pt x="135788" y="153543"/>
                  </a:lnTo>
                  <a:lnTo>
                    <a:pt x="135788" y="363410"/>
                  </a:lnTo>
                  <a:lnTo>
                    <a:pt x="130302" y="368896"/>
                  </a:lnTo>
                  <a:lnTo>
                    <a:pt x="67652" y="368896"/>
                  </a:lnTo>
                  <a:lnTo>
                    <a:pt x="62166" y="363410"/>
                  </a:lnTo>
                  <a:lnTo>
                    <a:pt x="62166" y="153543"/>
                  </a:lnTo>
                  <a:lnTo>
                    <a:pt x="67652" y="148043"/>
                  </a:lnTo>
                  <a:lnTo>
                    <a:pt x="130302" y="148043"/>
                  </a:lnTo>
                  <a:lnTo>
                    <a:pt x="135788" y="153543"/>
                  </a:lnTo>
                  <a:lnTo>
                    <a:pt x="135788" y="86702"/>
                  </a:lnTo>
                  <a:lnTo>
                    <a:pt x="132892" y="101015"/>
                  </a:lnTo>
                  <a:lnTo>
                    <a:pt x="124993" y="112712"/>
                  </a:lnTo>
                  <a:lnTo>
                    <a:pt x="113296" y="120611"/>
                  </a:lnTo>
                  <a:lnTo>
                    <a:pt x="98971" y="123507"/>
                  </a:lnTo>
                  <a:lnTo>
                    <a:pt x="84658" y="120611"/>
                  </a:lnTo>
                  <a:lnTo>
                    <a:pt x="72961" y="112712"/>
                  </a:lnTo>
                  <a:lnTo>
                    <a:pt x="65062" y="101015"/>
                  </a:lnTo>
                  <a:lnTo>
                    <a:pt x="62166" y="86702"/>
                  </a:lnTo>
                  <a:lnTo>
                    <a:pt x="65062" y="72390"/>
                  </a:lnTo>
                  <a:lnTo>
                    <a:pt x="72961" y="60680"/>
                  </a:lnTo>
                  <a:lnTo>
                    <a:pt x="84658" y="52793"/>
                  </a:lnTo>
                  <a:lnTo>
                    <a:pt x="98971" y="49898"/>
                  </a:lnTo>
                  <a:lnTo>
                    <a:pt x="113296" y="52793"/>
                  </a:lnTo>
                  <a:lnTo>
                    <a:pt x="124993" y="60680"/>
                  </a:lnTo>
                  <a:lnTo>
                    <a:pt x="132892" y="72390"/>
                  </a:lnTo>
                  <a:lnTo>
                    <a:pt x="135788" y="86702"/>
                  </a:lnTo>
                  <a:lnTo>
                    <a:pt x="135788" y="0"/>
                  </a:lnTo>
                  <a:lnTo>
                    <a:pt x="62166" y="0"/>
                  </a:lnTo>
                  <a:lnTo>
                    <a:pt x="38188" y="4953"/>
                  </a:lnTo>
                  <a:lnTo>
                    <a:pt x="18402" y="18389"/>
                  </a:lnTo>
                  <a:lnTo>
                    <a:pt x="4953" y="38176"/>
                  </a:lnTo>
                  <a:lnTo>
                    <a:pt x="0" y="62166"/>
                  </a:lnTo>
                  <a:lnTo>
                    <a:pt x="0" y="356628"/>
                  </a:lnTo>
                  <a:lnTo>
                    <a:pt x="4953" y="380619"/>
                  </a:lnTo>
                  <a:lnTo>
                    <a:pt x="18402" y="400405"/>
                  </a:lnTo>
                  <a:lnTo>
                    <a:pt x="38188" y="413842"/>
                  </a:lnTo>
                  <a:lnTo>
                    <a:pt x="62166" y="418795"/>
                  </a:lnTo>
                  <a:lnTo>
                    <a:pt x="356641" y="418795"/>
                  </a:lnTo>
                  <a:lnTo>
                    <a:pt x="380619" y="413842"/>
                  </a:lnTo>
                  <a:lnTo>
                    <a:pt x="400405" y="400405"/>
                  </a:lnTo>
                  <a:lnTo>
                    <a:pt x="413842" y="380619"/>
                  </a:lnTo>
                  <a:lnTo>
                    <a:pt x="416267" y="368896"/>
                  </a:lnTo>
                  <a:lnTo>
                    <a:pt x="418807" y="356628"/>
                  </a:lnTo>
                  <a:lnTo>
                    <a:pt x="418807" y="147662"/>
                  </a:lnTo>
                  <a:lnTo>
                    <a:pt x="418807" y="123507"/>
                  </a:lnTo>
                  <a:lnTo>
                    <a:pt x="418807" y="62166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2487" y="2650052"/>
              <a:ext cx="147235" cy="17203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934331" y="2650314"/>
              <a:ext cx="24765" cy="172085"/>
            </a:xfrm>
            <a:custGeom>
              <a:avLst/>
              <a:gdLst/>
              <a:ahLst/>
              <a:cxnLst/>
              <a:rect l="l" t="t" r="r" b="b"/>
              <a:pathLst>
                <a:path w="24764" h="172085">
                  <a:moveTo>
                    <a:pt x="24539" y="171774"/>
                  </a:moveTo>
                  <a:lnTo>
                    <a:pt x="0" y="171774"/>
                  </a:lnTo>
                  <a:lnTo>
                    <a:pt x="0" y="0"/>
                  </a:lnTo>
                  <a:lnTo>
                    <a:pt x="24539" y="0"/>
                  </a:lnTo>
                  <a:lnTo>
                    <a:pt x="24539" y="171774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2023-11-05T01:04:24Z</dcterms:created>
  <dcterms:modified xsi:type="dcterms:W3CDTF">2023-11-05T01:04:24Z</dcterms:modified>
</cp:coreProperties>
</file>