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970" y="2160276"/>
            <a:ext cx="15030758" cy="658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3875" y="4736310"/>
            <a:ext cx="9812948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8219" y="1519794"/>
            <a:ext cx="9450705" cy="7375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 indent="-635">
              <a:lnSpc>
                <a:spcPct val="99900"/>
              </a:lnSpc>
              <a:spcBef>
                <a:spcPts val="125"/>
              </a:spcBef>
            </a:pPr>
            <a:r>
              <a:rPr dirty="0" sz="9650" spc="380" b="1">
                <a:solidFill>
                  <a:srgbClr val="FFFFFF"/>
                </a:solidFill>
                <a:latin typeface="Times New Roman"/>
                <a:cs typeface="Times New Roman"/>
              </a:rPr>
              <a:t>Los </a:t>
            </a:r>
            <a:r>
              <a:rPr dirty="0" sz="9650" spc="405" b="1">
                <a:solidFill>
                  <a:srgbClr val="FFFFFF"/>
                </a:solidFill>
                <a:latin typeface="Times New Roman"/>
                <a:cs typeface="Times New Roman"/>
              </a:rPr>
              <a:t>Felinos: </a:t>
            </a:r>
            <a:r>
              <a:rPr dirty="0" sz="9650" spc="40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650" spc="595" b="1">
                <a:solidFill>
                  <a:srgbClr val="FFFFFF"/>
                </a:solidFill>
                <a:latin typeface="Times New Roman"/>
                <a:cs typeface="Times New Roman"/>
              </a:rPr>
              <a:t>Descubriendo</a:t>
            </a:r>
            <a:r>
              <a:rPr dirty="0" sz="9650" spc="-3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650" spc="530" b="1">
                <a:solidFill>
                  <a:srgbClr val="FFFFFF"/>
                </a:solidFill>
                <a:latin typeface="Times New Roman"/>
                <a:cs typeface="Times New Roman"/>
              </a:rPr>
              <a:t>el </a:t>
            </a:r>
            <a:r>
              <a:rPr dirty="0" sz="9650" spc="-24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650" spc="425" b="1">
                <a:solidFill>
                  <a:srgbClr val="FFFFFF"/>
                </a:solidFill>
                <a:latin typeface="Times New Roman"/>
                <a:cs typeface="Times New Roman"/>
              </a:rPr>
              <a:t>Fascinante </a:t>
            </a:r>
            <a:r>
              <a:rPr dirty="0" sz="9650" spc="4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650" spc="525" b="1">
                <a:solidFill>
                  <a:srgbClr val="FFFFFF"/>
                </a:solidFill>
                <a:latin typeface="Times New Roman"/>
                <a:cs typeface="Times New Roman"/>
              </a:rPr>
              <a:t>Mundo </a:t>
            </a:r>
            <a:r>
              <a:rPr dirty="0" sz="9650" spc="545" b="1">
                <a:solidFill>
                  <a:srgbClr val="FFFFFF"/>
                </a:solidFill>
                <a:latin typeface="Times New Roman"/>
                <a:cs typeface="Times New Roman"/>
              </a:rPr>
              <a:t>de </a:t>
            </a:r>
            <a:r>
              <a:rPr dirty="0" sz="9650" spc="640" b="1">
                <a:solidFill>
                  <a:srgbClr val="FFFFFF"/>
                </a:solidFill>
                <a:latin typeface="Times New Roman"/>
                <a:cs typeface="Times New Roman"/>
              </a:rPr>
              <a:t>los </a:t>
            </a:r>
            <a:r>
              <a:rPr dirty="0" sz="9650" spc="6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650" spc="345" b="1">
                <a:solidFill>
                  <a:srgbClr val="FFFFFF"/>
                </a:solidFill>
                <a:latin typeface="Times New Roman"/>
                <a:cs typeface="Times New Roman"/>
              </a:rPr>
              <a:t>Gatos</a:t>
            </a:r>
            <a:endParaRPr sz="96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197" y="1143000"/>
            <a:ext cx="6496049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3681729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235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dirty="0" sz="4650" spc="95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dirty="0" sz="4650" spc="-75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dirty="0" sz="4650" spc="4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dirty="0" sz="4650" spc="3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dirty="0" sz="4650" spc="55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dirty="0" sz="4650" spc="114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dirty="0" sz="4650" spc="155">
                <a:solidFill>
                  <a:srgbClr val="000000"/>
                </a:solidFill>
                <a:latin typeface="Cambria"/>
                <a:cs typeface="Cambria"/>
              </a:rPr>
              <a:t>cc</a:t>
            </a:r>
            <a:r>
              <a:rPr dirty="0" sz="4650" spc="7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dirty="0" sz="4650" spc="30">
                <a:solidFill>
                  <a:srgbClr val="000000"/>
                </a:solidFill>
                <a:latin typeface="Cambria"/>
                <a:cs typeface="Cambria"/>
              </a:rPr>
              <a:t>ó</a:t>
            </a:r>
            <a:r>
              <a:rPr dirty="0" sz="4650" spc="95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3301" y="3251513"/>
            <a:ext cx="6278245" cy="44259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85"/>
              </a:spcBef>
            </a:pPr>
            <a:r>
              <a:rPr dirty="0" sz="2450" spc="-325">
                <a:latin typeface="Verdana"/>
                <a:cs typeface="Verdana"/>
              </a:rPr>
              <a:t>¡</a:t>
            </a: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40">
                <a:latin typeface="Verdana"/>
                <a:cs typeface="Verdana"/>
              </a:rPr>
              <a:t>presentación </a:t>
            </a:r>
            <a:r>
              <a:rPr dirty="0" sz="2450" spc="15">
                <a:latin typeface="Verdana"/>
                <a:cs typeface="Verdana"/>
              </a:rPr>
              <a:t>sobre </a:t>
            </a:r>
            <a:r>
              <a:rPr dirty="0" sz="2450" spc="-5">
                <a:latin typeface="Verdana"/>
                <a:cs typeface="Verdana"/>
              </a:rPr>
              <a:t>los </a:t>
            </a:r>
            <a:r>
              <a:rPr dirty="0" sz="2450" spc="-30">
                <a:latin typeface="Verdana"/>
                <a:cs typeface="Verdana"/>
              </a:rPr>
              <a:t>felinos! </a:t>
            </a:r>
            <a:r>
              <a:rPr dirty="0" sz="2450" spc="114">
                <a:latin typeface="Verdana"/>
                <a:cs typeface="Verdana"/>
              </a:rPr>
              <a:t>En </a:t>
            </a:r>
            <a:r>
              <a:rPr dirty="0" sz="2450" spc="-5">
                <a:latin typeface="Verdana"/>
                <a:cs typeface="Verdana"/>
              </a:rPr>
              <a:t>este </a:t>
            </a:r>
            <a:r>
              <a:rPr dirty="0" sz="2450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70">
                <a:latin typeface="Verdana"/>
                <a:cs typeface="Verdana"/>
              </a:rPr>
              <a:t>j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30">
                <a:latin typeface="Verdana"/>
                <a:cs typeface="Verdana"/>
              </a:rPr>
              <a:t>ub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5">
                <a:latin typeface="Verdana"/>
                <a:cs typeface="Verdana"/>
              </a:rPr>
              <a:t>mu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75">
                <a:latin typeface="Verdana"/>
                <a:cs typeface="Verdana"/>
              </a:rPr>
              <a:t>ga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30">
                <a:latin typeface="Verdana"/>
                <a:cs typeface="Verdana"/>
              </a:rPr>
              <a:t>elegantes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que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nos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han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cautivado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desde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80">
                <a:latin typeface="Verdana"/>
                <a:cs typeface="Verdana"/>
              </a:rPr>
              <a:t>u 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í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10">
                <a:latin typeface="Verdana"/>
                <a:cs typeface="Verdana"/>
              </a:rPr>
              <a:t>í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5">
                <a:latin typeface="Verdana"/>
                <a:cs typeface="Verdana"/>
              </a:rPr>
              <a:t>mu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má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715010">
              <a:lnSpc>
                <a:spcPct val="117300"/>
              </a:lnSpc>
              <a:spcBef>
                <a:spcPts val="75"/>
              </a:spcBef>
            </a:pPr>
            <a:r>
              <a:rPr dirty="0" sz="2450" spc="235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á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0">
                <a:latin typeface="Verdana"/>
                <a:cs typeface="Verdana"/>
              </a:rPr>
              <a:t>un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197" y="1143000"/>
            <a:ext cx="6496049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480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70">
                <a:solidFill>
                  <a:srgbClr val="000000"/>
                </a:solidFill>
                <a:latin typeface="Trebuchet MS"/>
                <a:cs typeface="Trebuchet MS"/>
              </a:rPr>
              <a:t>Los</a:t>
            </a:r>
            <a:r>
              <a:rPr dirty="0" sz="4200" spc="-33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200" spc="-5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4200" spc="-30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200" spc="13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200" spc="13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200" spc="120">
                <a:solidFill>
                  <a:srgbClr val="000000"/>
                </a:solidFill>
                <a:latin typeface="Trebuchet MS"/>
                <a:cs typeface="Trebuchet MS"/>
              </a:rPr>
              <a:t>nos</a:t>
            </a:r>
            <a:r>
              <a:rPr dirty="0" sz="4200" spc="-33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200" spc="-35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200" spc="14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200" spc="-33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200" spc="13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200" spc="-1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200" spc="-33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200" spc="61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4200" spc="13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200" spc="17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200" spc="-229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200" spc="4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200" spc="22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200" spc="13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200" spc="-1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224" y="3391630"/>
            <a:ext cx="1024524" cy="2494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3301" y="3251513"/>
            <a:ext cx="6385560" cy="44259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85"/>
              </a:spcBef>
            </a:pPr>
            <a:r>
              <a:rPr dirty="0" sz="2450" spc="7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114">
                <a:latin typeface="Verdana"/>
                <a:cs typeface="Verdana"/>
              </a:rPr>
              <a:t>uman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40">
                <a:latin typeface="Verdana"/>
                <a:cs typeface="Verdana"/>
              </a:rPr>
              <a:t>gu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ñ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175">
                <a:latin typeface="Verdana"/>
                <a:cs typeface="Verdana"/>
              </a:rPr>
              <a:t>um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0">
                <a:latin typeface="Verdana"/>
                <a:cs typeface="Verdana"/>
              </a:rPr>
              <a:t>gl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5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70">
                <a:latin typeface="Verdana"/>
                <a:cs typeface="Verdana"/>
              </a:rPr>
              <a:t>j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75">
                <a:latin typeface="Verdana"/>
                <a:cs typeface="Verdana"/>
              </a:rPr>
              <a:t>ue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50">
                <a:latin typeface="Verdana"/>
                <a:cs typeface="Verdana"/>
              </a:rPr>
              <a:t>gía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642620">
              <a:lnSpc>
                <a:spcPct val="117300"/>
              </a:lnSpc>
              <a:spcBef>
                <a:spcPts val="75"/>
              </a:spcBef>
            </a:pPr>
            <a:r>
              <a:rPr dirty="0" sz="2450" spc="155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30">
                <a:latin typeface="Verdana"/>
                <a:cs typeface="Verdana"/>
              </a:rPr>
              <a:t>ub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70">
                <a:latin typeface="Verdana"/>
                <a:cs typeface="Verdana"/>
              </a:rPr>
              <a:t>j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ó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70">
                <a:latin typeface="Verdana"/>
                <a:cs typeface="Verdana"/>
              </a:rPr>
              <a:t>j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197" y="1143000"/>
            <a:ext cx="6496049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2587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48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400" spc="5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400" spc="27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400" spc="14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400" spc="5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400" spc="24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400" spc="-20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400" spc="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400" spc="27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400" spc="14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400" spc="-35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400" spc="-2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400" spc="-4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400" spc="5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400" spc="-34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400" spc="5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4400" spc="-30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400" spc="15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400" spc="14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400" spc="110">
                <a:solidFill>
                  <a:srgbClr val="000000"/>
                </a:solidFill>
                <a:latin typeface="Trebuchet MS"/>
                <a:cs typeface="Trebuchet MS"/>
              </a:rPr>
              <a:t>no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238" y="3412387"/>
            <a:ext cx="835956" cy="2687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3301" y="3240083"/>
            <a:ext cx="6247765" cy="4292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14"/>
              </a:spcBef>
            </a:pPr>
            <a:r>
              <a:rPr dirty="0" sz="2400" spc="55">
                <a:latin typeface="Verdana"/>
                <a:cs typeface="Verdana"/>
              </a:rPr>
              <a:t>L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30">
                <a:latin typeface="Verdana"/>
                <a:cs typeface="Verdana"/>
              </a:rPr>
              <a:t>r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30">
                <a:latin typeface="Verdana"/>
                <a:cs typeface="Verdana"/>
              </a:rPr>
              <a:t>o  </a:t>
            </a:r>
            <a:r>
              <a:rPr dirty="0" sz="2400" spc="95">
                <a:latin typeface="Verdana"/>
                <a:cs typeface="Verdana"/>
              </a:rPr>
              <a:t>ú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65">
                <a:latin typeface="Verdana"/>
                <a:cs typeface="Verdana"/>
              </a:rPr>
              <a:t>S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65">
                <a:latin typeface="Verdana"/>
                <a:cs typeface="Verdana"/>
              </a:rPr>
              <a:t>s 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">
                <a:latin typeface="Verdana"/>
                <a:cs typeface="Verdana"/>
              </a:rPr>
              <a:t>é</a:t>
            </a:r>
            <a:r>
              <a:rPr dirty="0" sz="2400" spc="70">
                <a:latin typeface="Verdana"/>
                <a:cs typeface="Verdana"/>
              </a:rPr>
              <a:t>n 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ñ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j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A 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55">
                <a:latin typeface="Verdana"/>
                <a:cs typeface="Verdana"/>
              </a:rPr>
              <a:t>a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15">
                <a:latin typeface="Verdana"/>
                <a:cs typeface="Verdana"/>
              </a:rPr>
              <a:t>é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70">
                <a:latin typeface="Verdana"/>
                <a:cs typeface="Verdana"/>
              </a:rPr>
              <a:t>j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140">
                <a:latin typeface="Verdana"/>
                <a:cs typeface="Verdana"/>
              </a:rPr>
              <a:t>x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70">
                <a:latin typeface="Verdana"/>
                <a:cs typeface="Verdana"/>
              </a:rPr>
              <a:t>n 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5">
                <a:latin typeface="Verdana"/>
                <a:cs typeface="Verdana"/>
              </a:rPr>
              <a:t>rr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5">
                <a:latin typeface="Verdana"/>
                <a:cs typeface="Verdana"/>
              </a:rPr>
              <a:t>o</a:t>
            </a:r>
            <a:r>
              <a:rPr dirty="0" sz="2400" spc="-360">
                <a:latin typeface="Verdana"/>
                <a:cs typeface="Verdana"/>
              </a:rPr>
              <a:t>.  </a:t>
            </a:r>
            <a:r>
              <a:rPr dirty="0" sz="2400" spc="8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30">
                <a:latin typeface="Verdana"/>
                <a:cs typeface="Verdana"/>
              </a:rPr>
              <a:t>r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65">
                <a:latin typeface="Verdana"/>
                <a:cs typeface="Verdana"/>
              </a:rPr>
              <a:t>s  </a:t>
            </a:r>
            <a:r>
              <a:rPr dirty="0" sz="2400" spc="-55">
                <a:latin typeface="Verdana"/>
                <a:cs typeface="Verdana"/>
              </a:rPr>
              <a:t>a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á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ó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0">
                <a:latin typeface="Verdana"/>
                <a:cs typeface="Verdana"/>
              </a:rPr>
              <a:t>a  </a:t>
            </a:r>
            <a:r>
              <a:rPr dirty="0" sz="2400" spc="75">
                <a:latin typeface="Verdana"/>
                <a:cs typeface="Verdana"/>
              </a:rPr>
              <a:t>con </a:t>
            </a:r>
            <a:r>
              <a:rPr dirty="0" sz="2400" spc="-70">
                <a:latin typeface="Verdana"/>
                <a:cs typeface="Verdana"/>
              </a:rPr>
              <a:t>ellos. </a:t>
            </a:r>
            <a:r>
              <a:rPr dirty="0" sz="2400" spc="40">
                <a:latin typeface="Verdana"/>
                <a:cs typeface="Verdana"/>
              </a:rPr>
              <a:t>Descubramos </a:t>
            </a:r>
            <a:r>
              <a:rPr dirty="0" sz="2400" spc="-15">
                <a:latin typeface="Verdana"/>
                <a:cs typeface="Verdana"/>
              </a:rPr>
              <a:t>los secretos </a:t>
            </a:r>
            <a:r>
              <a:rPr dirty="0" sz="2400" spc="75">
                <a:latin typeface="Verdana"/>
                <a:cs typeface="Verdana"/>
              </a:rPr>
              <a:t>de 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15">
                <a:latin typeface="Verdana"/>
                <a:cs typeface="Verdana"/>
              </a:rPr>
              <a:t>li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5">
                <a:latin typeface="Verdana"/>
                <a:cs typeface="Verdana"/>
              </a:rPr>
              <a:t>o</a:t>
            </a:r>
            <a:r>
              <a:rPr dirty="0" sz="2400" spc="-365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197" y="1143000"/>
            <a:ext cx="6496049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249035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484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650" spc="-1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650" spc="24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650" spc="-1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650" spc="-4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650" spc="-25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650" spc="-38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650" spc="24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650" spc="145">
                <a:solidFill>
                  <a:srgbClr val="000000"/>
                </a:solidFill>
                <a:latin typeface="Trebuchet MS"/>
                <a:cs typeface="Trebuchet MS"/>
              </a:rPr>
              <a:t>í</a:t>
            </a:r>
            <a:r>
              <a:rPr dirty="0" sz="4650" spc="19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650" spc="-22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650" spc="14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650" spc="-4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650" spc="-1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650" spc="19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650" spc="-36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650" spc="11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4650" spc="145">
                <a:solidFill>
                  <a:srgbClr val="000000"/>
                </a:solidFill>
                <a:latin typeface="Trebuchet MS"/>
                <a:cs typeface="Trebuchet MS"/>
              </a:rPr>
              <a:t>í</a:t>
            </a:r>
            <a:r>
              <a:rPr dirty="0" sz="4650" spc="19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650" spc="14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650" spc="-4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650" spc="-1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650" spc="19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4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5302" y="3424935"/>
            <a:ext cx="862079" cy="2771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3301" y="3251513"/>
            <a:ext cx="6350000" cy="44259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dirty="0" sz="2450" spc="9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í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ga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á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ñ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5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35">
                <a:latin typeface="Verdana"/>
                <a:cs typeface="Verdana"/>
              </a:rPr>
              <a:t>ga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á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40">
                <a:latin typeface="Verdana"/>
                <a:cs typeface="Verdana"/>
              </a:rPr>
              <a:t>gu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20">
                <a:latin typeface="Verdana"/>
                <a:cs typeface="Verdana"/>
              </a:rPr>
              <a:t>e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80">
                <a:latin typeface="Verdana"/>
                <a:cs typeface="Verdana"/>
              </a:rPr>
              <a:t>u 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í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14">
                <a:latin typeface="Verdana"/>
                <a:cs typeface="Verdana"/>
              </a:rPr>
              <a:t>mi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80">
                <a:latin typeface="Verdana"/>
                <a:cs typeface="Verdana"/>
              </a:rPr>
              <a:t>x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55">
                <a:latin typeface="Verdana"/>
                <a:cs typeface="Verdana"/>
              </a:rPr>
              <a:t>más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70">
                <a:latin typeface="Verdana"/>
                <a:cs typeface="Verdana"/>
              </a:rPr>
              <a:t>j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ó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30">
                <a:latin typeface="Verdana"/>
                <a:cs typeface="Verdana"/>
              </a:rPr>
              <a:t>ﬂ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450" spc="155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30">
                <a:latin typeface="Verdana"/>
                <a:cs typeface="Verdana"/>
              </a:rPr>
              <a:t>ub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í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endParaRPr sz="2450">
              <a:latin typeface="Verdana"/>
              <a:cs typeface="Verdana"/>
            </a:endParaRPr>
          </a:p>
          <a:p>
            <a:pPr marL="12700" marR="266065">
              <a:lnSpc>
                <a:spcPct val="117300"/>
              </a:lnSpc>
              <a:spcBef>
                <a:spcPts val="75"/>
              </a:spcBef>
            </a:pP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í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10">
                <a:latin typeface="Verdana"/>
                <a:cs typeface="Verdana"/>
              </a:rPr>
              <a:t>í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0">
                <a:latin typeface="Verdana"/>
                <a:cs typeface="Verdana"/>
              </a:rPr>
              <a:t>un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95">
                <a:latin typeface="Verdana"/>
                <a:cs typeface="Verdana"/>
              </a:rPr>
              <a:t>mb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3991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D</a:t>
            </a:r>
            <a:r>
              <a:rPr dirty="0" spc="130"/>
              <a:t>i</a:t>
            </a:r>
            <a:r>
              <a:rPr dirty="0" spc="-265"/>
              <a:t>v</a:t>
            </a:r>
            <a:r>
              <a:rPr dirty="0" spc="-250"/>
              <a:t>e</a:t>
            </a:r>
            <a:r>
              <a:rPr dirty="0" spc="315"/>
              <a:t>r</a:t>
            </a:r>
            <a:r>
              <a:rPr dirty="0" spc="-400"/>
              <a:t>s</a:t>
            </a:r>
            <a:r>
              <a:rPr dirty="0" spc="145"/>
              <a:t>i</a:t>
            </a:r>
            <a:r>
              <a:rPr dirty="0" spc="-60"/>
              <a:t>d</a:t>
            </a:r>
            <a:r>
              <a:rPr dirty="0" spc="-165"/>
              <a:t>a</a:t>
            </a:r>
            <a:r>
              <a:rPr dirty="0" spc="-55"/>
              <a:t>d</a:t>
            </a:r>
            <a:r>
              <a:rPr dirty="0" spc="-190"/>
              <a:t> </a:t>
            </a:r>
            <a:r>
              <a:rPr dirty="0" spc="-60"/>
              <a:t>d</a:t>
            </a:r>
            <a:r>
              <a:rPr dirty="0" spc="-220"/>
              <a:t>e</a:t>
            </a:r>
            <a:r>
              <a:rPr dirty="0" spc="-190"/>
              <a:t> </a:t>
            </a:r>
            <a:r>
              <a:rPr dirty="0" spc="-145"/>
              <a:t>E</a:t>
            </a:r>
            <a:r>
              <a:rPr dirty="0" spc="-400"/>
              <a:t>s</a:t>
            </a:r>
            <a:r>
              <a:rPr dirty="0" spc="-50"/>
              <a:t>p</a:t>
            </a:r>
            <a:r>
              <a:rPr dirty="0" spc="-225"/>
              <a:t>e</a:t>
            </a:r>
            <a:r>
              <a:rPr dirty="0" spc="-254"/>
              <a:t>c</a:t>
            </a:r>
            <a:r>
              <a:rPr dirty="0" spc="145"/>
              <a:t>i</a:t>
            </a:r>
            <a:r>
              <a:rPr dirty="0" spc="-225"/>
              <a:t>e</a:t>
            </a:r>
            <a:r>
              <a:rPr dirty="0" spc="-395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6124" y="3290583"/>
            <a:ext cx="1024524" cy="2494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62202" y="3211427"/>
            <a:ext cx="5370830" cy="4603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felinos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solo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limitan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los </a:t>
            </a:r>
            <a:r>
              <a:rPr dirty="0" sz="2450" spc="-84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3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numerosas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especies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felinos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en </a:t>
            </a:r>
            <a:r>
              <a:rPr dirty="0" sz="2450" spc="-84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12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  i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gi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gue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FFFFFF"/>
                </a:solidFill>
                <a:latin typeface="Verdana"/>
                <a:cs typeface="Verdana"/>
              </a:rPr>
              <a:t>ún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3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diversidad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especies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felinas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su </a:t>
            </a:r>
            <a:r>
              <a:rPr dirty="0" sz="2450" spc="-84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ma  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global.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750" spc="285">
                <a:solidFill>
                  <a:srgbClr val="000000"/>
                </a:solidFill>
                <a:latin typeface="Trebuchet MS"/>
                <a:cs typeface="Trebuchet MS"/>
              </a:rPr>
              <a:t>Conclusión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02000"/>
              </a:lnSpc>
              <a:spcBef>
                <a:spcPts val="65"/>
              </a:spcBef>
            </a:pPr>
            <a:r>
              <a:rPr dirty="0" spc="170"/>
              <a:t>H</a:t>
            </a:r>
            <a:r>
              <a:rPr dirty="0" spc="35"/>
              <a:t>e</a:t>
            </a:r>
            <a:r>
              <a:rPr dirty="0" spc="240"/>
              <a:t>m</a:t>
            </a:r>
            <a:r>
              <a:rPr dirty="0" spc="60"/>
              <a:t>o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5"/>
              <a:t>e</a:t>
            </a:r>
            <a:r>
              <a:rPr dirty="0" spc="-130"/>
              <a:t>x</a:t>
            </a:r>
            <a:r>
              <a:rPr dirty="0" spc="150"/>
              <a:t>p</a:t>
            </a:r>
            <a:r>
              <a:rPr dirty="0" spc="-10"/>
              <a:t>l</a:t>
            </a:r>
            <a:r>
              <a:rPr dirty="0" spc="60"/>
              <a:t>o</a:t>
            </a:r>
            <a:r>
              <a:rPr dirty="0" spc="-80"/>
              <a:t>r</a:t>
            </a:r>
            <a:r>
              <a:rPr dirty="0" spc="-15"/>
              <a:t>a</a:t>
            </a:r>
            <a:r>
              <a:rPr dirty="0" spc="150"/>
              <a:t>d</a:t>
            </a:r>
            <a:r>
              <a:rPr dirty="0" spc="60"/>
              <a:t>o</a:t>
            </a:r>
            <a:r>
              <a:rPr dirty="0" spc="-215"/>
              <a:t> </a:t>
            </a:r>
            <a:r>
              <a:rPr dirty="0" spc="35"/>
              <a:t>e</a:t>
            </a:r>
            <a:r>
              <a:rPr dirty="0" spc="-10"/>
              <a:t>l</a:t>
            </a:r>
            <a:r>
              <a:rPr dirty="0" spc="-215"/>
              <a:t> </a:t>
            </a:r>
            <a:r>
              <a:rPr dirty="0" spc="-50"/>
              <a:t>f</a:t>
            </a:r>
            <a:r>
              <a:rPr dirty="0" spc="-15"/>
              <a:t>a</a:t>
            </a:r>
            <a:r>
              <a:rPr dirty="0" spc="-70"/>
              <a:t>s</a:t>
            </a:r>
            <a:r>
              <a:rPr dirty="0" spc="114"/>
              <a:t>c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175"/>
              <a:t>mu</a:t>
            </a:r>
            <a:r>
              <a:rPr dirty="0" spc="125"/>
              <a:t>n</a:t>
            </a:r>
            <a:r>
              <a:rPr dirty="0" spc="150"/>
              <a:t>d</a:t>
            </a:r>
            <a:r>
              <a:rPr dirty="0" spc="60"/>
              <a:t>o</a:t>
            </a:r>
            <a:r>
              <a:rPr dirty="0" spc="-215"/>
              <a:t> </a:t>
            </a:r>
            <a:r>
              <a:rPr dirty="0" spc="150"/>
              <a:t>d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0"/>
              <a:t>l</a:t>
            </a:r>
            <a:r>
              <a:rPr dirty="0" spc="60"/>
              <a:t>o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50"/>
              <a:t>f</a:t>
            </a:r>
            <a:r>
              <a:rPr dirty="0" spc="35"/>
              <a:t>e</a:t>
            </a:r>
            <a:r>
              <a:rPr dirty="0" spc="-10"/>
              <a:t>li</a:t>
            </a:r>
            <a:r>
              <a:rPr dirty="0" spc="125"/>
              <a:t>n</a:t>
            </a:r>
            <a:r>
              <a:rPr dirty="0" spc="60"/>
              <a:t>o</a:t>
            </a:r>
            <a:r>
              <a:rPr dirty="0" spc="-70"/>
              <a:t>s</a:t>
            </a:r>
            <a:r>
              <a:rPr dirty="0" spc="-370"/>
              <a:t>,</a:t>
            </a:r>
            <a:r>
              <a:rPr dirty="0" spc="-215"/>
              <a:t> </a:t>
            </a:r>
            <a:r>
              <a:rPr dirty="0" spc="150"/>
              <a:t>d</a:t>
            </a:r>
            <a:r>
              <a:rPr dirty="0" spc="35"/>
              <a:t>e</a:t>
            </a:r>
            <a:r>
              <a:rPr dirty="0" spc="-70"/>
              <a:t>s</a:t>
            </a:r>
            <a:r>
              <a:rPr dirty="0" spc="150"/>
              <a:t>d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70"/>
              <a:t>s</a:t>
            </a:r>
            <a:r>
              <a:rPr dirty="0" spc="80"/>
              <a:t>u  </a:t>
            </a:r>
            <a:r>
              <a:rPr dirty="0"/>
              <a:t>historia</a:t>
            </a:r>
            <a:r>
              <a:rPr dirty="0" spc="-215"/>
              <a:t> </a:t>
            </a:r>
            <a:r>
              <a:rPr dirty="0" spc="80"/>
              <a:t>en</a:t>
            </a:r>
            <a:r>
              <a:rPr dirty="0" spc="-215"/>
              <a:t> </a:t>
            </a:r>
            <a:r>
              <a:rPr dirty="0" spc="-10"/>
              <a:t>la</a:t>
            </a:r>
            <a:r>
              <a:rPr dirty="0" spc="-210"/>
              <a:t> </a:t>
            </a:r>
            <a:r>
              <a:rPr dirty="0" spc="95"/>
              <a:t>humanidad</a:t>
            </a:r>
            <a:r>
              <a:rPr dirty="0" spc="-215"/>
              <a:t> </a:t>
            </a:r>
            <a:r>
              <a:rPr dirty="0" spc="15"/>
              <a:t>hasta</a:t>
            </a:r>
            <a:r>
              <a:rPr dirty="0" spc="-210"/>
              <a:t> </a:t>
            </a:r>
            <a:r>
              <a:rPr dirty="0" spc="20"/>
              <a:t>su</a:t>
            </a:r>
            <a:r>
              <a:rPr dirty="0" spc="-215"/>
              <a:t> </a:t>
            </a:r>
            <a:r>
              <a:rPr dirty="0" spc="15"/>
              <a:t>diversidad</a:t>
            </a:r>
            <a:r>
              <a:rPr dirty="0" spc="-210"/>
              <a:t> </a:t>
            </a:r>
            <a:r>
              <a:rPr dirty="0" spc="90"/>
              <a:t>de</a:t>
            </a:r>
            <a:r>
              <a:rPr dirty="0" spc="-215"/>
              <a:t> </a:t>
            </a:r>
            <a:r>
              <a:rPr dirty="0" spc="-15"/>
              <a:t>especies.</a:t>
            </a:r>
            <a:r>
              <a:rPr dirty="0" spc="-210"/>
              <a:t> </a:t>
            </a:r>
            <a:r>
              <a:rPr dirty="0" spc="20"/>
              <a:t>Los </a:t>
            </a:r>
            <a:r>
              <a:rPr dirty="0" spc="25"/>
              <a:t> gatos </a:t>
            </a:r>
            <a:r>
              <a:rPr dirty="0" spc="40"/>
              <a:t>nos </a:t>
            </a:r>
            <a:r>
              <a:rPr dirty="0" spc="75"/>
              <a:t>han </a:t>
            </a:r>
            <a:r>
              <a:rPr dirty="0" spc="30"/>
              <a:t>cautivado </a:t>
            </a:r>
            <a:r>
              <a:rPr dirty="0" spc="90"/>
              <a:t>con </a:t>
            </a:r>
            <a:r>
              <a:rPr dirty="0" spc="20"/>
              <a:t>su </a:t>
            </a:r>
            <a:r>
              <a:rPr dirty="0" spc="-30"/>
              <a:t>belleza, </a:t>
            </a:r>
            <a:r>
              <a:rPr dirty="0" spc="20"/>
              <a:t>misterio </a:t>
            </a:r>
            <a:r>
              <a:rPr dirty="0" spc="-110"/>
              <a:t>y </a:t>
            </a:r>
            <a:r>
              <a:rPr dirty="0" spc="-105"/>
              <a:t> </a:t>
            </a:r>
            <a:r>
              <a:rPr dirty="0" spc="75"/>
              <a:t>comportamiento </a:t>
            </a:r>
            <a:r>
              <a:rPr dirty="0" spc="-5"/>
              <a:t>único. </a:t>
            </a:r>
            <a:r>
              <a:rPr dirty="0" spc="60"/>
              <a:t>Recordemos </a:t>
            </a:r>
            <a:r>
              <a:rPr dirty="0" spc="40"/>
              <a:t>siempre </a:t>
            </a:r>
            <a:r>
              <a:rPr dirty="0" spc="-15"/>
              <a:t>tratar a </a:t>
            </a:r>
            <a:r>
              <a:rPr dirty="0" spc="-10"/>
              <a:t>estos </a:t>
            </a:r>
            <a:r>
              <a:rPr dirty="0" spc="-5"/>
              <a:t> maravillosos </a:t>
            </a:r>
            <a:r>
              <a:rPr dirty="0" spc="35"/>
              <a:t>animales </a:t>
            </a:r>
            <a:r>
              <a:rPr dirty="0" spc="90"/>
              <a:t>con </a:t>
            </a:r>
            <a:r>
              <a:rPr dirty="0" spc="15"/>
              <a:t>respeto </a:t>
            </a:r>
            <a:r>
              <a:rPr dirty="0" spc="-110"/>
              <a:t>y </a:t>
            </a:r>
            <a:r>
              <a:rPr dirty="0" spc="-30"/>
              <a:t>amor. </a:t>
            </a:r>
            <a:r>
              <a:rPr dirty="0" spc="-45"/>
              <a:t>¡Gracias </a:t>
            </a:r>
            <a:r>
              <a:rPr dirty="0" spc="50"/>
              <a:t>por </a:t>
            </a:r>
            <a:r>
              <a:rPr dirty="0" spc="55"/>
              <a:t> </a:t>
            </a:r>
            <a:r>
              <a:rPr dirty="0" spc="-15"/>
              <a:t>a</a:t>
            </a:r>
            <a:r>
              <a:rPr dirty="0" spc="90"/>
              <a:t>c</a:t>
            </a:r>
            <a:r>
              <a:rPr dirty="0" spc="60"/>
              <a:t>o</a:t>
            </a:r>
            <a:r>
              <a:rPr dirty="0" spc="240"/>
              <a:t>m</a:t>
            </a:r>
            <a:r>
              <a:rPr dirty="0" spc="140"/>
              <a:t>p</a:t>
            </a:r>
            <a:r>
              <a:rPr dirty="0" spc="-15"/>
              <a:t>a</a:t>
            </a:r>
            <a:r>
              <a:rPr dirty="0" spc="125"/>
              <a:t>ñ</a:t>
            </a:r>
            <a:r>
              <a:rPr dirty="0" spc="-15"/>
              <a:t>a</a:t>
            </a:r>
            <a:r>
              <a:rPr dirty="0" spc="-75"/>
              <a:t>r</a:t>
            </a:r>
            <a:r>
              <a:rPr dirty="0" spc="125"/>
              <a:t>n</a:t>
            </a:r>
            <a:r>
              <a:rPr dirty="0" spc="60"/>
              <a:t>o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-215"/>
              <a:t> </a:t>
            </a:r>
            <a:r>
              <a:rPr dirty="0" spc="35"/>
              <a:t>e</a:t>
            </a:r>
            <a:r>
              <a:rPr dirty="0" spc="-70"/>
              <a:t>s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10"/>
              <a:t>v</a:t>
            </a:r>
            <a:r>
              <a:rPr dirty="0" spc="-10"/>
              <a:t>i</a:t>
            </a:r>
            <a:r>
              <a:rPr dirty="0" spc="-15"/>
              <a:t>a</a:t>
            </a:r>
            <a:r>
              <a:rPr dirty="0" spc="-170"/>
              <a:t>j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50"/>
              <a:t>f</a:t>
            </a:r>
            <a:r>
              <a:rPr dirty="0" spc="35"/>
              <a:t>e</a:t>
            </a:r>
            <a:r>
              <a:rPr dirty="0" spc="-10"/>
              <a:t>li</a:t>
            </a:r>
            <a:r>
              <a:rPr dirty="0" spc="125"/>
              <a:t>n</a:t>
            </a:r>
            <a:r>
              <a:rPr dirty="0" spc="60"/>
              <a:t>o</a:t>
            </a:r>
            <a:r>
              <a:rPr dirty="0" spc="-325"/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232" y="2815908"/>
            <a:ext cx="8399780" cy="274256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50" spc="195">
                <a:latin typeface="Cambria"/>
                <a:cs typeface="Cambria"/>
              </a:rPr>
              <a:t>Thanks!</a:t>
            </a:r>
            <a:endParaRPr sz="13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dirty="0" sz="2750" spc="-125" b="0">
                <a:latin typeface="Verdana"/>
                <a:cs typeface="Verdana"/>
              </a:rPr>
              <a:t>Y</a:t>
            </a:r>
            <a:r>
              <a:rPr dirty="0" sz="2750" spc="-35" b="0">
                <a:latin typeface="Verdana"/>
                <a:cs typeface="Verdana"/>
              </a:rPr>
              <a:t>a</a:t>
            </a:r>
            <a:r>
              <a:rPr dirty="0" sz="2750" spc="-110" b="0">
                <a:latin typeface="Verdana"/>
                <a:cs typeface="Verdana"/>
              </a:rPr>
              <a:t>r</a:t>
            </a:r>
            <a:r>
              <a:rPr dirty="0" sz="2750" spc="20" b="0">
                <a:latin typeface="Verdana"/>
                <a:cs typeface="Verdana"/>
              </a:rPr>
              <a:t>e</a:t>
            </a:r>
            <a:r>
              <a:rPr dirty="0" sz="2750" spc="30" b="0">
                <a:latin typeface="Verdana"/>
                <a:cs typeface="Verdana"/>
              </a:rPr>
              <a:t>t</a:t>
            </a:r>
            <a:r>
              <a:rPr dirty="0" sz="2750" spc="125" b="0">
                <a:latin typeface="Verdana"/>
                <a:cs typeface="Verdana"/>
              </a:rPr>
              <a:t>h</a:t>
            </a:r>
            <a:r>
              <a:rPr dirty="0" sz="2750" spc="-250" b="0">
                <a:latin typeface="Verdana"/>
                <a:cs typeface="Verdana"/>
              </a:rPr>
              <a:t> </a:t>
            </a:r>
            <a:r>
              <a:rPr dirty="0" sz="2750" spc="275" b="0">
                <a:latin typeface="Verdana"/>
                <a:cs typeface="Verdana"/>
              </a:rPr>
              <a:t>P</a:t>
            </a:r>
            <a:r>
              <a:rPr dirty="0" sz="2750" spc="-35" b="0">
                <a:latin typeface="Verdana"/>
                <a:cs typeface="Verdana"/>
              </a:rPr>
              <a:t>a</a:t>
            </a:r>
            <a:r>
              <a:rPr dirty="0" sz="2750" spc="-45" b="0">
                <a:latin typeface="Verdana"/>
                <a:cs typeface="Verdana"/>
              </a:rPr>
              <a:t>z</a:t>
            </a:r>
            <a:r>
              <a:rPr dirty="0" sz="2750" spc="-35" b="0">
                <a:latin typeface="Verdana"/>
                <a:cs typeface="Verdana"/>
              </a:rPr>
              <a:t>a</a:t>
            </a:r>
            <a:r>
              <a:rPr dirty="0" sz="2750" spc="-110" b="0">
                <a:latin typeface="Verdana"/>
                <a:cs typeface="Verdana"/>
              </a:rPr>
              <a:t>r</a:t>
            </a:r>
            <a:r>
              <a:rPr dirty="0" sz="2750" spc="50" b="0">
                <a:latin typeface="Verdana"/>
                <a:cs typeface="Verdana"/>
              </a:rPr>
              <a:t>o</a:t>
            </a:r>
            <a:r>
              <a:rPr dirty="0" sz="2750" spc="125" b="0">
                <a:latin typeface="Verdana"/>
                <a:cs typeface="Verdana"/>
              </a:rPr>
              <a:t>n</a:t>
            </a:r>
            <a:r>
              <a:rPr dirty="0" sz="2750" spc="-250" b="0">
                <a:latin typeface="Verdana"/>
                <a:cs typeface="Verdana"/>
              </a:rPr>
              <a:t> </a:t>
            </a:r>
            <a:r>
              <a:rPr dirty="0" sz="2750" spc="280" b="0">
                <a:latin typeface="Verdana"/>
                <a:cs typeface="Verdana"/>
              </a:rPr>
              <a:t>P</a:t>
            </a:r>
            <a:r>
              <a:rPr dirty="0" sz="2750" spc="20" b="0">
                <a:latin typeface="Verdana"/>
                <a:cs typeface="Verdana"/>
              </a:rPr>
              <a:t>e</a:t>
            </a:r>
            <a:r>
              <a:rPr dirty="0" sz="2750" spc="-110" b="0">
                <a:latin typeface="Verdana"/>
                <a:cs typeface="Verdana"/>
              </a:rPr>
              <a:t>r</a:t>
            </a:r>
            <a:r>
              <a:rPr dirty="0" sz="2750" spc="10" b="0">
                <a:latin typeface="Verdana"/>
                <a:cs typeface="Verdana"/>
              </a:rPr>
              <a:t>e</a:t>
            </a:r>
            <a:r>
              <a:rPr dirty="0" sz="2750" spc="-40" b="0">
                <a:latin typeface="Verdana"/>
                <a:cs typeface="Verdana"/>
              </a:rPr>
              <a:t>z</a:t>
            </a:r>
            <a:r>
              <a:rPr dirty="0" sz="2750" spc="-250" b="0">
                <a:latin typeface="Verdana"/>
                <a:cs typeface="Verdana"/>
              </a:rPr>
              <a:t> </a:t>
            </a:r>
            <a:r>
              <a:rPr dirty="0" sz="2750" spc="175" b="0">
                <a:latin typeface="Verdana"/>
                <a:cs typeface="Verdana"/>
              </a:rPr>
              <a:t>N</a:t>
            </a:r>
            <a:r>
              <a:rPr dirty="0" sz="2750" spc="10" b="0">
                <a:latin typeface="Verdana"/>
                <a:cs typeface="Verdana"/>
              </a:rPr>
              <a:t>o</a:t>
            </a:r>
            <a:r>
              <a:rPr dirty="0" sz="2750" spc="-420" b="0">
                <a:latin typeface="Verdana"/>
                <a:cs typeface="Verdana"/>
              </a:rPr>
              <a:t>.</a:t>
            </a:r>
            <a:r>
              <a:rPr dirty="0" sz="2750" spc="-250" b="0">
                <a:latin typeface="Verdana"/>
                <a:cs typeface="Verdana"/>
              </a:rPr>
              <a:t> </a:t>
            </a:r>
            <a:r>
              <a:rPr dirty="0" sz="2750" spc="-5" b="0">
                <a:latin typeface="Verdana"/>
                <a:cs typeface="Verdana"/>
              </a:rPr>
              <a:t>C</a:t>
            </a:r>
            <a:r>
              <a:rPr dirty="0" sz="2750" spc="50" b="0">
                <a:latin typeface="Verdana"/>
                <a:cs typeface="Verdana"/>
              </a:rPr>
              <a:t>o</a:t>
            </a:r>
            <a:r>
              <a:rPr dirty="0" sz="2750" spc="120" b="0">
                <a:latin typeface="Verdana"/>
                <a:cs typeface="Verdana"/>
              </a:rPr>
              <a:t>n</a:t>
            </a:r>
            <a:r>
              <a:rPr dirty="0" sz="2750" spc="30" b="0">
                <a:latin typeface="Verdana"/>
                <a:cs typeface="Verdana"/>
              </a:rPr>
              <a:t>t</a:t>
            </a:r>
            <a:r>
              <a:rPr dirty="0" sz="2750" spc="-110" b="0">
                <a:latin typeface="Verdana"/>
                <a:cs typeface="Verdana"/>
              </a:rPr>
              <a:t>r</a:t>
            </a:r>
            <a:r>
              <a:rPr dirty="0" sz="2750" spc="50" b="0">
                <a:latin typeface="Verdana"/>
                <a:cs typeface="Verdana"/>
              </a:rPr>
              <a:t>o</a:t>
            </a:r>
            <a:r>
              <a:rPr dirty="0" sz="2750" spc="-20" b="0">
                <a:latin typeface="Verdana"/>
                <a:cs typeface="Verdana"/>
              </a:rPr>
              <a:t>l</a:t>
            </a:r>
            <a:r>
              <a:rPr dirty="0" sz="2750" spc="-665" b="0">
                <a:latin typeface="Verdana"/>
                <a:cs typeface="Verdana"/>
              </a:rPr>
              <a:t>:</a:t>
            </a:r>
            <a:r>
              <a:rPr dirty="0" sz="2750" spc="-250" b="0">
                <a:latin typeface="Verdana"/>
                <a:cs typeface="Verdana"/>
              </a:rPr>
              <a:t> </a:t>
            </a:r>
            <a:r>
              <a:rPr dirty="0" sz="2750" spc="-190" b="0">
                <a:latin typeface="Verdana"/>
                <a:cs typeface="Verdana"/>
              </a:rPr>
              <a:t>2</a:t>
            </a:r>
            <a:r>
              <a:rPr dirty="0" sz="2750" spc="-225" b="0">
                <a:latin typeface="Verdana"/>
                <a:cs typeface="Verdana"/>
              </a:rPr>
              <a:t>3</a:t>
            </a:r>
            <a:r>
              <a:rPr dirty="0" sz="2750" spc="-195" b="0">
                <a:latin typeface="Verdana"/>
                <a:cs typeface="Verdana"/>
              </a:rPr>
              <a:t>5</a:t>
            </a:r>
            <a:r>
              <a:rPr dirty="0" sz="2750" b="0">
                <a:latin typeface="Verdana"/>
                <a:cs typeface="Verdana"/>
              </a:rPr>
              <a:t>8</a:t>
            </a:r>
            <a:r>
              <a:rPr dirty="0" sz="2750" spc="70" b="0">
                <a:latin typeface="Verdana"/>
                <a:cs typeface="Verdana"/>
              </a:rPr>
              <a:t>0</a:t>
            </a:r>
            <a:r>
              <a:rPr dirty="0" sz="2750" spc="45" b="0">
                <a:latin typeface="Verdana"/>
                <a:cs typeface="Verdana"/>
              </a:rPr>
              <a:t>0</a:t>
            </a:r>
            <a:r>
              <a:rPr dirty="0" sz="2750" spc="-200" b="0">
                <a:latin typeface="Verdana"/>
                <a:cs typeface="Verdana"/>
              </a:rPr>
              <a:t>3</a:t>
            </a:r>
            <a:r>
              <a:rPr dirty="0" sz="2750" spc="-75" b="0">
                <a:latin typeface="Verdana"/>
                <a:cs typeface="Verdana"/>
              </a:rPr>
              <a:t>6</a:t>
            </a:r>
            <a:r>
              <a:rPr dirty="0" sz="2750" spc="-250" b="0">
                <a:latin typeface="Verdana"/>
                <a:cs typeface="Verdana"/>
              </a:rPr>
              <a:t> </a:t>
            </a:r>
            <a:r>
              <a:rPr dirty="0" sz="2750" spc="-155" b="0">
                <a:latin typeface="Verdana"/>
                <a:cs typeface="Verdana"/>
              </a:rPr>
              <a:t>T</a:t>
            </a:r>
            <a:r>
              <a:rPr dirty="0" sz="2750" spc="-20" b="0">
                <a:latin typeface="Verdana"/>
                <a:cs typeface="Verdana"/>
              </a:rPr>
              <a:t>i</a:t>
            </a:r>
            <a:r>
              <a:rPr dirty="0" sz="2750" spc="110" b="0">
                <a:latin typeface="Verdana"/>
                <a:cs typeface="Verdana"/>
              </a:rPr>
              <a:t>c</a:t>
            </a:r>
            <a:r>
              <a:rPr dirty="0" sz="2750" spc="-90" b="0"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2978" y="7813149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4" h="681990">
                <a:moveTo>
                  <a:pt x="681186" y="681483"/>
                </a:moveTo>
                <a:lnTo>
                  <a:pt x="468022" y="681483"/>
                </a:lnTo>
                <a:lnTo>
                  <a:pt x="468022" y="414678"/>
                </a:lnTo>
                <a:lnTo>
                  <a:pt x="556605" y="414678"/>
                </a:lnTo>
                <a:lnTo>
                  <a:pt x="568444" y="308040"/>
                </a:lnTo>
                <a:lnTo>
                  <a:pt x="468022" y="308040"/>
                </a:lnTo>
                <a:lnTo>
                  <a:pt x="468022" y="236955"/>
                </a:lnTo>
                <a:lnTo>
                  <a:pt x="471041" y="220515"/>
                </a:lnTo>
                <a:lnTo>
                  <a:pt x="479033" y="207455"/>
                </a:lnTo>
                <a:lnTo>
                  <a:pt x="490401" y="198839"/>
                </a:lnTo>
                <a:lnTo>
                  <a:pt x="503550" y="195730"/>
                </a:lnTo>
                <a:lnTo>
                  <a:pt x="574604" y="195730"/>
                </a:lnTo>
                <a:lnTo>
                  <a:pt x="574604" y="100946"/>
                </a:lnTo>
                <a:lnTo>
                  <a:pt x="479862" y="100946"/>
                </a:lnTo>
                <a:lnTo>
                  <a:pt x="433777" y="110261"/>
                </a:lnTo>
                <a:lnTo>
                  <a:pt x="396131" y="135659"/>
                </a:lnTo>
                <a:lnTo>
                  <a:pt x="370743" y="173319"/>
                </a:lnTo>
                <a:lnTo>
                  <a:pt x="361431" y="219418"/>
                </a:lnTo>
                <a:lnTo>
                  <a:pt x="361431" y="308040"/>
                </a:lnTo>
                <a:lnTo>
                  <a:pt x="272378" y="308040"/>
                </a:lnTo>
                <a:lnTo>
                  <a:pt x="272378" y="414678"/>
                </a:lnTo>
                <a:lnTo>
                  <a:pt x="361431" y="414678"/>
                </a:lnTo>
                <a:lnTo>
                  <a:pt x="361431" y="681483"/>
                </a:ln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681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73592" y="7813150"/>
            <a:ext cx="675005" cy="681990"/>
          </a:xfrm>
          <a:custGeom>
            <a:avLst/>
            <a:gdLst/>
            <a:ahLst/>
            <a:cxnLst/>
            <a:rect l="l" t="t" r="r" b="b"/>
            <a:pathLst>
              <a:path w="675004" h="681990">
                <a:moveTo>
                  <a:pt x="674935" y="681483"/>
                </a:moveTo>
                <a:lnTo>
                  <a:pt x="0" y="681483"/>
                </a:lnTo>
                <a:lnTo>
                  <a:pt x="0" y="0"/>
                </a:lnTo>
                <a:lnTo>
                  <a:pt x="674935" y="0"/>
                </a:lnTo>
                <a:lnTo>
                  <a:pt x="674935" y="142180"/>
                </a:lnTo>
                <a:lnTo>
                  <a:pt x="432428" y="142180"/>
                </a:lnTo>
                <a:lnTo>
                  <a:pt x="394087" y="150510"/>
                </a:lnTo>
                <a:lnTo>
                  <a:pt x="372387" y="165869"/>
                </a:lnTo>
                <a:lnTo>
                  <a:pt x="124563" y="165869"/>
                </a:lnTo>
                <a:lnTo>
                  <a:pt x="118362" y="177107"/>
                </a:lnTo>
                <a:lnTo>
                  <a:pt x="110474" y="206690"/>
                </a:lnTo>
                <a:lnTo>
                  <a:pt x="116971" y="248444"/>
                </a:lnTo>
                <a:lnTo>
                  <a:pt x="144760" y="284351"/>
                </a:lnTo>
                <a:lnTo>
                  <a:pt x="106567" y="284351"/>
                </a:lnTo>
                <a:lnTo>
                  <a:pt x="107063" y="297590"/>
                </a:lnTo>
                <a:lnTo>
                  <a:pt x="114798" y="328067"/>
                </a:lnTo>
                <a:lnTo>
                  <a:pt x="139137" y="361920"/>
                </a:lnTo>
                <a:lnTo>
                  <a:pt x="189449" y="385288"/>
                </a:lnTo>
                <a:lnTo>
                  <a:pt x="186244" y="386177"/>
                </a:lnTo>
                <a:lnTo>
                  <a:pt x="176957" y="388134"/>
                </a:lnTo>
                <a:lnTo>
                  <a:pt x="162075" y="390090"/>
                </a:lnTo>
                <a:lnTo>
                  <a:pt x="142089" y="390979"/>
                </a:lnTo>
                <a:lnTo>
                  <a:pt x="146100" y="401287"/>
                </a:lnTo>
                <a:lnTo>
                  <a:pt x="160679" y="424391"/>
                </a:lnTo>
                <a:lnTo>
                  <a:pt x="189646" y="448561"/>
                </a:lnTo>
                <a:lnTo>
                  <a:pt x="236819" y="462065"/>
                </a:lnTo>
                <a:lnTo>
                  <a:pt x="228159" y="468849"/>
                </a:lnTo>
                <a:lnTo>
                  <a:pt x="203540" y="483773"/>
                </a:lnTo>
                <a:lnTo>
                  <a:pt x="165006" y="498698"/>
                </a:lnTo>
                <a:lnTo>
                  <a:pt x="127313" y="503770"/>
                </a:lnTo>
                <a:lnTo>
                  <a:pt x="89041" y="503770"/>
                </a:lnTo>
                <a:lnTo>
                  <a:pt x="125546" y="523569"/>
                </a:lnTo>
                <a:lnTo>
                  <a:pt x="163696" y="538481"/>
                </a:lnTo>
                <a:lnTo>
                  <a:pt x="203003" y="547885"/>
                </a:lnTo>
                <a:lnTo>
                  <a:pt x="242978" y="551157"/>
                </a:lnTo>
                <a:lnTo>
                  <a:pt x="674935" y="551157"/>
                </a:lnTo>
                <a:lnTo>
                  <a:pt x="674935" y="681483"/>
                </a:lnTo>
                <a:close/>
              </a:path>
              <a:path w="675004" h="681990">
                <a:moveTo>
                  <a:pt x="509160" y="177723"/>
                </a:moveTo>
                <a:lnTo>
                  <a:pt x="493906" y="162171"/>
                </a:lnTo>
                <a:lnTo>
                  <a:pt x="475233" y="151064"/>
                </a:lnTo>
                <a:lnTo>
                  <a:pt x="454340" y="144401"/>
                </a:lnTo>
                <a:lnTo>
                  <a:pt x="432428" y="142180"/>
                </a:lnTo>
                <a:lnTo>
                  <a:pt x="674935" y="142180"/>
                </a:lnTo>
                <a:lnTo>
                  <a:pt x="674935" y="148333"/>
                </a:lnTo>
                <a:lnTo>
                  <a:pt x="574517" y="148333"/>
                </a:lnTo>
                <a:lnTo>
                  <a:pt x="570352" y="150370"/>
                </a:lnTo>
                <a:lnTo>
                  <a:pt x="558949" y="155740"/>
                </a:lnTo>
                <a:lnTo>
                  <a:pt x="541951" y="163331"/>
                </a:lnTo>
                <a:lnTo>
                  <a:pt x="520998" y="172031"/>
                </a:lnTo>
                <a:lnTo>
                  <a:pt x="515319" y="172031"/>
                </a:lnTo>
                <a:lnTo>
                  <a:pt x="509160" y="177723"/>
                </a:lnTo>
                <a:close/>
              </a:path>
              <a:path w="675004" h="681990">
                <a:moveTo>
                  <a:pt x="527157" y="207574"/>
                </a:moveTo>
                <a:lnTo>
                  <a:pt x="536092" y="203316"/>
                </a:lnTo>
                <a:lnTo>
                  <a:pt x="550664" y="191282"/>
                </a:lnTo>
                <a:lnTo>
                  <a:pt x="565323" y="172584"/>
                </a:lnTo>
                <a:lnTo>
                  <a:pt x="574517" y="148333"/>
                </a:lnTo>
                <a:lnTo>
                  <a:pt x="674935" y="148333"/>
                </a:lnTo>
                <a:lnTo>
                  <a:pt x="674935" y="195730"/>
                </a:lnTo>
                <a:lnTo>
                  <a:pt x="586364" y="195730"/>
                </a:lnTo>
                <a:lnTo>
                  <a:pt x="581238" y="197581"/>
                </a:lnTo>
                <a:lnTo>
                  <a:pt x="567768" y="201652"/>
                </a:lnTo>
                <a:lnTo>
                  <a:pt x="548794" y="205723"/>
                </a:lnTo>
                <a:lnTo>
                  <a:pt x="527157" y="207574"/>
                </a:lnTo>
                <a:close/>
              </a:path>
              <a:path w="675004" h="681990">
                <a:moveTo>
                  <a:pt x="331549" y="266815"/>
                </a:moveTo>
                <a:lnTo>
                  <a:pt x="280105" y="258580"/>
                </a:lnTo>
                <a:lnTo>
                  <a:pt x="231593" y="242349"/>
                </a:lnTo>
                <a:lnTo>
                  <a:pt x="177374" y="212764"/>
                </a:lnTo>
                <a:lnTo>
                  <a:pt x="124563" y="165869"/>
                </a:lnTo>
                <a:lnTo>
                  <a:pt x="372387" y="165869"/>
                </a:lnTo>
                <a:lnTo>
                  <a:pt x="361918" y="173279"/>
                </a:lnTo>
                <a:lnTo>
                  <a:pt x="339785" y="207155"/>
                </a:lnTo>
                <a:lnTo>
                  <a:pt x="331621" y="248444"/>
                </a:lnTo>
                <a:lnTo>
                  <a:pt x="331549" y="266815"/>
                </a:lnTo>
                <a:close/>
              </a:path>
              <a:path w="675004" h="681990">
                <a:moveTo>
                  <a:pt x="674935" y="551157"/>
                </a:moveTo>
                <a:lnTo>
                  <a:pt x="242978" y="551157"/>
                </a:lnTo>
                <a:lnTo>
                  <a:pt x="290053" y="547343"/>
                </a:lnTo>
                <a:lnTo>
                  <a:pt x="335056" y="536277"/>
                </a:lnTo>
                <a:lnTo>
                  <a:pt x="377308" y="518530"/>
                </a:lnTo>
                <a:lnTo>
                  <a:pt x="416130" y="494670"/>
                </a:lnTo>
                <a:lnTo>
                  <a:pt x="450842" y="465265"/>
                </a:lnTo>
                <a:lnTo>
                  <a:pt x="480766" y="430884"/>
                </a:lnTo>
                <a:lnTo>
                  <a:pt x="505222" y="392096"/>
                </a:lnTo>
                <a:lnTo>
                  <a:pt x="523532" y="349468"/>
                </a:lnTo>
                <a:lnTo>
                  <a:pt x="535016" y="303570"/>
                </a:lnTo>
                <a:lnTo>
                  <a:pt x="538995" y="254971"/>
                </a:lnTo>
                <a:lnTo>
                  <a:pt x="538995" y="243117"/>
                </a:lnTo>
                <a:lnTo>
                  <a:pt x="545530" y="238179"/>
                </a:lnTo>
                <a:lnTo>
                  <a:pt x="560370" y="225999"/>
                </a:lnTo>
                <a:lnTo>
                  <a:pt x="576364" y="210532"/>
                </a:lnTo>
                <a:lnTo>
                  <a:pt x="586364" y="195730"/>
                </a:lnTo>
                <a:lnTo>
                  <a:pt x="674935" y="195730"/>
                </a:lnTo>
                <a:lnTo>
                  <a:pt x="674935" y="551157"/>
                </a:lnTo>
                <a:close/>
              </a:path>
              <a:path w="675004" h="681990">
                <a:moveTo>
                  <a:pt x="153927" y="296196"/>
                </a:moveTo>
                <a:lnTo>
                  <a:pt x="149857" y="296011"/>
                </a:lnTo>
                <a:lnTo>
                  <a:pt x="139128" y="294715"/>
                </a:lnTo>
                <a:lnTo>
                  <a:pt x="123959" y="291199"/>
                </a:lnTo>
                <a:lnTo>
                  <a:pt x="106567" y="284351"/>
                </a:lnTo>
                <a:lnTo>
                  <a:pt x="144760" y="284351"/>
                </a:lnTo>
                <a:lnTo>
                  <a:pt x="153927" y="296196"/>
                </a:lnTo>
                <a:close/>
              </a:path>
              <a:path w="675004" h="681990">
                <a:moveTo>
                  <a:pt x="114599" y="505481"/>
                </a:moveTo>
                <a:lnTo>
                  <a:pt x="108384" y="505380"/>
                </a:lnTo>
                <a:lnTo>
                  <a:pt x="102051" y="505069"/>
                </a:lnTo>
                <a:lnTo>
                  <a:pt x="95602" y="504536"/>
                </a:lnTo>
                <a:lnTo>
                  <a:pt x="89041" y="503770"/>
                </a:lnTo>
                <a:lnTo>
                  <a:pt x="127313" y="503770"/>
                </a:lnTo>
                <a:lnTo>
                  <a:pt x="114599" y="50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2400" y="7813159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5" h="681990">
                <a:moveTo>
                  <a:pt x="681186" y="681483"/>
                </a:move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112790"/>
                </a:lnTo>
                <a:lnTo>
                  <a:pt x="225012" y="112790"/>
                </a:lnTo>
                <a:lnTo>
                  <a:pt x="182488" y="122009"/>
                </a:lnTo>
                <a:lnTo>
                  <a:pt x="146671" y="146733"/>
                </a:lnTo>
                <a:lnTo>
                  <a:pt x="121956" y="182563"/>
                </a:lnTo>
                <a:lnTo>
                  <a:pt x="112741" y="225100"/>
                </a:lnTo>
                <a:lnTo>
                  <a:pt x="112741" y="450210"/>
                </a:lnTo>
                <a:lnTo>
                  <a:pt x="121956" y="496315"/>
                </a:lnTo>
                <a:lnTo>
                  <a:pt x="146671" y="533978"/>
                </a:lnTo>
                <a:lnTo>
                  <a:pt x="182488" y="559377"/>
                </a:lnTo>
                <a:lnTo>
                  <a:pt x="225012" y="568693"/>
                </a:lnTo>
                <a:lnTo>
                  <a:pt x="681186" y="568693"/>
                </a:lnTo>
                <a:lnTo>
                  <a:pt x="681186" y="681483"/>
                </a:lnTo>
                <a:close/>
              </a:path>
              <a:path w="681355" h="681990">
                <a:moveTo>
                  <a:pt x="681186" y="568693"/>
                </a:moveTo>
                <a:lnTo>
                  <a:pt x="450024" y="568693"/>
                </a:lnTo>
                <a:lnTo>
                  <a:pt x="496103" y="559377"/>
                </a:lnTo>
                <a:lnTo>
                  <a:pt x="533746" y="533978"/>
                </a:lnTo>
                <a:lnTo>
                  <a:pt x="559133" y="496315"/>
                </a:lnTo>
                <a:lnTo>
                  <a:pt x="568444" y="450210"/>
                </a:lnTo>
                <a:lnTo>
                  <a:pt x="568444" y="225100"/>
                </a:lnTo>
                <a:lnTo>
                  <a:pt x="559133" y="182563"/>
                </a:lnTo>
                <a:lnTo>
                  <a:pt x="533746" y="146733"/>
                </a:lnTo>
                <a:lnTo>
                  <a:pt x="496103" y="122009"/>
                </a:lnTo>
                <a:lnTo>
                  <a:pt x="450024" y="112790"/>
                </a:lnTo>
                <a:lnTo>
                  <a:pt x="681186" y="112790"/>
                </a:lnTo>
                <a:lnTo>
                  <a:pt x="681186" y="568693"/>
                </a:lnTo>
                <a:close/>
              </a:path>
              <a:path w="681355" h="681990">
                <a:moveTo>
                  <a:pt x="450024" y="515614"/>
                </a:moveTo>
                <a:lnTo>
                  <a:pt x="225012" y="515614"/>
                </a:lnTo>
                <a:lnTo>
                  <a:pt x="199884" y="510393"/>
                </a:lnTo>
                <a:lnTo>
                  <a:pt x="179242" y="496241"/>
                </a:lnTo>
                <a:lnTo>
                  <a:pt x="165261" y="475424"/>
                </a:lnTo>
                <a:lnTo>
                  <a:pt x="160117" y="450210"/>
                </a:lnTo>
                <a:lnTo>
                  <a:pt x="160117" y="225100"/>
                </a:lnTo>
                <a:lnTo>
                  <a:pt x="165261" y="199961"/>
                </a:lnTo>
                <a:lnTo>
                  <a:pt x="179242" y="179310"/>
                </a:lnTo>
                <a:lnTo>
                  <a:pt x="199884" y="165323"/>
                </a:lnTo>
                <a:lnTo>
                  <a:pt x="225012" y="160177"/>
                </a:lnTo>
                <a:lnTo>
                  <a:pt x="450024" y="160177"/>
                </a:lnTo>
                <a:lnTo>
                  <a:pt x="475225" y="165323"/>
                </a:lnTo>
                <a:lnTo>
                  <a:pt x="496029" y="179310"/>
                </a:lnTo>
                <a:lnTo>
                  <a:pt x="503047" y="189557"/>
                </a:lnTo>
                <a:lnTo>
                  <a:pt x="461863" y="189557"/>
                </a:lnTo>
                <a:lnTo>
                  <a:pt x="449879" y="192557"/>
                </a:lnTo>
                <a:lnTo>
                  <a:pt x="440606" y="200046"/>
                </a:lnTo>
                <a:lnTo>
                  <a:pt x="434619" y="209756"/>
                </a:lnTo>
                <a:lnTo>
                  <a:pt x="432495" y="219418"/>
                </a:lnTo>
                <a:lnTo>
                  <a:pt x="433502" y="225100"/>
                </a:lnTo>
                <a:lnTo>
                  <a:pt x="337753" y="225100"/>
                </a:lnTo>
                <a:lnTo>
                  <a:pt x="295156" y="234394"/>
                </a:lnTo>
                <a:lnTo>
                  <a:pt x="259177" y="259283"/>
                </a:lnTo>
                <a:lnTo>
                  <a:pt x="234300" y="295279"/>
                </a:lnTo>
                <a:lnTo>
                  <a:pt x="225012" y="337891"/>
                </a:lnTo>
                <a:lnTo>
                  <a:pt x="234300" y="383797"/>
                </a:lnTo>
                <a:lnTo>
                  <a:pt x="259177" y="421482"/>
                </a:lnTo>
                <a:lnTo>
                  <a:pt x="295156" y="446991"/>
                </a:lnTo>
                <a:lnTo>
                  <a:pt x="337753" y="456373"/>
                </a:lnTo>
                <a:lnTo>
                  <a:pt x="514114" y="456373"/>
                </a:lnTo>
                <a:lnTo>
                  <a:pt x="510172" y="475424"/>
                </a:lnTo>
                <a:lnTo>
                  <a:pt x="496029" y="496241"/>
                </a:lnTo>
                <a:lnTo>
                  <a:pt x="475225" y="510393"/>
                </a:lnTo>
                <a:lnTo>
                  <a:pt x="450024" y="515614"/>
                </a:lnTo>
                <a:close/>
              </a:path>
              <a:path w="681355" h="681990">
                <a:moveTo>
                  <a:pt x="515389" y="248799"/>
                </a:moveTo>
                <a:lnTo>
                  <a:pt x="461863" y="248799"/>
                </a:lnTo>
                <a:lnTo>
                  <a:pt x="470559" y="246674"/>
                </a:lnTo>
                <a:lnTo>
                  <a:pt x="478146" y="240684"/>
                </a:lnTo>
                <a:lnTo>
                  <a:pt x="483514" y="231407"/>
                </a:lnTo>
                <a:lnTo>
                  <a:pt x="485551" y="219418"/>
                </a:lnTo>
                <a:lnTo>
                  <a:pt x="483514" y="209756"/>
                </a:lnTo>
                <a:lnTo>
                  <a:pt x="478146" y="200046"/>
                </a:lnTo>
                <a:lnTo>
                  <a:pt x="470559" y="192557"/>
                </a:lnTo>
                <a:lnTo>
                  <a:pt x="461863" y="189557"/>
                </a:lnTo>
                <a:lnTo>
                  <a:pt x="503047" y="189557"/>
                </a:lnTo>
                <a:lnTo>
                  <a:pt x="510172" y="199961"/>
                </a:lnTo>
                <a:lnTo>
                  <a:pt x="515389" y="225100"/>
                </a:lnTo>
                <a:lnTo>
                  <a:pt x="515389" y="248799"/>
                </a:lnTo>
                <a:close/>
              </a:path>
              <a:path w="681355" h="681990">
                <a:moveTo>
                  <a:pt x="514114" y="456373"/>
                </a:moveTo>
                <a:lnTo>
                  <a:pt x="337753" y="456373"/>
                </a:lnTo>
                <a:lnTo>
                  <a:pt x="383635" y="446991"/>
                </a:lnTo>
                <a:lnTo>
                  <a:pt x="421304" y="421482"/>
                </a:lnTo>
                <a:lnTo>
                  <a:pt x="446804" y="383797"/>
                </a:lnTo>
                <a:lnTo>
                  <a:pt x="456183" y="337891"/>
                </a:lnTo>
                <a:lnTo>
                  <a:pt x="446804" y="295279"/>
                </a:lnTo>
                <a:lnTo>
                  <a:pt x="421304" y="259283"/>
                </a:lnTo>
                <a:lnTo>
                  <a:pt x="383635" y="234394"/>
                </a:lnTo>
                <a:lnTo>
                  <a:pt x="337753" y="225100"/>
                </a:lnTo>
                <a:lnTo>
                  <a:pt x="433502" y="225100"/>
                </a:lnTo>
                <a:lnTo>
                  <a:pt x="434619" y="231407"/>
                </a:lnTo>
                <a:lnTo>
                  <a:pt x="440606" y="240684"/>
                </a:lnTo>
                <a:lnTo>
                  <a:pt x="449879" y="246674"/>
                </a:lnTo>
                <a:lnTo>
                  <a:pt x="461863" y="248799"/>
                </a:lnTo>
                <a:lnTo>
                  <a:pt x="515389" y="248799"/>
                </a:lnTo>
                <a:lnTo>
                  <a:pt x="515389" y="450210"/>
                </a:lnTo>
                <a:lnTo>
                  <a:pt x="514114" y="456373"/>
                </a:lnTo>
                <a:close/>
              </a:path>
              <a:path w="681355" h="681990">
                <a:moveTo>
                  <a:pt x="337753" y="408986"/>
                </a:moveTo>
                <a:lnTo>
                  <a:pt x="312550" y="403676"/>
                </a:lnTo>
                <a:lnTo>
                  <a:pt x="291743" y="388901"/>
                </a:lnTo>
                <a:lnTo>
                  <a:pt x="277597" y="366395"/>
                </a:lnTo>
                <a:lnTo>
                  <a:pt x="272378" y="337891"/>
                </a:lnTo>
                <a:lnTo>
                  <a:pt x="277597" y="312678"/>
                </a:lnTo>
                <a:lnTo>
                  <a:pt x="291743" y="291865"/>
                </a:lnTo>
                <a:lnTo>
                  <a:pt x="312550" y="277716"/>
                </a:lnTo>
                <a:lnTo>
                  <a:pt x="337753" y="272497"/>
                </a:lnTo>
                <a:lnTo>
                  <a:pt x="366243" y="277716"/>
                </a:lnTo>
                <a:lnTo>
                  <a:pt x="388736" y="291865"/>
                </a:lnTo>
                <a:lnTo>
                  <a:pt x="403501" y="312678"/>
                </a:lnTo>
                <a:lnTo>
                  <a:pt x="408807" y="337891"/>
                </a:lnTo>
                <a:lnTo>
                  <a:pt x="403501" y="366395"/>
                </a:lnTo>
                <a:lnTo>
                  <a:pt x="388736" y="388901"/>
                </a:lnTo>
                <a:lnTo>
                  <a:pt x="366243" y="403676"/>
                </a:lnTo>
                <a:lnTo>
                  <a:pt x="337753" y="40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1805" y="767320"/>
            <a:ext cx="5953124" cy="8934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2023-11-05T01:06:35Z</dcterms:created>
  <dcterms:modified xsi:type="dcterms:W3CDTF">2023-11-05T01:06:35Z</dcterms:modified>
</cp:coreProperties>
</file>