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6972300" cy="3930650"/>
  <p:notesSz cx="6972300" cy="3930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2"/>
            <a:ext cx="133350" cy="985519"/>
          </a:xfrm>
          <a:custGeom>
            <a:avLst/>
            <a:gdLst/>
            <a:ahLst/>
            <a:cxnLst/>
            <a:rect l="l" t="t" r="r" b="b"/>
            <a:pathLst>
              <a:path w="133350" h="985519">
                <a:moveTo>
                  <a:pt x="133350" y="985362"/>
                </a:moveTo>
                <a:lnTo>
                  <a:pt x="0" y="985362"/>
                </a:lnTo>
                <a:lnTo>
                  <a:pt x="0" y="0"/>
                </a:lnTo>
                <a:lnTo>
                  <a:pt x="133350" y="0"/>
                </a:lnTo>
                <a:lnTo>
                  <a:pt x="133350" y="98536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414234" y="3782729"/>
            <a:ext cx="1548765" cy="134620"/>
          </a:xfrm>
          <a:custGeom>
            <a:avLst/>
            <a:gdLst/>
            <a:ahLst/>
            <a:cxnLst/>
            <a:rect l="l" t="t" r="r" b="b"/>
            <a:pathLst>
              <a:path w="1548765" h="134620">
                <a:moveTo>
                  <a:pt x="1548556" y="134094"/>
                </a:moveTo>
                <a:lnTo>
                  <a:pt x="0" y="134094"/>
                </a:lnTo>
                <a:lnTo>
                  <a:pt x="0" y="0"/>
                </a:lnTo>
                <a:lnTo>
                  <a:pt x="1548556" y="0"/>
                </a:lnTo>
                <a:lnTo>
                  <a:pt x="1548556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3253" y="2674126"/>
            <a:ext cx="244524" cy="24556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9041" y="2674126"/>
            <a:ext cx="244484" cy="24556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01147" y="2674126"/>
            <a:ext cx="244524" cy="24556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25355" y="2696971"/>
            <a:ext cx="245445" cy="1998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1177" y="800865"/>
            <a:ext cx="1296295" cy="446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1743" y="850331"/>
            <a:ext cx="5695162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932" y="904049"/>
            <a:ext cx="6280785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8713" y="2639534"/>
            <a:ext cx="134620" cy="1273810"/>
          </a:xfrm>
          <a:custGeom>
            <a:avLst/>
            <a:gdLst/>
            <a:ahLst/>
            <a:cxnLst/>
            <a:rect l="l" t="t" r="r" b="b"/>
            <a:pathLst>
              <a:path w="134620" h="1273810">
                <a:moveTo>
                  <a:pt x="134094" y="1273522"/>
                </a:moveTo>
                <a:lnTo>
                  <a:pt x="0" y="1273522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71"/>
            <a:ext cx="5040630" cy="130175"/>
          </a:xfrm>
          <a:custGeom>
            <a:avLst/>
            <a:gdLst/>
            <a:ahLst/>
            <a:cxnLst/>
            <a:rect l="l" t="t" r="r" b="b"/>
            <a:pathLst>
              <a:path w="5040630" h="130175">
                <a:moveTo>
                  <a:pt x="0" y="0"/>
                </a:moveTo>
                <a:lnTo>
                  <a:pt x="5040008" y="0"/>
                </a:lnTo>
                <a:lnTo>
                  <a:pt x="5040008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7717"/>
            <a:ext cx="3481536" cy="28253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6108" y="744445"/>
            <a:ext cx="2655570" cy="1461770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algn="ctr" marL="12700" marR="5080">
              <a:lnSpc>
                <a:spcPts val="2180"/>
              </a:lnSpc>
              <a:spcBef>
                <a:spcPts val="530"/>
              </a:spcBef>
            </a:pPr>
            <a:r>
              <a:rPr dirty="0" sz="2150" spc="80"/>
              <a:t>¡PLANTAS</a:t>
            </a:r>
            <a:r>
              <a:rPr dirty="0" sz="2150"/>
              <a:t> </a:t>
            </a:r>
            <a:r>
              <a:rPr dirty="0" sz="2150" spc="200"/>
              <a:t>CONTRA </a:t>
            </a:r>
            <a:r>
              <a:rPr dirty="0" sz="2150" spc="-635"/>
              <a:t> </a:t>
            </a:r>
            <a:r>
              <a:rPr dirty="0" sz="2150" spc="170"/>
              <a:t>ZOMBIES: </a:t>
            </a:r>
            <a:r>
              <a:rPr dirty="0" sz="2150" spc="175"/>
              <a:t>LA </a:t>
            </a:r>
            <a:r>
              <a:rPr dirty="0" sz="2150" spc="180"/>
              <a:t> </a:t>
            </a:r>
            <a:r>
              <a:rPr dirty="0" sz="2150" spc="85"/>
              <a:t>BATALLA </a:t>
            </a:r>
            <a:r>
              <a:rPr dirty="0" sz="2150" spc="254"/>
              <a:t>MÁS </a:t>
            </a:r>
            <a:r>
              <a:rPr dirty="0" sz="2150" spc="260"/>
              <a:t> </a:t>
            </a:r>
            <a:r>
              <a:rPr dirty="0" sz="2150" spc="160"/>
              <a:t>DIVERTIDA </a:t>
            </a:r>
            <a:r>
              <a:rPr dirty="0" sz="2150" spc="235"/>
              <a:t>DEL </a:t>
            </a:r>
            <a:r>
              <a:rPr dirty="0" sz="2150" spc="240"/>
              <a:t> </a:t>
            </a:r>
            <a:r>
              <a:rPr dirty="0" sz="2150" spc="65"/>
              <a:t>JARDÍN!</a:t>
            </a:r>
            <a:endParaRPr sz="21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151" y="3782615"/>
            <a:ext cx="3484879" cy="134620"/>
          </a:xfrm>
          <a:custGeom>
            <a:avLst/>
            <a:gdLst/>
            <a:ahLst/>
            <a:cxnLst/>
            <a:rect l="l" t="t" r="r" b="b"/>
            <a:pathLst>
              <a:path w="3484879" h="134620">
                <a:moveTo>
                  <a:pt x="3484661" y="134094"/>
                </a:moveTo>
                <a:lnTo>
                  <a:pt x="0" y="134094"/>
                </a:lnTo>
                <a:lnTo>
                  <a:pt x="0" y="0"/>
                </a:lnTo>
                <a:lnTo>
                  <a:pt x="3484661" y="0"/>
                </a:lnTo>
                <a:lnTo>
                  <a:pt x="3484661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5574" y="1240949"/>
            <a:ext cx="2531110" cy="1309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00299"/>
              </a:lnSpc>
              <a:spcBef>
                <a:spcPts val="95"/>
              </a:spcBef>
            </a:pP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¡Prepárate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para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la 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batalla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más divertida del </a:t>
            </a:r>
            <a:r>
              <a:rPr dirty="0" sz="1050" spc="-31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jardín! </a:t>
            </a:r>
            <a:r>
              <a:rPr dirty="0" sz="1050" spc="-45">
                <a:solidFill>
                  <a:srgbClr val="B65341"/>
                </a:solidFill>
                <a:latin typeface="Tahoma"/>
                <a:cs typeface="Tahoma"/>
              </a:rPr>
              <a:t>En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este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juego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adictivo, 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las </a:t>
            </a:r>
            <a:r>
              <a:rPr dirty="0" sz="1050" spc="-30" i="1">
                <a:solidFill>
                  <a:srgbClr val="B65341"/>
                </a:solidFill>
                <a:latin typeface="Trebuchet MS"/>
                <a:cs typeface="Trebuchet MS"/>
              </a:rPr>
              <a:t>plantas </a:t>
            </a:r>
            <a:r>
              <a:rPr dirty="0" sz="1050" spc="-2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100">
                <a:solidFill>
                  <a:srgbClr val="B65341"/>
                </a:solidFill>
                <a:latin typeface="Tahoma"/>
                <a:cs typeface="Tahoma"/>
              </a:rPr>
              <a:t>j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u 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65" i="1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 i="1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50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14">
                <a:solidFill>
                  <a:srgbClr val="B65341"/>
                </a:solidFill>
                <a:latin typeface="Tahoma"/>
                <a:cs typeface="Tahoma"/>
              </a:rPr>
              <a:t>¡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55" i="1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50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90" i="1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55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30" i="1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25">
                <a:solidFill>
                  <a:srgbClr val="B65341"/>
                </a:solidFill>
                <a:latin typeface="Tahoma"/>
                <a:cs typeface="Tahoma"/>
              </a:rPr>
              <a:t>a  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obtener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energía, </a:t>
            </a:r>
            <a:r>
              <a:rPr dirty="0" sz="1050" spc="-10" i="1">
                <a:solidFill>
                  <a:srgbClr val="B65341"/>
                </a:solidFill>
                <a:latin typeface="Trebuchet MS"/>
                <a:cs typeface="Trebuchet MS"/>
              </a:rPr>
              <a:t>guisantes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para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atacar 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y 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nueces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para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frenar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los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zombies!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¡Descubre </a:t>
            </a:r>
            <a:r>
              <a:rPr dirty="0" sz="1050" spc="-31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á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ﬁ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u  </a:t>
            </a:r>
            <a:r>
              <a:rPr dirty="0" sz="1050" spc="-100">
                <a:solidFill>
                  <a:srgbClr val="B65341"/>
                </a:solidFill>
                <a:latin typeface="Tahoma"/>
                <a:cs typeface="Tahoma"/>
              </a:rPr>
              <a:t>j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í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!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3268" y="814620"/>
            <a:ext cx="1344295" cy="2311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80"/>
              <a:t>¡BIENVENIDOS!</a:t>
            </a:r>
            <a:endParaRPr sz="13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3137" y="546892"/>
            <a:ext cx="2514599" cy="28253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4092" y="1282900"/>
            <a:ext cx="2547620" cy="13138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 marR="5080">
              <a:lnSpc>
                <a:spcPct val="100299"/>
              </a:lnSpc>
              <a:spcBef>
                <a:spcPts val="125"/>
              </a:spcBef>
            </a:pP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30" i="1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6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60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10" i="1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6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90" i="1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5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 i="1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 i="1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50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o 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arsenal de </a:t>
            </a:r>
            <a:r>
              <a:rPr dirty="0" sz="1050" spc="-30" i="1">
                <a:solidFill>
                  <a:srgbClr val="B65341"/>
                </a:solidFill>
                <a:latin typeface="Trebuchet MS"/>
                <a:cs typeface="Trebuchet MS"/>
              </a:rPr>
              <a:t>plantas 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para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elegir. </a:t>
            </a:r>
            <a:r>
              <a:rPr dirty="0" sz="1050" spc="15">
                <a:solidFill>
                  <a:srgbClr val="B65341"/>
                </a:solidFill>
                <a:latin typeface="Trebuchet MS"/>
                <a:cs typeface="Trebuchet MS"/>
              </a:rPr>
              <a:t>Cada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planta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ún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0">
                <a:solidFill>
                  <a:srgbClr val="B65341"/>
                </a:solidFill>
                <a:latin typeface="Trebuchet MS"/>
                <a:cs typeface="Trebuchet MS"/>
              </a:rPr>
              <a:t>¡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25">
                <a:solidFill>
                  <a:srgbClr val="B65341"/>
                </a:solidFill>
                <a:latin typeface="Trebuchet MS"/>
                <a:cs typeface="Trebuchet MS"/>
              </a:rPr>
              <a:t>a  </a:t>
            </a:r>
            <a:r>
              <a:rPr dirty="0" sz="1050" spc="-130" i="1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65" i="1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55" i="1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30" i="1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50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6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5">
                <a:solidFill>
                  <a:srgbClr val="B65341"/>
                </a:solidFill>
                <a:latin typeface="Trebuchet MS"/>
                <a:cs typeface="Trebuchet MS"/>
              </a:rPr>
              <a:t>,  </a:t>
            </a:r>
            <a:r>
              <a:rPr dirty="0" sz="1050" spc="10" i="1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10" i="1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6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 i="1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60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o  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6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60" i="1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30" i="1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65" i="1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45">
                <a:solidFill>
                  <a:srgbClr val="B65341"/>
                </a:solidFill>
                <a:latin typeface="Trebuchet MS"/>
                <a:cs typeface="Trebuchet MS"/>
              </a:rPr>
              <a:t>!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0">
                <a:solidFill>
                  <a:srgbClr val="B65341"/>
                </a:solidFill>
                <a:latin typeface="Trebuchet MS"/>
                <a:cs typeface="Trebuchet MS"/>
              </a:rPr>
              <a:t>¡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25">
                <a:solidFill>
                  <a:srgbClr val="B65341"/>
                </a:solidFill>
                <a:latin typeface="Trebuchet MS"/>
                <a:cs typeface="Trebuchet MS"/>
              </a:rPr>
              <a:t>a 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diferentes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plantas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crea </a:t>
            </a:r>
            <a:r>
              <a:rPr dirty="0" sz="1050" spc="-75">
                <a:solidFill>
                  <a:srgbClr val="B65341"/>
                </a:solidFill>
                <a:latin typeface="Trebuchet MS"/>
                <a:cs typeface="Trebuchet MS"/>
              </a:rPr>
              <a:t>tu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estrategia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45">
                <a:solidFill>
                  <a:srgbClr val="B65341"/>
                </a:solidFill>
                <a:latin typeface="Trebuchet MS"/>
                <a:cs typeface="Trebuchet MS"/>
              </a:rPr>
              <a:t>!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5465" y="778696"/>
            <a:ext cx="2469515" cy="3111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165"/>
              <a:t>ELIGE</a:t>
            </a:r>
            <a:r>
              <a:rPr dirty="0" sz="1850" spc="20"/>
              <a:t> </a:t>
            </a:r>
            <a:r>
              <a:rPr dirty="0" sz="1850" spc="85"/>
              <a:t>TUS</a:t>
            </a:r>
            <a:r>
              <a:rPr dirty="0" sz="1850" spc="25"/>
              <a:t> </a:t>
            </a:r>
            <a:r>
              <a:rPr dirty="0" sz="1850" spc="125"/>
              <a:t>PLANTAS</a:t>
            </a:r>
            <a:endParaRPr sz="1850"/>
          </a:p>
        </p:txBody>
      </p:sp>
      <p:sp>
        <p:nvSpPr>
          <p:cNvPr id="4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gdLst/>
            <a:ahLst/>
            <a:cxn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019" y="987148"/>
            <a:ext cx="3367385" cy="21109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151" y="3782615"/>
            <a:ext cx="3484879" cy="134620"/>
          </a:xfrm>
          <a:custGeom>
            <a:avLst/>
            <a:gdLst/>
            <a:ahLst/>
            <a:cxnLst/>
            <a:rect l="l" t="t" r="r" b="b"/>
            <a:pathLst>
              <a:path w="3484879" h="134620">
                <a:moveTo>
                  <a:pt x="3484661" y="134094"/>
                </a:moveTo>
                <a:lnTo>
                  <a:pt x="0" y="134094"/>
                </a:lnTo>
                <a:lnTo>
                  <a:pt x="0" y="0"/>
                </a:lnTo>
                <a:lnTo>
                  <a:pt x="3484661" y="0"/>
                </a:lnTo>
                <a:lnTo>
                  <a:pt x="3484661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3044" y="1236848"/>
            <a:ext cx="2536190" cy="13138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 marR="5080">
              <a:lnSpc>
                <a:spcPct val="100299"/>
              </a:lnSpc>
              <a:spcBef>
                <a:spcPts val="125"/>
              </a:spcBef>
            </a:pPr>
            <a:r>
              <a:rPr dirty="0" sz="1050" spc="-114">
                <a:solidFill>
                  <a:srgbClr val="B65341"/>
                </a:solidFill>
                <a:latin typeface="Tahoma"/>
                <a:cs typeface="Tahoma"/>
              </a:rPr>
              <a:t>¡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65" i="1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 i="1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50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!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un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 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í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un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n 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á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,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un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o 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á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14">
                <a:solidFill>
                  <a:srgbClr val="B65341"/>
                </a:solidFill>
                <a:latin typeface="Tahoma"/>
                <a:cs typeface="Tahoma"/>
              </a:rPr>
              <a:t>¡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u  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poder! 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Utiliza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tus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plantas sabiamente 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y 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ó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é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25">
                <a:solidFill>
                  <a:srgbClr val="B65341"/>
                </a:solidFill>
                <a:latin typeface="Tahoma"/>
                <a:cs typeface="Tahoma"/>
              </a:rPr>
              <a:t>a 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los zombies en 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su 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camino. 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¡No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dejes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que 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ll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!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2195" y="814620"/>
            <a:ext cx="1846580" cy="2311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145"/>
              <a:t>ZOMBIES</a:t>
            </a:r>
            <a:r>
              <a:rPr dirty="0" sz="1350" spc="10"/>
              <a:t> </a:t>
            </a:r>
            <a:r>
              <a:rPr dirty="0" sz="1350" spc="80"/>
              <a:t>A</a:t>
            </a:r>
            <a:r>
              <a:rPr dirty="0" sz="1350" spc="15"/>
              <a:t> </a:t>
            </a:r>
            <a:r>
              <a:rPr dirty="0" sz="1350" spc="95"/>
              <a:t>LA</a:t>
            </a:r>
            <a:r>
              <a:rPr dirty="0" sz="1350" spc="15"/>
              <a:t> </a:t>
            </a:r>
            <a:r>
              <a:rPr dirty="0" sz="1350" spc="50"/>
              <a:t>VISTA</a:t>
            </a:r>
            <a:endParaRPr sz="13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3137" y="546892"/>
            <a:ext cx="2514599" cy="28253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7366" y="1287001"/>
            <a:ext cx="2541270" cy="1309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200"/>
              </a:lnSpc>
              <a:spcBef>
                <a:spcPts val="95"/>
              </a:spcBef>
            </a:pP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A 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medida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que 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avanzas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en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el </a:t>
            </a:r>
            <a:r>
              <a:rPr dirty="0" sz="1050" spc="-45">
                <a:solidFill>
                  <a:srgbClr val="B65341"/>
                </a:solidFill>
                <a:latin typeface="Tahoma"/>
                <a:cs typeface="Tahoma"/>
              </a:rPr>
              <a:t>juego,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podrás 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desbloquear nuevos </a:t>
            </a:r>
            <a:r>
              <a:rPr dirty="0" sz="1050" spc="-35" i="1">
                <a:solidFill>
                  <a:srgbClr val="B65341"/>
                </a:solidFill>
                <a:latin typeface="Trebuchet MS"/>
                <a:cs typeface="Trebuchet MS"/>
              </a:rPr>
              <a:t>niveles 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y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enfrentarte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 </a:t>
            </a:r>
            <a:r>
              <a:rPr dirty="0" sz="1050" spc="4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í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ú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á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14">
                <a:solidFill>
                  <a:srgbClr val="B65341"/>
                </a:solidFill>
                <a:latin typeface="Tahoma"/>
                <a:cs typeface="Tahoma"/>
              </a:rPr>
              <a:t>¡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 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100">
                <a:solidFill>
                  <a:srgbClr val="B65341"/>
                </a:solidFill>
                <a:latin typeface="Tahoma"/>
                <a:cs typeface="Tahoma"/>
              </a:rPr>
              <a:t>j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z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y 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obstáculos! 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Utiliza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tus 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habilidades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é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y 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100">
                <a:solidFill>
                  <a:srgbClr val="B65341"/>
                </a:solidFill>
                <a:latin typeface="Tahoma"/>
                <a:cs typeface="Tahoma"/>
              </a:rPr>
              <a:t>j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0">
                <a:solidFill>
                  <a:srgbClr val="B65341"/>
                </a:solidFill>
                <a:latin typeface="Tahoma"/>
                <a:cs typeface="Tahoma"/>
              </a:rPr>
              <a:t>j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í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endParaRPr sz="10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¿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á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?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7314" y="797638"/>
            <a:ext cx="2406015" cy="1968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20"/>
              <a:t>DESBLOQUEA</a:t>
            </a:r>
            <a:r>
              <a:rPr dirty="0" sz="1100" spc="10"/>
              <a:t> </a:t>
            </a:r>
            <a:r>
              <a:rPr dirty="0" sz="1100" spc="130"/>
              <a:t>NUEVOS</a:t>
            </a:r>
            <a:r>
              <a:rPr dirty="0" sz="1100" spc="10"/>
              <a:t> </a:t>
            </a:r>
            <a:r>
              <a:rPr dirty="0" sz="1100" spc="120"/>
              <a:t>NIVELES</a:t>
            </a:r>
            <a:endParaRPr sz="1100"/>
          </a:p>
        </p:txBody>
      </p:sp>
      <p:sp>
        <p:nvSpPr>
          <p:cNvPr id="4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gdLst/>
            <a:ahLst/>
            <a:cxn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019" y="987148"/>
            <a:ext cx="3367385" cy="21109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3860" y="3778922"/>
            <a:ext cx="1739264" cy="134620"/>
          </a:xfrm>
          <a:custGeom>
            <a:avLst/>
            <a:gdLst/>
            <a:ahLst/>
            <a:cxnLst/>
            <a:rect l="l" t="t" r="r" b="b"/>
            <a:pathLst>
              <a:path w="1739265" h="134620">
                <a:moveTo>
                  <a:pt x="1739056" y="134094"/>
                </a:moveTo>
                <a:lnTo>
                  <a:pt x="0" y="134094"/>
                </a:lnTo>
                <a:lnTo>
                  <a:pt x="0" y="0"/>
                </a:lnTo>
                <a:lnTo>
                  <a:pt x="1739056" y="0"/>
                </a:lnTo>
                <a:lnTo>
                  <a:pt x="1739056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23860" y="3571"/>
            <a:ext cx="1739264" cy="130175"/>
          </a:xfrm>
          <a:custGeom>
            <a:avLst/>
            <a:gdLst/>
            <a:ahLst/>
            <a:cxnLst/>
            <a:rect l="l" t="t" r="r" b="b"/>
            <a:pathLst>
              <a:path w="1739265" h="130175">
                <a:moveTo>
                  <a:pt x="0" y="0"/>
                </a:moveTo>
                <a:lnTo>
                  <a:pt x="1739056" y="0"/>
                </a:lnTo>
                <a:lnTo>
                  <a:pt x="1739056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" y="524720"/>
            <a:ext cx="3084016" cy="28158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3029585">
              <a:lnSpc>
                <a:spcPct val="100000"/>
              </a:lnSpc>
              <a:spcBef>
                <a:spcPts val="120"/>
              </a:spcBef>
            </a:pPr>
            <a:r>
              <a:rPr dirty="0" spc="90"/>
              <a:t>POWER-UPS</a:t>
            </a:r>
            <a:r>
              <a:rPr dirty="0" spc="20"/>
              <a:t> </a:t>
            </a:r>
            <a:r>
              <a:rPr dirty="0" spc="150"/>
              <a:t>Y</a:t>
            </a:r>
            <a:r>
              <a:rPr dirty="0" spc="25"/>
              <a:t> </a:t>
            </a:r>
            <a:r>
              <a:rPr dirty="0" spc="120"/>
              <a:t>BONIFICACIONES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23636" y="1218996"/>
            <a:ext cx="2506980" cy="13138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065" marR="5080" indent="-635">
              <a:lnSpc>
                <a:spcPct val="100299"/>
              </a:lnSpc>
              <a:spcBef>
                <a:spcPts val="125"/>
              </a:spcBef>
            </a:pPr>
            <a:r>
              <a:rPr dirty="0" sz="1050" spc="-114">
                <a:solidFill>
                  <a:srgbClr val="B65341"/>
                </a:solidFill>
                <a:latin typeface="Tahoma"/>
                <a:cs typeface="Tahoma"/>
              </a:rPr>
              <a:t>¡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3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5" i="1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90" i="1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5" i="1">
                <a:solidFill>
                  <a:srgbClr val="B65341"/>
                </a:solidFill>
                <a:latin typeface="Trebuchet MS"/>
                <a:cs typeface="Trebuchet MS"/>
              </a:rPr>
              <a:t>-</a:t>
            </a:r>
            <a:r>
              <a:rPr dirty="0" sz="1050" spc="-30" i="1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60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y  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0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45" i="1">
                <a:solidFill>
                  <a:srgbClr val="B65341"/>
                </a:solidFill>
                <a:latin typeface="Trebuchet MS"/>
                <a:cs typeface="Trebuchet MS"/>
              </a:rPr>
              <a:t>ﬁ</a:t>
            </a:r>
            <a:r>
              <a:rPr dirty="0" sz="1050" spc="10" i="1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10" i="1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50" i="1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!</a:t>
            </a:r>
            <a:r>
              <a:rPr dirty="0" sz="1050" spc="11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45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0">
                <a:solidFill>
                  <a:srgbClr val="B65341"/>
                </a:solidFill>
                <a:latin typeface="Tahoma"/>
                <a:cs typeface="Tahoma"/>
              </a:rPr>
              <a:t>j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110">
                <a:solidFill>
                  <a:srgbClr val="B65341"/>
                </a:solidFill>
                <a:latin typeface="Tahoma"/>
                <a:cs typeface="Tahoma"/>
              </a:rPr>
              <a:t>, 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á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-100">
                <a:solidFill>
                  <a:srgbClr val="B65341"/>
                </a:solidFill>
                <a:latin typeface="Tahoma"/>
                <a:cs typeface="Tahoma"/>
              </a:rPr>
              <a:t>j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q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 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á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ll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dirty="0" sz="1050" spc="11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45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90" i="1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5" i="1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60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20" i="1">
                <a:solidFill>
                  <a:srgbClr val="B65341"/>
                </a:solidFill>
                <a:latin typeface="Trebuchet MS"/>
                <a:cs typeface="Trebuchet MS"/>
              </a:rPr>
              <a:t>l  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x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á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á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,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25">
                <a:solidFill>
                  <a:srgbClr val="B65341"/>
                </a:solidFill>
                <a:latin typeface="Tahoma"/>
                <a:cs typeface="Tahoma"/>
              </a:rPr>
              <a:t>a  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 i="1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 i="1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60" i="1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10" i="1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0" i="1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0" i="1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5" i="1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050" spc="35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 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z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14">
                <a:solidFill>
                  <a:srgbClr val="B65341"/>
                </a:solidFill>
                <a:latin typeface="Tahoma"/>
                <a:cs typeface="Tahoma"/>
              </a:rPr>
              <a:t>¡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z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 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45">
                <a:solidFill>
                  <a:srgbClr val="B65341"/>
                </a:solidFill>
                <a:latin typeface="Tahoma"/>
                <a:cs typeface="Tahoma"/>
              </a:rPr>
              <a:t>tu</a:t>
            </a:r>
            <a:r>
              <a:rPr dirty="0" sz="1050" spc="-9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favor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-9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aplasta</a:t>
            </a:r>
            <a:r>
              <a:rPr dirty="0" sz="1050" spc="-9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los</a:t>
            </a:r>
            <a:r>
              <a:rPr dirty="0" sz="1050" spc="-9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zombies</a:t>
            </a:r>
            <a:r>
              <a:rPr dirty="0" sz="1050" spc="-9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con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estilo!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1" y="3571"/>
            <a:ext cx="6951980" cy="130175"/>
          </a:xfrm>
          <a:custGeom>
            <a:avLst/>
            <a:gdLst/>
            <a:ahLst/>
            <a:cxnLst/>
            <a:rect l="l" t="t" r="r" b="b"/>
            <a:pathLst>
              <a:path w="6951980" h="130175">
                <a:moveTo>
                  <a:pt x="0" y="0"/>
                </a:moveTo>
                <a:lnTo>
                  <a:pt x="6951463" y="0"/>
                </a:lnTo>
                <a:lnTo>
                  <a:pt x="6951463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30617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74926" y="1041187"/>
            <a:ext cx="2209800" cy="2654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65">
                <a:solidFill>
                  <a:srgbClr val="B65341"/>
                </a:solidFill>
              </a:rPr>
              <a:t>¡GRACIAS</a:t>
            </a:r>
            <a:r>
              <a:rPr dirty="0" sz="1550" spc="10">
                <a:solidFill>
                  <a:srgbClr val="B65341"/>
                </a:solidFill>
              </a:rPr>
              <a:t> </a:t>
            </a:r>
            <a:r>
              <a:rPr dirty="0" sz="1550" spc="150">
                <a:solidFill>
                  <a:srgbClr val="B65341"/>
                </a:solidFill>
              </a:rPr>
              <a:t>POR</a:t>
            </a:r>
            <a:r>
              <a:rPr dirty="0" sz="1550" spc="10">
                <a:solidFill>
                  <a:srgbClr val="B65341"/>
                </a:solidFill>
              </a:rPr>
              <a:t> JUGAR!</a:t>
            </a:r>
            <a:endParaRPr sz="1550"/>
          </a:p>
        </p:txBody>
      </p:sp>
      <p:sp>
        <p:nvSpPr>
          <p:cNvPr id="6" name="object 6"/>
          <p:cNvSpPr txBox="1"/>
          <p:nvPr/>
        </p:nvSpPr>
        <p:spPr>
          <a:xfrm>
            <a:off x="1410315" y="1506617"/>
            <a:ext cx="4142740" cy="8375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2700" marR="5080">
              <a:lnSpc>
                <a:spcPct val="101200"/>
              </a:lnSpc>
              <a:spcBef>
                <a:spcPts val="114"/>
              </a:spcBef>
            </a:pPr>
            <a:r>
              <a:rPr dirty="0" sz="1050" spc="-20">
                <a:solidFill>
                  <a:srgbClr val="424242"/>
                </a:solidFill>
                <a:latin typeface="Tahoma"/>
                <a:cs typeface="Tahoma"/>
              </a:rPr>
              <a:t>¡Felicidades! </a:t>
            </a:r>
            <a:r>
              <a:rPr dirty="0" sz="1050" spc="10">
                <a:solidFill>
                  <a:srgbClr val="424242"/>
                </a:solidFill>
                <a:latin typeface="Tahoma"/>
                <a:cs typeface="Tahoma"/>
              </a:rPr>
              <a:t>Has </a:t>
            </a:r>
            <a:r>
              <a:rPr dirty="0" sz="1050" spc="-20">
                <a:solidFill>
                  <a:srgbClr val="424242"/>
                </a:solidFill>
                <a:latin typeface="Tahoma"/>
                <a:cs typeface="Tahoma"/>
              </a:rPr>
              <a:t>completado </a:t>
            </a:r>
            <a:r>
              <a:rPr dirty="0" sz="1050">
                <a:solidFill>
                  <a:srgbClr val="424242"/>
                </a:solidFill>
                <a:latin typeface="Tahoma"/>
                <a:cs typeface="Tahoma"/>
              </a:rPr>
              <a:t>la </a:t>
            </a:r>
            <a:r>
              <a:rPr dirty="0" sz="1050" spc="-10">
                <a:solidFill>
                  <a:srgbClr val="424242"/>
                </a:solidFill>
                <a:latin typeface="Tahoma"/>
                <a:cs typeface="Tahoma"/>
              </a:rPr>
              <a:t>presentación sobre </a:t>
            </a:r>
            <a:r>
              <a:rPr dirty="0" sz="1050" spc="-30" i="1">
                <a:solidFill>
                  <a:srgbClr val="424242"/>
                </a:solidFill>
                <a:latin typeface="Trebuchet MS"/>
                <a:cs typeface="Trebuchet MS"/>
              </a:rPr>
              <a:t>Plantas </a:t>
            </a:r>
            <a:r>
              <a:rPr dirty="0" sz="1050" spc="-40" i="1">
                <a:solidFill>
                  <a:srgbClr val="424242"/>
                </a:solidFill>
                <a:latin typeface="Trebuchet MS"/>
                <a:cs typeface="Trebuchet MS"/>
              </a:rPr>
              <a:t>contra </a:t>
            </a:r>
            <a:r>
              <a:rPr dirty="0" sz="1050" spc="-35" i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40" i="1">
                <a:solidFill>
                  <a:srgbClr val="424242"/>
                </a:solidFill>
                <a:latin typeface="Trebuchet MS"/>
                <a:cs typeface="Trebuchet MS"/>
              </a:rPr>
              <a:t>Zombies</a:t>
            </a:r>
            <a:r>
              <a:rPr dirty="0" sz="1050" spc="-40">
                <a:solidFill>
                  <a:srgbClr val="424242"/>
                </a:solidFill>
                <a:latin typeface="Tahoma"/>
                <a:cs typeface="Tahoma"/>
              </a:rPr>
              <a:t>.</a:t>
            </a:r>
            <a:r>
              <a:rPr dirty="0" sz="1050" spc="12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424242"/>
                </a:solidFill>
                <a:latin typeface="Tahoma"/>
                <a:cs typeface="Tahoma"/>
              </a:rPr>
              <a:t>Esperamos</a:t>
            </a:r>
            <a:r>
              <a:rPr dirty="0" sz="1050" spc="-9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24242"/>
                </a:solidFill>
                <a:latin typeface="Tahoma"/>
                <a:cs typeface="Tahoma"/>
              </a:rPr>
              <a:t>que</a:t>
            </a:r>
            <a:r>
              <a:rPr dirty="0" sz="1050" spc="-95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424242"/>
                </a:solidFill>
                <a:latin typeface="Tahoma"/>
                <a:cs typeface="Tahoma"/>
              </a:rPr>
              <a:t>hayas</a:t>
            </a:r>
            <a:r>
              <a:rPr dirty="0" sz="1050" spc="-9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24242"/>
                </a:solidFill>
                <a:latin typeface="Tahoma"/>
                <a:cs typeface="Tahoma"/>
              </a:rPr>
              <a:t>disfrutado</a:t>
            </a:r>
            <a:r>
              <a:rPr dirty="0" sz="1050" spc="-9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424242"/>
                </a:solidFill>
                <a:latin typeface="Tahoma"/>
                <a:cs typeface="Tahoma"/>
              </a:rPr>
              <a:t>de</a:t>
            </a:r>
            <a:r>
              <a:rPr dirty="0" sz="1050" spc="-95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24242"/>
                </a:solidFill>
                <a:latin typeface="Tahoma"/>
                <a:cs typeface="Tahoma"/>
              </a:rPr>
              <a:t>esta</a:t>
            </a:r>
            <a:r>
              <a:rPr dirty="0" sz="1050" spc="-9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24242"/>
                </a:solidFill>
                <a:latin typeface="Tahoma"/>
                <a:cs typeface="Tahoma"/>
              </a:rPr>
              <a:t>divertida</a:t>
            </a:r>
            <a:r>
              <a:rPr dirty="0" sz="1050" spc="-9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424242"/>
                </a:solidFill>
                <a:latin typeface="Tahoma"/>
                <a:cs typeface="Tahoma"/>
              </a:rPr>
              <a:t>batalla</a:t>
            </a:r>
            <a:r>
              <a:rPr dirty="0" sz="1050" spc="-95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424242"/>
                </a:solidFill>
                <a:latin typeface="Tahoma"/>
                <a:cs typeface="Tahoma"/>
              </a:rPr>
              <a:t>en</a:t>
            </a:r>
            <a:r>
              <a:rPr dirty="0" sz="1050" spc="-9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424242"/>
                </a:solidFill>
                <a:latin typeface="Tahoma"/>
                <a:cs typeface="Tahoma"/>
              </a:rPr>
              <a:t>el </a:t>
            </a:r>
            <a:r>
              <a:rPr dirty="0" sz="1050" spc="-315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424242"/>
                </a:solidFill>
                <a:latin typeface="Tahoma"/>
                <a:cs typeface="Tahoma"/>
              </a:rPr>
              <a:t>jardín. </a:t>
            </a:r>
            <a:r>
              <a:rPr dirty="0" sz="1050" spc="-25">
                <a:solidFill>
                  <a:srgbClr val="424242"/>
                </a:solidFill>
                <a:latin typeface="Tahoma"/>
                <a:cs typeface="Tahoma"/>
              </a:rPr>
              <a:t>¡Recuerda </a:t>
            </a:r>
            <a:r>
              <a:rPr dirty="0" sz="1050" spc="-10">
                <a:solidFill>
                  <a:srgbClr val="424242"/>
                </a:solidFill>
                <a:latin typeface="Tahoma"/>
                <a:cs typeface="Tahoma"/>
              </a:rPr>
              <a:t>siempre utilizar </a:t>
            </a:r>
            <a:r>
              <a:rPr dirty="0" sz="1050" spc="-30">
                <a:solidFill>
                  <a:srgbClr val="424242"/>
                </a:solidFill>
                <a:latin typeface="Tahoma"/>
                <a:cs typeface="Tahoma"/>
              </a:rPr>
              <a:t>tus </a:t>
            </a:r>
            <a:r>
              <a:rPr dirty="0" sz="1050" spc="-10">
                <a:solidFill>
                  <a:srgbClr val="424242"/>
                </a:solidFill>
                <a:latin typeface="Tahoma"/>
                <a:cs typeface="Tahoma"/>
              </a:rPr>
              <a:t>plantas sabiamente </a:t>
            </a:r>
            <a:r>
              <a:rPr dirty="0" sz="1050" spc="-55">
                <a:solidFill>
                  <a:srgbClr val="424242"/>
                </a:solidFill>
                <a:latin typeface="Tahoma"/>
                <a:cs typeface="Tahoma"/>
              </a:rPr>
              <a:t>y </a:t>
            </a:r>
            <a:r>
              <a:rPr dirty="0" sz="1050" spc="-20">
                <a:solidFill>
                  <a:srgbClr val="424242"/>
                </a:solidFill>
                <a:latin typeface="Tahoma"/>
                <a:cs typeface="Tahoma"/>
              </a:rPr>
              <a:t>proteger </a:t>
            </a:r>
            <a:r>
              <a:rPr dirty="0" sz="1050" spc="-45">
                <a:solidFill>
                  <a:srgbClr val="424242"/>
                </a:solidFill>
                <a:latin typeface="Tahoma"/>
                <a:cs typeface="Tahoma"/>
              </a:rPr>
              <a:t>tu </a:t>
            </a:r>
            <a:r>
              <a:rPr dirty="0" sz="1050" spc="-4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24242"/>
                </a:solidFill>
                <a:latin typeface="Tahoma"/>
                <a:cs typeface="Tahoma"/>
              </a:rPr>
              <a:t>hogar </a:t>
            </a:r>
            <a:r>
              <a:rPr dirty="0" sz="1050">
                <a:solidFill>
                  <a:srgbClr val="424242"/>
                </a:solidFill>
                <a:latin typeface="Tahoma"/>
                <a:cs typeface="Tahoma"/>
              </a:rPr>
              <a:t>de </a:t>
            </a:r>
            <a:r>
              <a:rPr dirty="0" sz="1050" spc="-15">
                <a:solidFill>
                  <a:srgbClr val="424242"/>
                </a:solidFill>
                <a:latin typeface="Tahoma"/>
                <a:cs typeface="Tahoma"/>
              </a:rPr>
              <a:t>los </a:t>
            </a:r>
            <a:r>
              <a:rPr dirty="0" sz="1050" spc="-25">
                <a:solidFill>
                  <a:srgbClr val="424242"/>
                </a:solidFill>
                <a:latin typeface="Tahoma"/>
                <a:cs typeface="Tahoma"/>
              </a:rPr>
              <a:t>zombies! </a:t>
            </a:r>
            <a:r>
              <a:rPr dirty="0" sz="1050" spc="-30">
                <a:solidFill>
                  <a:srgbClr val="424242"/>
                </a:solidFill>
                <a:latin typeface="Tahoma"/>
                <a:cs typeface="Tahoma"/>
              </a:rPr>
              <a:t>¡Diviértete </a:t>
            </a:r>
            <a:r>
              <a:rPr dirty="0" sz="1050" spc="-55">
                <a:solidFill>
                  <a:srgbClr val="424242"/>
                </a:solidFill>
                <a:latin typeface="Tahoma"/>
                <a:cs typeface="Tahoma"/>
              </a:rPr>
              <a:t>y </a:t>
            </a:r>
            <a:r>
              <a:rPr dirty="0" sz="1050" spc="5">
                <a:solidFill>
                  <a:srgbClr val="424242"/>
                </a:solidFill>
                <a:latin typeface="Tahoma"/>
                <a:cs typeface="Tahoma"/>
              </a:rPr>
              <a:t>sigue </a:t>
            </a:r>
            <a:r>
              <a:rPr dirty="0" sz="1050" spc="-20">
                <a:solidFill>
                  <a:srgbClr val="424242"/>
                </a:solidFill>
                <a:latin typeface="Tahoma"/>
                <a:cs typeface="Tahoma"/>
              </a:rPr>
              <a:t>jugando </a:t>
            </a:r>
            <a:r>
              <a:rPr dirty="0" sz="1050" spc="10">
                <a:solidFill>
                  <a:srgbClr val="424242"/>
                </a:solidFill>
                <a:latin typeface="Tahoma"/>
                <a:cs typeface="Tahoma"/>
              </a:rPr>
              <a:t>para </a:t>
            </a:r>
            <a:r>
              <a:rPr dirty="0" sz="1050" spc="-25">
                <a:solidFill>
                  <a:srgbClr val="424242"/>
                </a:solidFill>
                <a:latin typeface="Tahoma"/>
                <a:cs typeface="Tahoma"/>
              </a:rPr>
              <a:t>convertirte </a:t>
            </a:r>
            <a:r>
              <a:rPr dirty="0" sz="1050" spc="-15">
                <a:solidFill>
                  <a:srgbClr val="424242"/>
                </a:solidFill>
                <a:latin typeface="Tahoma"/>
                <a:cs typeface="Tahoma"/>
              </a:rPr>
              <a:t>en </a:t>
            </a:r>
            <a:r>
              <a:rPr dirty="0" sz="1050" spc="-20">
                <a:solidFill>
                  <a:srgbClr val="424242"/>
                </a:solidFill>
                <a:latin typeface="Tahoma"/>
                <a:cs typeface="Tahoma"/>
              </a:rPr>
              <a:t>el </a:t>
            </a:r>
            <a:r>
              <a:rPr dirty="0" sz="1050" spc="-15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1050" spc="-80">
                <a:solidFill>
                  <a:srgbClr val="424242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424242"/>
                </a:solidFill>
                <a:latin typeface="Tahoma"/>
                <a:cs typeface="Tahoma"/>
              </a:rPr>
              <a:t>e</a:t>
            </a:r>
            <a:r>
              <a:rPr dirty="0" sz="1050" spc="-100">
                <a:solidFill>
                  <a:srgbClr val="424242"/>
                </a:solidFill>
                <a:latin typeface="Tahoma"/>
                <a:cs typeface="Tahoma"/>
              </a:rPr>
              <a:t>j</a:t>
            </a:r>
            <a:r>
              <a:rPr dirty="0" sz="1050" spc="-20">
                <a:solidFill>
                  <a:srgbClr val="424242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424242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424242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424242"/>
                </a:solidFill>
                <a:latin typeface="Tahoma"/>
                <a:cs typeface="Tahoma"/>
              </a:rPr>
              <a:t>e</a:t>
            </a:r>
            <a:r>
              <a:rPr dirty="0" sz="1050" spc="-55">
                <a:solidFill>
                  <a:srgbClr val="424242"/>
                </a:solidFill>
                <a:latin typeface="Tahoma"/>
                <a:cs typeface="Tahoma"/>
              </a:rPr>
              <a:t>f</a:t>
            </a:r>
            <a:r>
              <a:rPr dirty="0" sz="1050" spc="-10">
                <a:solidFill>
                  <a:srgbClr val="424242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424242"/>
                </a:solidFill>
                <a:latin typeface="Tahoma"/>
                <a:cs typeface="Tahoma"/>
              </a:rPr>
              <a:t>n</a:t>
            </a:r>
            <a:r>
              <a:rPr dirty="0" sz="1050" spc="10">
                <a:solidFill>
                  <a:srgbClr val="424242"/>
                </a:solidFill>
                <a:latin typeface="Tahoma"/>
                <a:cs typeface="Tahoma"/>
              </a:rPr>
              <a:t>s</a:t>
            </a:r>
            <a:r>
              <a:rPr dirty="0" sz="1050" spc="-20">
                <a:solidFill>
                  <a:srgbClr val="424242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424242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424242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424242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424242"/>
                </a:solidFill>
                <a:latin typeface="Tahoma"/>
                <a:cs typeface="Tahoma"/>
              </a:rPr>
              <a:t>l</a:t>
            </a:r>
            <a:r>
              <a:rPr dirty="0" sz="1050" spc="-95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1050" spc="-100">
                <a:solidFill>
                  <a:srgbClr val="424242"/>
                </a:solidFill>
                <a:latin typeface="Tahoma"/>
                <a:cs typeface="Tahoma"/>
              </a:rPr>
              <a:t>j</a:t>
            </a:r>
            <a:r>
              <a:rPr dirty="0" sz="1050" spc="30">
                <a:solidFill>
                  <a:srgbClr val="424242"/>
                </a:solidFill>
                <a:latin typeface="Tahoma"/>
                <a:cs typeface="Tahoma"/>
              </a:rPr>
              <a:t>a</a:t>
            </a:r>
            <a:r>
              <a:rPr dirty="0" sz="1050" spc="-40">
                <a:solidFill>
                  <a:srgbClr val="424242"/>
                </a:solidFill>
                <a:latin typeface="Tahoma"/>
                <a:cs typeface="Tahoma"/>
              </a:rPr>
              <a:t>r</a:t>
            </a:r>
            <a:r>
              <a:rPr dirty="0" sz="1050">
                <a:solidFill>
                  <a:srgbClr val="424242"/>
                </a:solidFill>
                <a:latin typeface="Tahoma"/>
                <a:cs typeface="Tahoma"/>
              </a:rPr>
              <a:t>d</a:t>
            </a:r>
            <a:r>
              <a:rPr dirty="0" sz="1050" spc="35">
                <a:solidFill>
                  <a:srgbClr val="424242"/>
                </a:solidFill>
                <a:latin typeface="Tahoma"/>
                <a:cs typeface="Tahoma"/>
              </a:rPr>
              <a:t>í</a:t>
            </a:r>
            <a:r>
              <a:rPr dirty="0" sz="1050" spc="-30">
                <a:solidFill>
                  <a:srgbClr val="424242"/>
                </a:solidFill>
                <a:latin typeface="Tahoma"/>
                <a:cs typeface="Tahoma"/>
              </a:rPr>
              <a:t>n</a:t>
            </a:r>
            <a:r>
              <a:rPr dirty="0" sz="1050" spc="-105">
                <a:solidFill>
                  <a:srgbClr val="424242"/>
                </a:solidFill>
                <a:latin typeface="Tahoma"/>
                <a:cs typeface="Tahoma"/>
              </a:rPr>
              <a:t>!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1177" y="800865"/>
            <a:ext cx="1280160" cy="446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0" b="1">
                <a:solidFill>
                  <a:srgbClr val="424242"/>
                </a:solidFill>
                <a:latin typeface="Trebuchet MS"/>
                <a:cs typeface="Trebuchet MS"/>
              </a:rPr>
              <a:t>Thanks!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3373" y="1596956"/>
            <a:ext cx="2038985" cy="42418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 indent="166370">
              <a:lnSpc>
                <a:spcPts val="1430"/>
              </a:lnSpc>
              <a:spcBef>
                <a:spcPts val="380"/>
              </a:spcBef>
            </a:pPr>
            <a:r>
              <a:rPr dirty="0" sz="1400" spc="-70">
                <a:solidFill>
                  <a:srgbClr val="B65341"/>
                </a:solidFill>
                <a:latin typeface="Trebuchet MS"/>
                <a:cs typeface="Trebuchet MS"/>
              </a:rPr>
              <a:t>Yareth</a:t>
            </a:r>
            <a:r>
              <a:rPr dirty="0" sz="1400" spc="-6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B65341"/>
                </a:solidFill>
                <a:latin typeface="Trebuchet MS"/>
                <a:cs typeface="Trebuchet MS"/>
              </a:rPr>
              <a:t>Pazaron</a:t>
            </a:r>
            <a:r>
              <a:rPr dirty="0" sz="1400" spc="-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B65341"/>
                </a:solidFill>
                <a:latin typeface="Trebuchet MS"/>
                <a:cs typeface="Trebuchet MS"/>
              </a:rPr>
              <a:t>Perez </a:t>
            </a:r>
            <a:r>
              <a:rPr dirty="0" sz="1400" spc="-4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40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400" spc="-28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400" spc="2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40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400" spc="-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400" spc="-17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400" spc="-8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40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400" spc="-13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400" spc="-204">
                <a:solidFill>
                  <a:srgbClr val="B65341"/>
                </a:solidFill>
                <a:latin typeface="Trebuchet MS"/>
                <a:cs typeface="Trebuchet MS"/>
              </a:rPr>
              <a:t>:</a:t>
            </a:r>
            <a:r>
              <a:rPr dirty="0" sz="1400" spc="-10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B65341"/>
                </a:solidFill>
                <a:latin typeface="Trebuchet MS"/>
                <a:cs typeface="Trebuchet MS"/>
              </a:rPr>
              <a:t>2</a:t>
            </a:r>
            <a:r>
              <a:rPr dirty="0" sz="1400" spc="15">
                <a:solidFill>
                  <a:srgbClr val="B65341"/>
                </a:solidFill>
                <a:latin typeface="Trebuchet MS"/>
                <a:cs typeface="Trebuchet MS"/>
              </a:rPr>
              <a:t>3</a:t>
            </a:r>
            <a:r>
              <a:rPr dirty="0" sz="1400" spc="60">
                <a:solidFill>
                  <a:srgbClr val="B65341"/>
                </a:solidFill>
                <a:latin typeface="Trebuchet MS"/>
                <a:cs typeface="Trebuchet MS"/>
              </a:rPr>
              <a:t>5</a:t>
            </a:r>
            <a:r>
              <a:rPr dirty="0" sz="1400" spc="50">
                <a:solidFill>
                  <a:srgbClr val="B65341"/>
                </a:solidFill>
                <a:latin typeface="Trebuchet MS"/>
                <a:cs typeface="Trebuchet MS"/>
              </a:rPr>
              <a:t>8</a:t>
            </a:r>
            <a:r>
              <a:rPr dirty="0" sz="1400" spc="60">
                <a:solidFill>
                  <a:srgbClr val="B65341"/>
                </a:solidFill>
                <a:latin typeface="Trebuchet MS"/>
                <a:cs typeface="Trebuchet MS"/>
              </a:rPr>
              <a:t>00</a:t>
            </a:r>
            <a:r>
              <a:rPr dirty="0" sz="1400" spc="15">
                <a:solidFill>
                  <a:srgbClr val="B65341"/>
                </a:solidFill>
                <a:latin typeface="Trebuchet MS"/>
                <a:cs typeface="Trebuchet MS"/>
              </a:rPr>
              <a:t>3</a:t>
            </a:r>
            <a:r>
              <a:rPr dirty="0" sz="1400" spc="50">
                <a:solidFill>
                  <a:srgbClr val="B65341"/>
                </a:solidFill>
                <a:latin typeface="Trebuchet MS"/>
                <a:cs typeface="Trebuchet MS"/>
              </a:rPr>
              <a:t>6</a:t>
            </a:r>
            <a:r>
              <a:rPr dirty="0" sz="1400" spc="-10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40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400" spc="-2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400" spc="9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2023-11-05T01:05:26Z</dcterms:created>
  <dcterms:modified xsi:type="dcterms:W3CDTF">2023-11-05T01:05:26Z</dcterms:modified>
</cp:coreProperties>
</file>