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8FFD-A1A2-DEB4-3675-6AEF436C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13A6BB-CC2F-FAD5-EBD7-23A7DF3E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2C75E-DB5E-4B2D-AE63-D1CEDD06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C1E2-8650-8E11-BF6F-A8DC35EA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DD851-090C-3E39-A71E-097744A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5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75FE-DF74-6FCA-DD82-3EAF347F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1BC7C-F56E-0CBD-8365-C1786AAC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857B3-A495-E41C-FAB9-AEF920A3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99F08-4EE0-2E01-6985-BB8C5127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8AF28-A89D-4609-D7A1-F701363F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31AAC1-7914-5B40-B952-8AF10F6C6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D2E6D-F65C-4C25-23D5-5DEAE585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F48B-E11D-BAD8-4631-47AB57D9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DDF1-9DCD-91EE-2779-9E099969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3BEF3-1317-C9E8-924C-5069610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F3B0-9142-3506-D523-C4E8380A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A7B79-036A-27D5-CE12-10D2E1EC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8EB91-772A-C786-CBF6-8473AFF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131-B03C-F26A-9ECF-A80B361B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92114-C8CF-F30C-C2FF-3D909C9E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FF79-2FD1-DD40-56C1-68A73F67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71DE3-3CF0-189E-BE75-96CC0937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B26C1-E695-6070-EC72-CCAA2F6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5919E-0BB4-B640-F6D5-E321525B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AFC4A-0978-ED69-5577-9FC279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0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AF569-5FE6-AC1B-1EAF-1D8CBC33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490DC-2B2A-B95A-01E8-4DE2D3F5B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0CB57-96B9-2131-E7F0-61E308D6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45185-6E2F-AF77-5246-94E05D3F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7AB50-27AF-2C7A-A3A1-7E151CF4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6AA8A-22C0-8D5D-1A51-F523B453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9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A24A-ED3C-8CC1-5D4A-068DD787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12C9C-F420-46CA-26B3-EBE85A21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5358B-A762-8B0B-268D-5961A5E3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C05D2-FF3D-8CEE-3B05-5AEE3FB6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71D87-C9B1-0E19-AE3D-E1C41142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D7F36-7C13-1792-AFA3-C781EED2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0364F7-FED8-5732-BBF8-6F81C2C1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2AD8A-7F9F-A806-F6A6-9CDE3C93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F70D-78E5-5428-E95F-D911C465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30A05-46EB-DA5C-09D0-E9F34940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F7891-DDCD-F99C-E40F-997B6F93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CFBBF-5B27-307B-09F0-E3D4F5D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6D90A8-C76F-545E-62E2-E43B1B2B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C861F-B405-66CC-452F-C6C21E9B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621EB-B5D2-85B4-59AC-7F645F05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C889-8841-108E-0F33-5A43C02A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1E7B5-51C6-CF7E-C493-1A0E504E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BB89E-362C-2346-83FF-A75D71BB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4AA88-00B2-8D18-92A9-23760A42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F1029-D76E-6BC2-D53C-5737ABEE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7E465-9595-9889-B3BB-156111A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8C67-7B3C-7D39-9AD2-74DADC10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9F3CE-DA80-8541-C160-61B643B41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3AA17-142A-0452-75FB-56CD3D14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AB679-13A9-D075-C8E5-8C85E13D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54D21-E534-CF1A-CFDB-1CB98D5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D8192-7E55-072F-6832-365B003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4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69C6A-AE74-EB70-5A25-436A02FF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78D15-B1A0-94F5-72BC-E5B842EE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9AD14-0B79-5D84-2601-7AC3C8056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7AF50-1D06-4FE5-ABD2-D65F9D6BD4C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F3AD-DB1F-3AE2-CDD0-D9D04EA7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8D861-ECB6-724D-D74D-71DA1402F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9BD82-83A7-4ABE-BA75-AEA4BF003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4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D14-2717-E09D-ED24-BB8FE009D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0" spc="-5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Tech Finesse Team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CE1E2-DAAA-154B-BE7A-540B39B55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조장</a:t>
            </a:r>
            <a:r>
              <a:rPr lang="en-US" altLang="ko-KR" dirty="0"/>
              <a:t>,</a:t>
            </a:r>
            <a:r>
              <a:rPr lang="ko-KR" altLang="en-US" dirty="0"/>
              <a:t>제작 </a:t>
            </a:r>
            <a:r>
              <a:rPr lang="en-US" altLang="ko-KR" dirty="0"/>
              <a:t>202511290 </a:t>
            </a:r>
            <a:r>
              <a:rPr lang="ko-KR" altLang="en-US" dirty="0"/>
              <a:t>정지원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개발 </a:t>
            </a:r>
            <a:r>
              <a:rPr lang="en-US" altLang="ko-KR" dirty="0"/>
              <a:t>202511645 </a:t>
            </a:r>
            <a:r>
              <a:rPr lang="ko-KR" altLang="en-US" dirty="0" err="1"/>
              <a:t>윤형석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202511274 </a:t>
            </a:r>
            <a:r>
              <a:rPr lang="ko-KR" altLang="en-US" dirty="0"/>
              <a:t>이은재</a:t>
            </a:r>
            <a:endParaRPr lang="en-US" altLang="ko-KR" dirty="0"/>
          </a:p>
          <a:p>
            <a:r>
              <a:rPr lang="ko-KR" altLang="en-US" dirty="0"/>
              <a:t>발표 </a:t>
            </a:r>
            <a:r>
              <a:rPr lang="en-US" altLang="ko-KR" dirty="0"/>
              <a:t>202511262 </a:t>
            </a:r>
            <a:r>
              <a:rPr lang="ko-KR" altLang="en-US" dirty="0" err="1"/>
              <a:t>신재환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20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14BF1-02BA-7AEA-D39C-F92B87D6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만화 영화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2FCBE1-4425-AFE0-420E-C08BDAA4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778901" cy="3119916"/>
          </a:xfrm>
        </p:spPr>
      </p:pic>
      <p:pic>
        <p:nvPicPr>
          <p:cNvPr id="7" name="그림 6" descr="텍스트, 스크린샷, 폰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9E4C72-1DDF-A2F7-B403-2D61ED41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666"/>
            <a:ext cx="4774466" cy="3654334"/>
          </a:xfrm>
          <a:prstGeom prst="rect">
            <a:avLst/>
          </a:prstGeom>
        </p:spPr>
      </p:pic>
      <p:pic>
        <p:nvPicPr>
          <p:cNvPr id="9" name="그림 8" descr="텍스트, 스크린샷, 만화 영화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4CBFDE-412F-A573-9319-DF421B889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2" y="0"/>
            <a:ext cx="5260258" cy="3392399"/>
          </a:xfrm>
          <a:prstGeom prst="rect">
            <a:avLst/>
          </a:prstGeom>
        </p:spPr>
      </p:pic>
      <p:pic>
        <p:nvPicPr>
          <p:cNvPr id="13" name="그림 12" descr="텍스트, 스크린샷, 폰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ECD4FF-2909-F639-205C-50F15C37E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05" y="3203666"/>
            <a:ext cx="5367583" cy="37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FF40-4908-BFEB-ACAE-1E768B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, 스크린샷, 만화 영화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CC93BBF-A28D-9F20-F53E-9F287B0C8C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6113"/>
            <a:ext cx="5181600" cy="2910361"/>
          </a:xfrm>
        </p:spPr>
      </p:pic>
      <p:pic>
        <p:nvPicPr>
          <p:cNvPr id="8" name="내용 개체 틀 7" descr="텍스트, 스크린샷, 폰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044F5F9-4C6D-C7B2-4B7E-4707B23C3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6380"/>
            <a:ext cx="5181600" cy="3189828"/>
          </a:xfrm>
        </p:spPr>
      </p:pic>
    </p:spTree>
    <p:extLst>
      <p:ext uri="{BB962C8B-B14F-4D97-AF65-F5344CB8AC3E}">
        <p14:creationId xmlns:p14="http://schemas.microsoft.com/office/powerpoint/2010/main" val="30522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F098-EE2A-8045-5C56-2CAA95DA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AECF8-5245-D0B3-F2AF-F743C8E5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사고의 </a:t>
            </a:r>
            <a:r>
              <a:rPr lang="en-US" altLang="ko-KR" dirty="0"/>
              <a:t>9</a:t>
            </a:r>
            <a:r>
              <a:rPr lang="ko-KR" altLang="en-US" dirty="0"/>
              <a:t>가지 핵심원리를 활용하여 제작</a:t>
            </a:r>
            <a:endParaRPr lang="en-US" altLang="ko-KR" dirty="0"/>
          </a:p>
          <a:p>
            <a:r>
              <a:rPr lang="ko-KR" altLang="en-US" dirty="0" err="1"/>
              <a:t>숏폼</a:t>
            </a:r>
            <a:r>
              <a:rPr lang="en-US" altLang="ko-KR" dirty="0"/>
              <a:t>(Short Form)</a:t>
            </a:r>
            <a:r>
              <a:rPr lang="ko-KR" altLang="en-US" dirty="0"/>
              <a:t>과 영상매체 감상 플랫폼의 유행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영상매체 감상 플랫폼 제작 결정</a:t>
            </a:r>
          </a:p>
        </p:txBody>
      </p:sp>
    </p:spTree>
    <p:extLst>
      <p:ext uri="{BB962C8B-B14F-4D97-AF65-F5344CB8AC3E}">
        <p14:creationId xmlns:p14="http://schemas.microsoft.com/office/powerpoint/2010/main" val="349369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09D8E-29AA-38CB-3646-2B0445C7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요구분석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C2206-5440-A6A6-8FE3-1433AA5F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조원들이 원하고</a:t>
            </a:r>
            <a:r>
              <a:rPr lang="en-US" altLang="ko-KR" dirty="0"/>
              <a:t>, </a:t>
            </a:r>
            <a:r>
              <a:rPr lang="ko-KR" altLang="en-US" dirty="0"/>
              <a:t>유행하는 애니메이션 삽입</a:t>
            </a:r>
            <a:endParaRPr lang="en-US" altLang="ko-KR" dirty="0"/>
          </a:p>
          <a:p>
            <a:r>
              <a:rPr lang="ko-KR" altLang="en-US" dirty="0"/>
              <a:t>영상매체 플랫폼에 적용되는 알고리즘 분석</a:t>
            </a:r>
            <a:r>
              <a:rPr lang="en-US" altLang="ko-KR" dirty="0"/>
              <a:t>-&gt;</a:t>
            </a:r>
            <a:r>
              <a:rPr lang="ko-KR" altLang="en-US" dirty="0"/>
              <a:t>검토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9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D6228-1A51-54A7-9636-80B05697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705D3-6CF7-6CCD-EA9E-1178F1BA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 재생</a:t>
            </a:r>
            <a:r>
              <a:rPr lang="en-US" altLang="ko-KR" dirty="0"/>
              <a:t>, </a:t>
            </a:r>
            <a:r>
              <a:rPr lang="ko-KR" altLang="en-US" dirty="0"/>
              <a:t>공감</a:t>
            </a:r>
            <a:r>
              <a:rPr lang="en-US" altLang="ko-KR" dirty="0"/>
              <a:t>, </a:t>
            </a:r>
            <a:r>
              <a:rPr lang="ko-KR" altLang="en-US" dirty="0"/>
              <a:t>댓글 모듈 설계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모듈간의</a:t>
            </a:r>
            <a:r>
              <a:rPr lang="ko-KR" altLang="en-US" dirty="0"/>
              <a:t> 관계 정의</a:t>
            </a:r>
          </a:p>
        </p:txBody>
      </p:sp>
    </p:spTree>
    <p:extLst>
      <p:ext uri="{BB962C8B-B14F-4D97-AF65-F5344CB8AC3E}">
        <p14:creationId xmlns:p14="http://schemas.microsoft.com/office/powerpoint/2010/main" val="23406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CDF6B-0601-CF55-A037-B0690405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16CD1-8CD7-0AA8-8FC7-2563FA38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애니메이션 제작</a:t>
            </a:r>
            <a:endParaRPr lang="en-US" altLang="ko-KR" dirty="0"/>
          </a:p>
          <a:p>
            <a:r>
              <a:rPr lang="ko-KR" altLang="en-US" dirty="0"/>
              <a:t>공감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 </a:t>
            </a:r>
            <a:r>
              <a:rPr lang="ko-KR" altLang="en-US" dirty="0"/>
              <a:t>등의 알고리즘 제작</a:t>
            </a:r>
          </a:p>
        </p:txBody>
      </p:sp>
    </p:spTree>
    <p:extLst>
      <p:ext uri="{BB962C8B-B14F-4D97-AF65-F5344CB8AC3E}">
        <p14:creationId xmlns:p14="http://schemas.microsoft.com/office/powerpoint/2010/main" val="249720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CD3A3-B202-D232-4B98-F2FEEC49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4E84E-BBDF-C032-9512-FC7144A1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발견</a:t>
            </a:r>
            <a:r>
              <a:rPr lang="en-US" altLang="ko-KR" dirty="0"/>
              <a:t>-&gt;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홈으로 가기 버튼 등 추가 기능 삽입</a:t>
            </a:r>
          </a:p>
        </p:txBody>
      </p:sp>
    </p:spTree>
    <p:extLst>
      <p:ext uri="{BB962C8B-B14F-4D97-AF65-F5344CB8AC3E}">
        <p14:creationId xmlns:p14="http://schemas.microsoft.com/office/powerpoint/2010/main" val="42125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01564-FF3B-667F-1E10-05523116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, 스크린샷, 그래픽 디자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462777-5B66-0E7B-1BFF-03F5B9441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314"/>
            <a:ext cx="5181600" cy="2899960"/>
          </a:xfrm>
        </p:spPr>
      </p:pic>
      <p:pic>
        <p:nvPicPr>
          <p:cNvPr id="8" name="내용 개체 틀 7" descr="텍스트, 스크린샷, 폰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79B30B-58FB-EA99-A255-78A2E54B5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4997"/>
            <a:ext cx="5181600" cy="3512593"/>
          </a:xfrm>
        </p:spPr>
      </p:pic>
    </p:spTree>
    <p:extLst>
      <p:ext uri="{BB962C8B-B14F-4D97-AF65-F5344CB8AC3E}">
        <p14:creationId xmlns:p14="http://schemas.microsoft.com/office/powerpoint/2010/main" val="39611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BF5A7-3F7C-2F53-BC97-0EFDA590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, 클립아트, 만화 영화, 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87BF2E-25B1-33CF-2A14-53BFECBFA1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848"/>
            <a:ext cx="5181600" cy="2904891"/>
          </a:xfrm>
        </p:spPr>
      </p:pic>
      <p:pic>
        <p:nvPicPr>
          <p:cNvPr id="8" name="내용 개체 틀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5AD1C5-AA22-A9F4-5EB1-E99CBB168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8155"/>
            <a:ext cx="5181600" cy="3366277"/>
          </a:xfrm>
        </p:spPr>
      </p:pic>
    </p:spTree>
    <p:extLst>
      <p:ext uri="{BB962C8B-B14F-4D97-AF65-F5344CB8AC3E}">
        <p14:creationId xmlns:p14="http://schemas.microsoft.com/office/powerpoint/2010/main" val="32961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F1CC-BACF-0387-DF87-68775F26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클립아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23F626-D944-4798-D4D2-A0ED003C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31"/>
            <a:ext cx="5257800" cy="2976114"/>
          </a:xfrm>
        </p:spPr>
      </p:pic>
      <p:pic>
        <p:nvPicPr>
          <p:cNvPr id="7" name="그림 6" descr="클립아트, 그래픽, 하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425F49-1492-54A6-C2A6-E6D09E22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1" y="3178745"/>
            <a:ext cx="5357097" cy="3004014"/>
          </a:xfrm>
          <a:prstGeom prst="rect">
            <a:avLst/>
          </a:prstGeom>
        </p:spPr>
      </p:pic>
      <p:pic>
        <p:nvPicPr>
          <p:cNvPr id="9" name="그림 8" descr="텍스트, 스크린샷, 폰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3EF333-C8B0-6237-A2E7-1BB302C0A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8721"/>
            <a:ext cx="5618613" cy="35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4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Tech Finesse Team </vt:lpstr>
      <vt:lpstr>1단계: 계획</vt:lpstr>
      <vt:lpstr>2.요구분석</vt:lpstr>
      <vt:lpstr>3.설계</vt:lpstr>
      <vt:lpstr>4.구현</vt:lpstr>
      <vt:lpstr>5.테스트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지원 정</dc:creator>
  <cp:lastModifiedBy>지원 정</cp:lastModifiedBy>
  <cp:revision>1</cp:revision>
  <dcterms:created xsi:type="dcterms:W3CDTF">2025-05-06T13:04:59Z</dcterms:created>
  <dcterms:modified xsi:type="dcterms:W3CDTF">2025-05-06T13:46:48Z</dcterms:modified>
</cp:coreProperties>
</file>