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46127-A3C7-9916-E3A0-60B08462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E1EDC-5148-6F4C-D4A7-C4947FDF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0349B-57D5-D533-037B-2621D3F2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0700E-21F3-6A54-6F6A-3697C4E6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876BD-BF76-C8C4-FE4E-1C248AA3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7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F9D1-A86A-0B4C-E7FD-62CA2777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E14D9-B38A-25BB-01CB-974B45D3C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CFDE4-0C60-7890-1872-B00D5120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A0842-1E48-288B-5C4E-9637DA4B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1E07-98A3-E616-C3B3-DE400721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ABBE1-C937-E8AA-0454-CE9F6FC6D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E1E54-1E07-FB41-5A9D-360E44A4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81B90-BDC3-6904-7674-F96CDEFB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B65E-A29B-B29A-D6C9-7FBAE22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A706F-B871-DB88-333F-4AA47E50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5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1E4D6-EF4F-A1E6-4AD4-53DBCEC8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66367-634D-ABCE-34BA-7ABF0280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6189A-CCCF-E7A1-E933-1077C8EE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25BE1-003A-1F29-F34E-9E19688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0585E-738E-1D9A-5EC1-BA2EAA04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5552-BA16-B4F0-C8BF-AA59C392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2CA8-24E2-8479-9E99-2549905A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7AB8A-CECA-48A6-759C-90D21C28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EA156-0DF6-AA3F-321F-79CF3159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DB8D8-07DA-6053-20E1-A04E58F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199D9-D418-DF38-7677-78F6B6FF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3B38C-5808-04B2-084C-A1DEED6BC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CBE4B-CA71-B1F1-DF8F-0DD7E4E0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8507A-766E-35FA-7D78-58F3FEFE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31F9C-8E5B-8691-5144-955C37F9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B7E2F-D8DF-D047-626E-7D777797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4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A5F4-13A4-008E-AF82-5F294815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F3AD4-6423-F57C-5CBA-A08622EC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40169-7A67-1033-5558-CF5D25E4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2A044B-CCCB-67E8-6EA6-B458F32EB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22967F-FB18-E21E-E9FE-9D3320F77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A8F1D6-DDEB-CFA9-128E-2BB96328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75A14-15C7-6D02-7857-B4532F8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03C5A-4373-0D7E-D5C5-BC84705D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05F1-3A39-8C6B-6AC1-BC7969DF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08D48-1E04-6B3B-B2F5-A512D602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C2F323-DC75-4BA4-9351-EF1500E2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6138C-F8B9-969B-BEE3-19DE488D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98320-BF44-7AFA-3FF9-E3D7C86F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EE63D-250F-B89B-2587-7BBAF4BD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2FC58-8C27-41E0-1F7E-479EB3E6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2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2A5F-BD38-72C6-954D-251BFAD1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10FA-74FE-3548-F7D0-0ACC07FE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69F64-F958-6F01-3D9D-1746BE7A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77DE9-A28C-FBA8-EAAD-6D30BE57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1F873-1BC0-21B5-797A-3510C081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A1CAE9-6B6C-BDBC-7931-8C1C430D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6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6531-822D-E5A5-D78C-44B36F78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C13A2D-3C49-C7D1-CC43-94563B91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67399-C1DE-C625-3ADB-64709F11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E7276-2E0F-80B0-6B35-CB9555D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01DD-5AAA-557B-982D-133BB31C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7E9EA-0F06-2403-9096-DE2D9DC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67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88BCB5-FFE0-3A17-8B20-07770B94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FFB34-C4AD-B340-E44B-DDE61AAD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AD6E9-3367-1368-5FCE-444D854A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C7338-AEF5-4697-9E13-EBA092676243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64981-927E-5A66-A45E-5C6D02B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47F01-FADD-EDCA-EEFB-B468DED8A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C2BFE-5F2B-4711-90FA-6B76964991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8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F27A7-9D7F-785C-6853-AF7F4CDA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What Is the Purpose of a College Education </a:t>
            </a:r>
            <a:br>
              <a:rPr lang="en-US" altLang="ko-KR" dirty="0"/>
            </a:br>
            <a:r>
              <a:rPr lang="en-US" altLang="ko-KR" dirty="0"/>
              <a:t>Today?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5B95A-7C22-8A5B-3684-42D28357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202511290 </a:t>
            </a:r>
            <a:r>
              <a:rPr lang="ko-KR" altLang="en-US" dirty="0"/>
              <a:t>정지원</a:t>
            </a:r>
          </a:p>
        </p:txBody>
      </p:sp>
    </p:spTree>
    <p:extLst>
      <p:ext uri="{BB962C8B-B14F-4D97-AF65-F5344CB8AC3E}">
        <p14:creationId xmlns:p14="http://schemas.microsoft.com/office/powerpoint/2010/main" val="303123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5AB92-6E92-609A-9789-BE9F0975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30D03-5969-1A1E-391D-60CCD6DD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연구 벡터 - Freepik에서 무료 고품질 벡터를 다운로드하세요 | Freepik">
            <a:extLst>
              <a:ext uri="{FF2B5EF4-FFF2-40B4-BE49-F238E27FC236}">
                <a16:creationId xmlns:a16="http://schemas.microsoft.com/office/drawing/2014/main" id="{523B04A5-D021-38B4-3096-656A3CED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893" y="401893"/>
            <a:ext cx="6054213" cy="60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3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A89A-F8E5-474F-DF39-362AB75A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740B8-5C5A-B33B-F569-7965CE4F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공부 벡터 - Freepik에서 무료 고품질 벡터를 다운로드하세요 | Freepik">
            <a:extLst>
              <a:ext uri="{FF2B5EF4-FFF2-40B4-BE49-F238E27FC236}">
                <a16:creationId xmlns:a16="http://schemas.microsoft.com/office/drawing/2014/main" id="{7D57D60A-767E-94F0-6709-77DDA077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081088"/>
            <a:ext cx="70485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8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E689F-D717-8813-E8D9-044E4B47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University of Bologna</a:t>
            </a:r>
            <a:endParaRPr lang="ko-KR" altLang="en-US" dirty="0"/>
          </a:p>
        </p:txBody>
      </p:sp>
      <p:pic>
        <p:nvPicPr>
          <p:cNvPr id="5" name="내용 개체 틀 4" descr="야외, 하늘, 집, 건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97CE67-1816-E633-69D4-1326BC955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3" y="1690688"/>
            <a:ext cx="6527007" cy="4351338"/>
          </a:xfrm>
        </p:spPr>
      </p:pic>
      <p:pic>
        <p:nvPicPr>
          <p:cNvPr id="7" name="그림 6" descr="원, 엠블럼, 상징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EADAE4-7D67-DF8B-3C9E-E57C8175F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690687"/>
            <a:ext cx="4354845" cy="43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3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C8F5-1FD8-880B-39C9-A35C4F8F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전공 PNG, 일러스트, PSD 및 클립 아트에 대한 무료 다운로드 | Pngtree">
            <a:extLst>
              <a:ext uri="{FF2B5EF4-FFF2-40B4-BE49-F238E27FC236}">
                <a16:creationId xmlns:a16="http://schemas.microsoft.com/office/drawing/2014/main" id="{A216F63B-0765-E76C-80CA-4A278EF2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10" y="2506662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대학 - 무료 기념물개 아이콘">
            <a:extLst>
              <a:ext uri="{FF2B5EF4-FFF2-40B4-BE49-F238E27FC236}">
                <a16:creationId xmlns:a16="http://schemas.microsoft.com/office/drawing/2014/main" id="{A16B5993-B9D3-22F5-7BB2-B5975A17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1" y="1981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식 - 무료 교육개 아이콘">
            <a:extLst>
              <a:ext uri="{FF2B5EF4-FFF2-40B4-BE49-F238E27FC236}">
                <a16:creationId xmlns:a16="http://schemas.microsoft.com/office/drawing/2014/main" id="{7F1AEF69-C799-5591-1361-D98E984C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42" y="899607"/>
            <a:ext cx="2398136" cy="23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힘 - 무료 스포츠개 아이콘">
            <a:extLst>
              <a:ext uri="{FF2B5EF4-FFF2-40B4-BE49-F238E27FC236}">
                <a16:creationId xmlns:a16="http://schemas.microsoft.com/office/drawing/2014/main" id="{17E96FB0-B110-B2C6-CAC1-A85A0549F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58" y="1122074"/>
            <a:ext cx="2175669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9F849-499F-7E55-733C-67359180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책 - 무료 사람들개 아이콘">
            <a:extLst>
              <a:ext uri="{FF2B5EF4-FFF2-40B4-BE49-F238E27FC236}">
                <a16:creationId xmlns:a16="http://schemas.microsoft.com/office/drawing/2014/main" id="{C4475A3E-E751-E10D-FD4A-C395617B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 - 다운로드 무료 아이콘">
            <a:extLst>
              <a:ext uri="{FF2B5EF4-FFF2-40B4-BE49-F238E27FC236}">
                <a16:creationId xmlns:a16="http://schemas.microsoft.com/office/drawing/2014/main" id="{8CA7853A-0EF2-C9D9-D9BF-22A7FA7FC2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34" y="-389169"/>
            <a:ext cx="5161532" cy="688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015E-11D1-3265-CC25-AD33631D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486C9-668D-126E-A042-F01F05C1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100 + 무료 Criticism &amp; 비판 이미지 - Pixabay">
            <a:extLst>
              <a:ext uri="{FF2B5EF4-FFF2-40B4-BE49-F238E27FC236}">
                <a16:creationId xmlns:a16="http://schemas.microsoft.com/office/drawing/2014/main" id="{C109123D-E465-C11D-180B-FE419A8C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8" y="0"/>
            <a:ext cx="520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5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4026-62D7-7AEE-2267-98CC9D87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CB3F9-B17D-A304-A22B-CFF81807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해결 PNG, 일러스트, PSD 및 클립 아트에 대한 무료 다운로드 | Pngtree">
            <a:extLst>
              <a:ext uri="{FF2B5EF4-FFF2-40B4-BE49-F238E27FC236}">
                <a16:creationId xmlns:a16="http://schemas.microsoft.com/office/drawing/2014/main" id="{946F07AE-3522-820E-B6C8-6C6AEFA7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125" y="970321"/>
            <a:ext cx="9151750" cy="49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6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C3A80-2D61-5A30-E7AD-B490F2FB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83703-E44F-871A-A89A-0B65FDAB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전문성 개발 - 무료 사용자개 아이콘">
            <a:extLst>
              <a:ext uri="{FF2B5EF4-FFF2-40B4-BE49-F238E27FC236}">
                <a16:creationId xmlns:a16="http://schemas.microsoft.com/office/drawing/2014/main" id="{6B0868E1-EC5F-C441-D6AC-FC68CF70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D1784-42F2-BBA8-8324-9CF42E7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98BE3-3247-630E-CCB1-92549CB1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8" name="Picture 4" descr="44만개의 여자회사원 일러스트 로열티 프리 이미지 및 스톡 사진 | Shutterstock">
            <a:extLst>
              <a:ext uri="{FF2B5EF4-FFF2-40B4-BE49-F238E27FC236}">
                <a16:creationId xmlns:a16="http://schemas.microsoft.com/office/drawing/2014/main" id="{815F73B3-0D0F-890A-789F-52F2582F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50" y="944511"/>
            <a:ext cx="9228100" cy="49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71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B8E6A-BC48-0974-4ACA-6D0673DD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86137-F2C2-997D-1899-B0150472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스님 PNG, 일러스트, PSD 및 클립 아트에 대한 무료 다운로드 | Pngtree">
            <a:extLst>
              <a:ext uri="{FF2B5EF4-FFF2-40B4-BE49-F238E27FC236}">
                <a16:creationId xmlns:a16="http://schemas.microsoft.com/office/drawing/2014/main" id="{F716F505-4601-6E17-6A2E-0AFDFE5A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What Is the Purpose of a College Education  Today?</vt:lpstr>
      <vt:lpstr>University of Bologna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지원 정</dc:creator>
  <cp:lastModifiedBy>지원 정</cp:lastModifiedBy>
  <cp:revision>1</cp:revision>
  <dcterms:created xsi:type="dcterms:W3CDTF">2025-05-11T05:25:01Z</dcterms:created>
  <dcterms:modified xsi:type="dcterms:W3CDTF">2025-05-11T05:25:17Z</dcterms:modified>
</cp:coreProperties>
</file>