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Playfair Display"/>
      <p:regular r:id="rId20"/>
      <p:bold r:id="rId21"/>
      <p:italic r:id="rId22"/>
      <p:boldItalic r:id="rId23"/>
    </p:embeddedFont>
    <p:embeddedFont>
      <p:font typeface="Lexend Mega"/>
      <p:regular r:id="rId24"/>
      <p:bold r:id="rId25"/>
    </p:embeddedFont>
    <p:embeddedFont>
      <p:font typeface="Saira SemiCondensed Medium"/>
      <p:regular r:id="rId26"/>
      <p:bold r:id="rId27"/>
    </p:embeddedFont>
    <p:embeddedFont>
      <p:font typeface="Tajawal"/>
      <p:regular r:id="rId28"/>
      <p:bold r:id="rId29"/>
    </p:embeddedFont>
    <p:embeddedFont>
      <p:font typeface="Comfortaa"/>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regular.fntdata"/><Relationship Id="rId22" Type="http://schemas.openxmlformats.org/officeDocument/2006/relationships/font" Target="fonts/PlayfairDisplay-italic.fntdata"/><Relationship Id="rId21" Type="http://schemas.openxmlformats.org/officeDocument/2006/relationships/font" Target="fonts/PlayfairDisplay-bold.fntdata"/><Relationship Id="rId24" Type="http://schemas.openxmlformats.org/officeDocument/2006/relationships/font" Target="fonts/LexendMega-regular.fntdata"/><Relationship Id="rId23" Type="http://schemas.openxmlformats.org/officeDocument/2006/relationships/font" Target="fonts/PlayfairDispl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airaSemiCondensedMedium-regular.fntdata"/><Relationship Id="rId25" Type="http://schemas.openxmlformats.org/officeDocument/2006/relationships/font" Target="fonts/LexendMega-bold.fntdata"/><Relationship Id="rId28" Type="http://schemas.openxmlformats.org/officeDocument/2006/relationships/font" Target="fonts/Tajawal-regular.fntdata"/><Relationship Id="rId27" Type="http://schemas.openxmlformats.org/officeDocument/2006/relationships/font" Target="fonts/SairaSemiCondensed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Tajawal-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mfortaa-bold.fntdata"/><Relationship Id="rId30" Type="http://schemas.openxmlformats.org/officeDocument/2006/relationships/font" Target="fonts/Comfortaa-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e1d838b627_4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e1d838b627_4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1d838b62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1d838b62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1d838b62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1d838b62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1d838b62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e1d838b62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7366c0b87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7366c0b87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207fd22f2_0_25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e207fd22f2_0_25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e1d838b627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e1d838b627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e1d838b62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e1d838b62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75ce474840_4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75ce474840_4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 Id="rId6"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p:nvPr>
            <p:ph type="ctrTitle"/>
          </p:nvPr>
        </p:nvSpPr>
        <p:spPr>
          <a:xfrm>
            <a:off x="871675" y="1177725"/>
            <a:ext cx="4245600" cy="22308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Clr>
                <a:srgbClr val="191919"/>
              </a:buClr>
              <a:buSzPts val="5200"/>
              <a:buNone/>
              <a:defRPr sz="5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871675" y="3600570"/>
            <a:ext cx="3815400" cy="363300"/>
          </a:xfrm>
          <a:prstGeom prst="rect">
            <a:avLst/>
          </a:prstGeom>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p:nvPr/>
        </p:nvSpPr>
        <p:spPr>
          <a:xfrm rot="5106824">
            <a:off x="7373023" y="2963056"/>
            <a:ext cx="2646409" cy="3100793"/>
          </a:xfrm>
          <a:custGeom>
            <a:rect b="b" l="l" r="r" t="t"/>
            <a:pathLst>
              <a:path extrusionOk="0" h="92918" w="79302">
                <a:moveTo>
                  <a:pt x="58003" y="487"/>
                </a:moveTo>
                <a:cubicBezTo>
                  <a:pt x="49578" y="19"/>
                  <a:pt x="40679" y="-525"/>
                  <a:pt x="32762" y="2392"/>
                </a:cubicBezTo>
                <a:cubicBezTo>
                  <a:pt x="19067" y="7438"/>
                  <a:pt x="5524" y="18893"/>
                  <a:pt x="1329" y="32872"/>
                </a:cubicBezTo>
                <a:cubicBezTo>
                  <a:pt x="-4855" y="53480"/>
                  <a:pt x="12652" y="79348"/>
                  <a:pt x="31333" y="90022"/>
                </a:cubicBezTo>
                <a:cubicBezTo>
                  <a:pt x="43337" y="96881"/>
                  <a:pt x="63669" y="90572"/>
                  <a:pt x="71338" y="79068"/>
                </a:cubicBezTo>
                <a:cubicBezTo>
                  <a:pt x="76297" y="71629"/>
                  <a:pt x="80318" y="62188"/>
                  <a:pt x="78958" y="53351"/>
                </a:cubicBezTo>
                <a:cubicBezTo>
                  <a:pt x="77953" y="46825"/>
                  <a:pt x="71090" y="42226"/>
                  <a:pt x="69909" y="35729"/>
                </a:cubicBezTo>
                <a:cubicBezTo>
                  <a:pt x="69540" y="33699"/>
                  <a:pt x="69179" y="31252"/>
                  <a:pt x="67528" y="30014"/>
                </a:cubicBezTo>
                <a:cubicBezTo>
                  <a:pt x="62415" y="26179"/>
                  <a:pt x="55121" y="23571"/>
                  <a:pt x="48954" y="25252"/>
                </a:cubicBezTo>
                <a:cubicBezTo>
                  <a:pt x="38932" y="27984"/>
                  <a:pt x="26910" y="39463"/>
                  <a:pt x="29428" y="49541"/>
                </a:cubicBezTo>
                <a:cubicBezTo>
                  <a:pt x="30901" y="55438"/>
                  <a:pt x="37473" y="59524"/>
                  <a:pt x="43239" y="61447"/>
                </a:cubicBezTo>
                <a:cubicBezTo>
                  <a:pt x="49881" y="63662"/>
                  <a:pt x="60860" y="57018"/>
                  <a:pt x="60860" y="50017"/>
                </a:cubicBezTo>
              </a:path>
            </a:pathLst>
          </a:custGeom>
          <a:noFill/>
          <a:ln cap="flat" cmpd="sng" w="19050">
            <a:solidFill>
              <a:schemeClr val="lt2"/>
            </a:solidFill>
            <a:prstDash val="solid"/>
            <a:round/>
            <a:headEnd len="med" w="med" type="none"/>
            <a:tailEnd len="med" w="med" type="none"/>
          </a:ln>
        </p:spPr>
      </p:sp>
      <p:sp>
        <p:nvSpPr>
          <p:cNvPr id="13" name="Google Shape;13;p2"/>
          <p:cNvSpPr/>
          <p:nvPr/>
        </p:nvSpPr>
        <p:spPr>
          <a:xfrm flipH="1" rot="-2048414">
            <a:off x="6283299" y="426874"/>
            <a:ext cx="1726645" cy="694708"/>
          </a:xfrm>
          <a:custGeom>
            <a:rect b="b" l="l" r="r" t="t"/>
            <a:pathLst>
              <a:path extrusionOk="0" h="20881" w="51896">
                <a:moveTo>
                  <a:pt x="0" y="20881"/>
                </a:moveTo>
                <a:cubicBezTo>
                  <a:pt x="6849" y="19414"/>
                  <a:pt x="15601" y="17627"/>
                  <a:pt x="18732" y="11362"/>
                </a:cubicBezTo>
                <a:cubicBezTo>
                  <a:pt x="20583" y="7657"/>
                  <a:pt x="13045" y="-1604"/>
                  <a:pt x="10748" y="1842"/>
                </a:cubicBezTo>
                <a:cubicBezTo>
                  <a:pt x="6898" y="7616"/>
                  <a:pt x="20444" y="15293"/>
                  <a:pt x="27330" y="14432"/>
                </a:cubicBezTo>
                <a:cubicBezTo>
                  <a:pt x="36754" y="13254"/>
                  <a:pt x="46628" y="7902"/>
                  <a:pt x="51896" y="0"/>
                </a:cubicBezTo>
              </a:path>
            </a:pathLst>
          </a:custGeom>
          <a:noFill/>
          <a:ln cap="flat" cmpd="sng" w="19050">
            <a:solidFill>
              <a:schemeClr val="lt1"/>
            </a:solidFill>
            <a:prstDash val="solid"/>
            <a:round/>
            <a:headEnd len="med" w="med" type="none"/>
            <a:tailEnd len="med" w="med" type="none"/>
          </a:ln>
        </p:spPr>
      </p:sp>
      <p:pic>
        <p:nvPicPr>
          <p:cNvPr id="14" name="Google Shape;14;p2"/>
          <p:cNvPicPr preferRelativeResize="0"/>
          <p:nvPr/>
        </p:nvPicPr>
        <p:blipFill rotWithShape="1">
          <a:blip r:embed="rId3">
            <a:alphaModFix/>
          </a:blip>
          <a:srcRect b="21186" l="12235" r="12235" t="21192"/>
          <a:stretch/>
        </p:blipFill>
        <p:spPr>
          <a:xfrm>
            <a:off x="7540125" y="-1114825"/>
            <a:ext cx="3580050" cy="1991125"/>
          </a:xfrm>
          <a:prstGeom prst="rect">
            <a:avLst/>
          </a:prstGeom>
          <a:noFill/>
          <a:ln>
            <a:noFill/>
          </a:ln>
          <a:effectLst>
            <a:outerShdw blurRad="57150" rotWithShape="0" algn="bl" dir="5400000" dist="19050">
              <a:schemeClr val="dk1">
                <a:alpha val="43000"/>
              </a:schemeClr>
            </a:outerShdw>
          </a:effectLst>
        </p:spPr>
      </p:pic>
      <p:sp>
        <p:nvSpPr>
          <p:cNvPr id="15" name="Google Shape;15;p2"/>
          <p:cNvSpPr/>
          <p:nvPr/>
        </p:nvSpPr>
        <p:spPr>
          <a:xfrm>
            <a:off x="-654825" y="-86150"/>
            <a:ext cx="2821775" cy="1263875"/>
          </a:xfrm>
          <a:custGeom>
            <a:rect b="b" l="l" r="r" t="t"/>
            <a:pathLst>
              <a:path extrusionOk="0" h="50555" w="112871">
                <a:moveTo>
                  <a:pt x="0" y="40481"/>
                </a:moveTo>
                <a:cubicBezTo>
                  <a:pt x="17946" y="49456"/>
                  <a:pt x="42674" y="55353"/>
                  <a:pt x="60007" y="45244"/>
                </a:cubicBezTo>
                <a:cubicBezTo>
                  <a:pt x="67440" y="40909"/>
                  <a:pt x="74280" y="31348"/>
                  <a:pt x="72866" y="22860"/>
                </a:cubicBezTo>
                <a:cubicBezTo>
                  <a:pt x="72071" y="18087"/>
                  <a:pt x="67872" y="13604"/>
                  <a:pt x="63341" y="11906"/>
                </a:cubicBezTo>
                <a:cubicBezTo>
                  <a:pt x="56901" y="9492"/>
                  <a:pt x="53597" y="25280"/>
                  <a:pt x="56673" y="31432"/>
                </a:cubicBezTo>
                <a:cubicBezTo>
                  <a:pt x="58999" y="36083"/>
                  <a:pt x="64834" y="39011"/>
                  <a:pt x="70008" y="39529"/>
                </a:cubicBezTo>
                <a:cubicBezTo>
                  <a:pt x="89347" y="41466"/>
                  <a:pt x="112871" y="19436"/>
                  <a:pt x="112871" y="0"/>
                </a:cubicBezTo>
              </a:path>
            </a:pathLst>
          </a:custGeom>
          <a:noFill/>
          <a:ln cap="flat" cmpd="sng" w="19050">
            <a:solidFill>
              <a:schemeClr val="lt2"/>
            </a:solidFill>
            <a:prstDash val="solid"/>
            <a:round/>
            <a:headEnd len="med" w="med" type="none"/>
            <a:tailEnd len="med" w="med" type="none"/>
          </a:ln>
        </p:spPr>
      </p:sp>
      <p:pic>
        <p:nvPicPr>
          <p:cNvPr id="16" name="Google Shape;16;p2"/>
          <p:cNvPicPr preferRelativeResize="0"/>
          <p:nvPr/>
        </p:nvPicPr>
        <p:blipFill rotWithShape="1">
          <a:blip r:embed="rId4">
            <a:alphaModFix/>
          </a:blip>
          <a:srcRect b="0" l="0" r="30357" t="0"/>
          <a:stretch/>
        </p:blipFill>
        <p:spPr>
          <a:xfrm rot="-5548015">
            <a:off x="-1872932" y="4706711"/>
            <a:ext cx="3556315" cy="3144153"/>
          </a:xfrm>
          <a:prstGeom prst="rect">
            <a:avLst/>
          </a:prstGeom>
          <a:noFill/>
          <a:ln>
            <a:noFill/>
          </a:ln>
          <a:effectLst>
            <a:outerShdw blurRad="57150" rotWithShape="0" algn="bl" dir="5400000" dist="19050">
              <a:srgbClr val="000000">
                <a:alpha val="50000"/>
              </a:srgbClr>
            </a:outerShdw>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8" name="Shape 78"/>
        <p:cNvGrpSpPr/>
        <p:nvPr/>
      </p:nvGrpSpPr>
      <p:grpSpPr>
        <a:xfrm>
          <a:off x="0" y="0"/>
          <a:ext cx="0" cy="0"/>
          <a:chOff x="0" y="0"/>
          <a:chExt cx="0" cy="0"/>
        </a:xfrm>
      </p:grpSpPr>
      <p:pic>
        <p:nvPicPr>
          <p:cNvPr id="79" name="Google Shape;79;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80" name="Google Shape;80;p11"/>
          <p:cNvSpPr txBox="1"/>
          <p:nvPr>
            <p:ph hasCustomPrompt="1" type="title"/>
          </p:nvPr>
        </p:nvSpPr>
        <p:spPr>
          <a:xfrm>
            <a:off x="1284000" y="1435663"/>
            <a:ext cx="6576000" cy="1511100"/>
          </a:xfrm>
          <a:prstGeom prst="rect">
            <a:avLst/>
          </a:prstGeom>
        </p:spPr>
        <p:txBody>
          <a:bodyPr anchorCtr="0" anchor="t" bIns="91425" lIns="91425" spcFirstLastPara="1" rIns="91425" wrap="square" tIns="91425">
            <a:noAutofit/>
          </a:bodyPr>
          <a:lstStyle>
            <a:lvl1pPr lvl="0" algn="ctr">
              <a:spcBef>
                <a:spcPts val="0"/>
              </a:spcBef>
              <a:spcAft>
                <a:spcPts val="0"/>
              </a:spcAft>
              <a:buSzPts val="9600"/>
              <a:buNone/>
              <a:defRPr b="1" sz="92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1" name="Google Shape;81;p11"/>
          <p:cNvSpPr txBox="1"/>
          <p:nvPr>
            <p:ph idx="1" type="subTitle"/>
          </p:nvPr>
        </p:nvSpPr>
        <p:spPr>
          <a:xfrm>
            <a:off x="2517400" y="3127963"/>
            <a:ext cx="4109100" cy="351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pic>
        <p:nvPicPr>
          <p:cNvPr id="82" name="Google Shape;82;p11"/>
          <p:cNvPicPr preferRelativeResize="0"/>
          <p:nvPr/>
        </p:nvPicPr>
        <p:blipFill rotWithShape="1">
          <a:blip r:embed="rId3">
            <a:alphaModFix/>
          </a:blip>
          <a:srcRect b="12207" l="6461" r="6453" t="12207"/>
          <a:stretch/>
        </p:blipFill>
        <p:spPr>
          <a:xfrm flipH="1" rot="924720">
            <a:off x="-3296582" y="3745650"/>
            <a:ext cx="6143650" cy="3887801"/>
          </a:xfrm>
          <a:prstGeom prst="rect">
            <a:avLst/>
          </a:prstGeom>
          <a:noFill/>
          <a:ln>
            <a:noFill/>
          </a:ln>
          <a:effectLst>
            <a:outerShdw blurRad="57150" rotWithShape="0" algn="bl" dir="5400000" dist="19050">
              <a:schemeClr val="dk1">
                <a:alpha val="50000"/>
              </a:schemeClr>
            </a:outerShdw>
          </a:effectLst>
        </p:spPr>
      </p:pic>
      <p:pic>
        <p:nvPicPr>
          <p:cNvPr id="83" name="Google Shape;83;p11"/>
          <p:cNvPicPr preferRelativeResize="0"/>
          <p:nvPr/>
        </p:nvPicPr>
        <p:blipFill rotWithShape="1">
          <a:blip r:embed="rId3">
            <a:alphaModFix/>
          </a:blip>
          <a:srcRect b="12207" l="6461" r="6453" t="12207"/>
          <a:stretch/>
        </p:blipFill>
        <p:spPr>
          <a:xfrm flipH="1" rot="10800000">
            <a:off x="6203418" y="-2605450"/>
            <a:ext cx="6143650" cy="3887801"/>
          </a:xfrm>
          <a:prstGeom prst="rect">
            <a:avLst/>
          </a:prstGeom>
          <a:noFill/>
          <a:ln>
            <a:noFill/>
          </a:ln>
          <a:effectLst>
            <a:outerShdw blurRad="57150" rotWithShape="0" algn="bl" dir="5400000" dist="19050">
              <a:schemeClr val="dk1">
                <a:alpha val="50000"/>
              </a:schemeClr>
            </a:outerShdw>
          </a:effectLst>
        </p:spPr>
      </p:pic>
      <p:sp>
        <p:nvSpPr>
          <p:cNvPr id="84" name="Google Shape;84;p11"/>
          <p:cNvSpPr/>
          <p:nvPr/>
        </p:nvSpPr>
        <p:spPr>
          <a:xfrm>
            <a:off x="-1433097" y="-227400"/>
            <a:ext cx="4088470" cy="1831228"/>
          </a:xfrm>
          <a:custGeom>
            <a:rect b="b" l="l" r="r" t="t"/>
            <a:pathLst>
              <a:path extrusionOk="0" h="50555" w="112871">
                <a:moveTo>
                  <a:pt x="0" y="40481"/>
                </a:moveTo>
                <a:cubicBezTo>
                  <a:pt x="17946" y="49456"/>
                  <a:pt x="42674" y="55353"/>
                  <a:pt x="60007" y="45244"/>
                </a:cubicBezTo>
                <a:cubicBezTo>
                  <a:pt x="67440" y="40909"/>
                  <a:pt x="74280" y="31348"/>
                  <a:pt x="72866" y="22860"/>
                </a:cubicBezTo>
                <a:cubicBezTo>
                  <a:pt x="72071" y="18087"/>
                  <a:pt x="67872" y="13604"/>
                  <a:pt x="63341" y="11906"/>
                </a:cubicBezTo>
                <a:cubicBezTo>
                  <a:pt x="56901" y="9492"/>
                  <a:pt x="53597" y="25280"/>
                  <a:pt x="56673" y="31432"/>
                </a:cubicBezTo>
                <a:cubicBezTo>
                  <a:pt x="58999" y="36083"/>
                  <a:pt x="64834" y="39011"/>
                  <a:pt x="70008" y="39529"/>
                </a:cubicBezTo>
                <a:cubicBezTo>
                  <a:pt x="89347" y="41466"/>
                  <a:pt x="112871" y="19436"/>
                  <a:pt x="112871" y="0"/>
                </a:cubicBezTo>
              </a:path>
            </a:pathLst>
          </a:custGeom>
          <a:noFill/>
          <a:ln cap="flat" cmpd="sng" w="19050">
            <a:solidFill>
              <a:schemeClr val="lt2"/>
            </a:solidFill>
            <a:prstDash val="solid"/>
            <a:round/>
            <a:headEnd len="med" w="med" type="none"/>
            <a:tailEnd len="med" w="med" type="none"/>
          </a:ln>
        </p:spPr>
      </p:sp>
      <p:sp>
        <p:nvSpPr>
          <p:cNvPr id="85" name="Google Shape;85;p11"/>
          <p:cNvSpPr/>
          <p:nvPr/>
        </p:nvSpPr>
        <p:spPr>
          <a:xfrm flipH="1" rot="-10354515">
            <a:off x="7246419" y="3356514"/>
            <a:ext cx="2646491" cy="3100888"/>
          </a:xfrm>
          <a:custGeom>
            <a:rect b="b" l="l" r="r" t="t"/>
            <a:pathLst>
              <a:path extrusionOk="0" h="92918" w="79302">
                <a:moveTo>
                  <a:pt x="58003" y="487"/>
                </a:moveTo>
                <a:cubicBezTo>
                  <a:pt x="49578" y="19"/>
                  <a:pt x="40679" y="-525"/>
                  <a:pt x="32762" y="2392"/>
                </a:cubicBezTo>
                <a:cubicBezTo>
                  <a:pt x="19067" y="7438"/>
                  <a:pt x="5524" y="18893"/>
                  <a:pt x="1329" y="32872"/>
                </a:cubicBezTo>
                <a:cubicBezTo>
                  <a:pt x="-4855" y="53480"/>
                  <a:pt x="12652" y="79348"/>
                  <a:pt x="31333" y="90022"/>
                </a:cubicBezTo>
                <a:cubicBezTo>
                  <a:pt x="43337" y="96881"/>
                  <a:pt x="63669" y="90572"/>
                  <a:pt x="71338" y="79068"/>
                </a:cubicBezTo>
                <a:cubicBezTo>
                  <a:pt x="76297" y="71629"/>
                  <a:pt x="80318" y="62188"/>
                  <a:pt x="78958" y="53351"/>
                </a:cubicBezTo>
                <a:cubicBezTo>
                  <a:pt x="77953" y="46825"/>
                  <a:pt x="71090" y="42226"/>
                  <a:pt x="69909" y="35729"/>
                </a:cubicBezTo>
                <a:cubicBezTo>
                  <a:pt x="69540" y="33699"/>
                  <a:pt x="69179" y="31252"/>
                  <a:pt x="67528" y="30014"/>
                </a:cubicBezTo>
                <a:cubicBezTo>
                  <a:pt x="62415" y="26179"/>
                  <a:pt x="55121" y="23571"/>
                  <a:pt x="48954" y="25252"/>
                </a:cubicBezTo>
                <a:cubicBezTo>
                  <a:pt x="38932" y="27984"/>
                  <a:pt x="26910" y="39463"/>
                  <a:pt x="29428" y="49541"/>
                </a:cubicBezTo>
                <a:cubicBezTo>
                  <a:pt x="30901" y="55438"/>
                  <a:pt x="37473" y="59524"/>
                  <a:pt x="43239" y="61447"/>
                </a:cubicBezTo>
                <a:cubicBezTo>
                  <a:pt x="49881" y="63662"/>
                  <a:pt x="60860" y="57018"/>
                  <a:pt x="60860" y="50017"/>
                </a:cubicBezTo>
              </a:path>
            </a:pathLst>
          </a:custGeom>
          <a:noFill/>
          <a:ln cap="flat" cmpd="sng" w="19050">
            <a:solidFill>
              <a:schemeClr val="lt1"/>
            </a:solidFill>
            <a:prstDash val="solid"/>
            <a:round/>
            <a:headEnd len="med" w="med" type="none"/>
            <a:tailEnd len="med" w="med" type="none"/>
          </a:ln>
        </p:spPr>
      </p:sp>
      <p:sp>
        <p:nvSpPr>
          <p:cNvPr id="86" name="Google Shape;86;p11"/>
          <p:cNvSpPr/>
          <p:nvPr/>
        </p:nvSpPr>
        <p:spPr>
          <a:xfrm flipH="1" rot="1482782">
            <a:off x="518275" y="4212541"/>
            <a:ext cx="1294866" cy="416937"/>
          </a:xfrm>
          <a:custGeom>
            <a:rect b="b" l="l" r="r" t="t"/>
            <a:pathLst>
              <a:path extrusionOk="0" h="27834" w="86443">
                <a:moveTo>
                  <a:pt x="21678" y="0"/>
                </a:moveTo>
                <a:lnTo>
                  <a:pt x="5219" y="268"/>
                </a:lnTo>
                <a:lnTo>
                  <a:pt x="4416" y="1874"/>
                </a:lnTo>
                <a:lnTo>
                  <a:pt x="3747" y="3613"/>
                </a:lnTo>
                <a:lnTo>
                  <a:pt x="3212" y="5219"/>
                </a:lnTo>
                <a:lnTo>
                  <a:pt x="2811" y="6958"/>
                </a:lnTo>
                <a:lnTo>
                  <a:pt x="2543" y="8832"/>
                </a:lnTo>
                <a:lnTo>
                  <a:pt x="2409" y="10571"/>
                </a:lnTo>
                <a:lnTo>
                  <a:pt x="2409" y="12311"/>
                </a:lnTo>
                <a:lnTo>
                  <a:pt x="2543" y="14184"/>
                </a:lnTo>
                <a:lnTo>
                  <a:pt x="2677" y="15389"/>
                </a:lnTo>
                <a:lnTo>
                  <a:pt x="2677" y="16727"/>
                </a:lnTo>
                <a:lnTo>
                  <a:pt x="2543" y="17396"/>
                </a:lnTo>
                <a:lnTo>
                  <a:pt x="2275" y="18199"/>
                </a:lnTo>
                <a:lnTo>
                  <a:pt x="1740" y="19537"/>
                </a:lnTo>
                <a:lnTo>
                  <a:pt x="1071" y="21544"/>
                </a:lnTo>
                <a:lnTo>
                  <a:pt x="536" y="23551"/>
                </a:lnTo>
                <a:lnTo>
                  <a:pt x="134" y="25692"/>
                </a:lnTo>
                <a:lnTo>
                  <a:pt x="1" y="27833"/>
                </a:lnTo>
                <a:lnTo>
                  <a:pt x="9367" y="27699"/>
                </a:lnTo>
                <a:lnTo>
                  <a:pt x="74935" y="27699"/>
                </a:lnTo>
                <a:lnTo>
                  <a:pt x="86443" y="27566"/>
                </a:lnTo>
                <a:lnTo>
                  <a:pt x="86175" y="24889"/>
                </a:lnTo>
                <a:lnTo>
                  <a:pt x="86042" y="22347"/>
                </a:lnTo>
                <a:lnTo>
                  <a:pt x="86042" y="19671"/>
                </a:lnTo>
                <a:lnTo>
                  <a:pt x="86175" y="16994"/>
                </a:lnTo>
                <a:lnTo>
                  <a:pt x="86175" y="16325"/>
                </a:lnTo>
                <a:lnTo>
                  <a:pt x="86042" y="15656"/>
                </a:lnTo>
                <a:lnTo>
                  <a:pt x="85774" y="15255"/>
                </a:lnTo>
                <a:lnTo>
                  <a:pt x="85373" y="14720"/>
                </a:lnTo>
                <a:lnTo>
                  <a:pt x="85239" y="14318"/>
                </a:lnTo>
                <a:lnTo>
                  <a:pt x="85239" y="13917"/>
                </a:lnTo>
                <a:lnTo>
                  <a:pt x="85373" y="13114"/>
                </a:lnTo>
                <a:lnTo>
                  <a:pt x="85373" y="12311"/>
                </a:lnTo>
                <a:lnTo>
                  <a:pt x="85373" y="11910"/>
                </a:lnTo>
                <a:lnTo>
                  <a:pt x="85239" y="11508"/>
                </a:lnTo>
                <a:lnTo>
                  <a:pt x="84971" y="11107"/>
                </a:lnTo>
                <a:lnTo>
                  <a:pt x="84703" y="10839"/>
                </a:lnTo>
                <a:lnTo>
                  <a:pt x="84168" y="10304"/>
                </a:lnTo>
                <a:lnTo>
                  <a:pt x="83767" y="9635"/>
                </a:lnTo>
                <a:lnTo>
                  <a:pt x="83633" y="8966"/>
                </a:lnTo>
                <a:lnTo>
                  <a:pt x="83633" y="8163"/>
                </a:lnTo>
                <a:lnTo>
                  <a:pt x="83767" y="7360"/>
                </a:lnTo>
                <a:lnTo>
                  <a:pt x="84034" y="5620"/>
                </a:lnTo>
                <a:lnTo>
                  <a:pt x="84168" y="3881"/>
                </a:lnTo>
                <a:lnTo>
                  <a:pt x="84302" y="2141"/>
                </a:lnTo>
                <a:lnTo>
                  <a:pt x="84703" y="402"/>
                </a:lnTo>
                <a:lnTo>
                  <a:pt x="61420" y="134"/>
                </a:lnTo>
                <a:lnTo>
                  <a:pt x="38137" y="0"/>
                </a:lnTo>
                <a:close/>
              </a:path>
            </a:pathLst>
          </a:custGeom>
          <a:solidFill>
            <a:srgbClr val="FFB055">
              <a:alpha val="51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1"/>
          <p:cNvSpPr/>
          <p:nvPr/>
        </p:nvSpPr>
        <p:spPr>
          <a:xfrm flipH="1" rot="6080284">
            <a:off x="7755566" y="80555"/>
            <a:ext cx="438999" cy="1543463"/>
          </a:xfrm>
          <a:custGeom>
            <a:rect b="b" l="l" r="r" t="t"/>
            <a:pathLst>
              <a:path extrusionOk="0" h="103036" w="29306">
                <a:moveTo>
                  <a:pt x="28503" y="1"/>
                </a:moveTo>
                <a:lnTo>
                  <a:pt x="22347" y="3480"/>
                </a:lnTo>
                <a:lnTo>
                  <a:pt x="21411" y="3881"/>
                </a:lnTo>
                <a:lnTo>
                  <a:pt x="20474" y="4283"/>
                </a:lnTo>
                <a:lnTo>
                  <a:pt x="19537" y="4416"/>
                </a:lnTo>
                <a:lnTo>
                  <a:pt x="18467" y="4416"/>
                </a:lnTo>
                <a:lnTo>
                  <a:pt x="17396" y="4684"/>
                </a:lnTo>
                <a:lnTo>
                  <a:pt x="16460" y="5085"/>
                </a:lnTo>
                <a:lnTo>
                  <a:pt x="15389" y="5621"/>
                </a:lnTo>
                <a:lnTo>
                  <a:pt x="14452" y="6290"/>
                </a:lnTo>
                <a:lnTo>
                  <a:pt x="12579" y="7628"/>
                </a:lnTo>
                <a:lnTo>
                  <a:pt x="11642" y="8297"/>
                </a:lnTo>
                <a:lnTo>
                  <a:pt x="10572" y="8832"/>
                </a:lnTo>
                <a:lnTo>
                  <a:pt x="9234" y="9234"/>
                </a:lnTo>
                <a:lnTo>
                  <a:pt x="7762" y="9367"/>
                </a:lnTo>
                <a:lnTo>
                  <a:pt x="4952" y="9635"/>
                </a:lnTo>
                <a:lnTo>
                  <a:pt x="3480" y="10036"/>
                </a:lnTo>
                <a:lnTo>
                  <a:pt x="2008" y="10572"/>
                </a:lnTo>
                <a:lnTo>
                  <a:pt x="1339" y="10973"/>
                </a:lnTo>
                <a:lnTo>
                  <a:pt x="804" y="11375"/>
                </a:lnTo>
                <a:lnTo>
                  <a:pt x="402" y="11910"/>
                </a:lnTo>
                <a:lnTo>
                  <a:pt x="1" y="12579"/>
                </a:lnTo>
                <a:lnTo>
                  <a:pt x="135" y="32249"/>
                </a:lnTo>
                <a:lnTo>
                  <a:pt x="135" y="54328"/>
                </a:lnTo>
                <a:lnTo>
                  <a:pt x="135" y="76407"/>
                </a:lnTo>
                <a:lnTo>
                  <a:pt x="135" y="86711"/>
                </a:lnTo>
                <a:lnTo>
                  <a:pt x="268" y="96212"/>
                </a:lnTo>
                <a:lnTo>
                  <a:pt x="402" y="96881"/>
                </a:lnTo>
                <a:lnTo>
                  <a:pt x="670" y="97550"/>
                </a:lnTo>
                <a:lnTo>
                  <a:pt x="1339" y="98754"/>
                </a:lnTo>
                <a:lnTo>
                  <a:pt x="2142" y="99691"/>
                </a:lnTo>
                <a:lnTo>
                  <a:pt x="3212" y="100627"/>
                </a:lnTo>
                <a:lnTo>
                  <a:pt x="5219" y="101966"/>
                </a:lnTo>
                <a:lnTo>
                  <a:pt x="6156" y="102367"/>
                </a:lnTo>
                <a:lnTo>
                  <a:pt x="7360" y="102768"/>
                </a:lnTo>
                <a:lnTo>
                  <a:pt x="8699" y="103036"/>
                </a:lnTo>
                <a:lnTo>
                  <a:pt x="12579" y="103036"/>
                </a:lnTo>
                <a:lnTo>
                  <a:pt x="14319" y="102768"/>
                </a:lnTo>
                <a:lnTo>
                  <a:pt x="15121" y="102635"/>
                </a:lnTo>
                <a:lnTo>
                  <a:pt x="15924" y="102233"/>
                </a:lnTo>
                <a:lnTo>
                  <a:pt x="16593" y="101832"/>
                </a:lnTo>
                <a:lnTo>
                  <a:pt x="17262" y="101296"/>
                </a:lnTo>
                <a:lnTo>
                  <a:pt x="18199" y="100360"/>
                </a:lnTo>
                <a:lnTo>
                  <a:pt x="19002" y="99289"/>
                </a:lnTo>
                <a:lnTo>
                  <a:pt x="19939" y="98353"/>
                </a:lnTo>
                <a:lnTo>
                  <a:pt x="21009" y="97684"/>
                </a:lnTo>
                <a:lnTo>
                  <a:pt x="22213" y="97148"/>
                </a:lnTo>
                <a:lnTo>
                  <a:pt x="23418" y="96747"/>
                </a:lnTo>
                <a:lnTo>
                  <a:pt x="24756" y="96479"/>
                </a:lnTo>
                <a:lnTo>
                  <a:pt x="26094" y="96345"/>
                </a:lnTo>
                <a:lnTo>
                  <a:pt x="28770" y="96212"/>
                </a:lnTo>
                <a:lnTo>
                  <a:pt x="29038" y="73731"/>
                </a:lnTo>
                <a:lnTo>
                  <a:pt x="29306" y="48173"/>
                </a:lnTo>
                <a:lnTo>
                  <a:pt x="29172" y="35193"/>
                </a:lnTo>
                <a:lnTo>
                  <a:pt x="29172" y="22615"/>
                </a:lnTo>
                <a:lnTo>
                  <a:pt x="28904" y="10706"/>
                </a:lnTo>
                <a:lnTo>
                  <a:pt x="28503" y="1"/>
                </a:lnTo>
                <a:close/>
              </a:path>
            </a:pathLst>
          </a:custGeom>
          <a:solidFill>
            <a:srgbClr val="FFB055">
              <a:alpha val="51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88" name="Shape 8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2">
    <p:spTree>
      <p:nvGrpSpPr>
        <p:cNvPr id="89" name="Shape 89"/>
        <p:cNvGrpSpPr/>
        <p:nvPr/>
      </p:nvGrpSpPr>
      <p:grpSpPr>
        <a:xfrm>
          <a:off x="0" y="0"/>
          <a:ext cx="0" cy="0"/>
          <a:chOff x="0" y="0"/>
          <a:chExt cx="0" cy="0"/>
        </a:xfrm>
      </p:grpSpPr>
      <p:pic>
        <p:nvPicPr>
          <p:cNvPr id="90" name="Google Shape;90;p13"/>
          <p:cNvPicPr preferRelativeResize="0"/>
          <p:nvPr/>
        </p:nvPicPr>
        <p:blipFill>
          <a:blip r:embed="rId2">
            <a:alphaModFix/>
          </a:blip>
          <a:stretch>
            <a:fillRect/>
          </a:stretch>
        </p:blipFill>
        <p:spPr>
          <a:xfrm>
            <a:off x="0" y="0"/>
            <a:ext cx="9144000" cy="5143500"/>
          </a:xfrm>
          <a:prstGeom prst="rect">
            <a:avLst/>
          </a:prstGeom>
          <a:noFill/>
          <a:ln>
            <a:noFill/>
          </a:ln>
        </p:spPr>
      </p:pic>
      <p:sp>
        <p:nvSpPr>
          <p:cNvPr id="91" name="Google Shape;91;p13"/>
          <p:cNvSpPr txBox="1"/>
          <p:nvPr>
            <p:ph type="title"/>
          </p:nvPr>
        </p:nvSpPr>
        <p:spPr>
          <a:xfrm>
            <a:off x="894100" y="1634525"/>
            <a:ext cx="2264100" cy="5277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2" name="Google Shape;92;p13"/>
          <p:cNvSpPr txBox="1"/>
          <p:nvPr>
            <p:ph idx="1" type="subTitle"/>
          </p:nvPr>
        </p:nvSpPr>
        <p:spPr>
          <a:xfrm>
            <a:off x="893950" y="2144850"/>
            <a:ext cx="22641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3" name="Google Shape;93;p13"/>
          <p:cNvSpPr txBox="1"/>
          <p:nvPr>
            <p:ph idx="2" type="title"/>
          </p:nvPr>
        </p:nvSpPr>
        <p:spPr>
          <a:xfrm>
            <a:off x="5985938" y="1634525"/>
            <a:ext cx="22641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4" name="Google Shape;94;p13"/>
          <p:cNvSpPr txBox="1"/>
          <p:nvPr>
            <p:ph idx="3" type="subTitle"/>
          </p:nvPr>
        </p:nvSpPr>
        <p:spPr>
          <a:xfrm>
            <a:off x="5985938" y="2144850"/>
            <a:ext cx="2264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5" name="Google Shape;95;p13"/>
          <p:cNvSpPr txBox="1"/>
          <p:nvPr>
            <p:ph idx="4" type="title"/>
          </p:nvPr>
        </p:nvSpPr>
        <p:spPr>
          <a:xfrm>
            <a:off x="894100" y="2923576"/>
            <a:ext cx="2264100" cy="5277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 name="Google Shape;96;p13"/>
          <p:cNvSpPr txBox="1"/>
          <p:nvPr>
            <p:ph idx="5" type="subTitle"/>
          </p:nvPr>
        </p:nvSpPr>
        <p:spPr>
          <a:xfrm>
            <a:off x="893950" y="3433901"/>
            <a:ext cx="22641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 name="Google Shape;97;p13"/>
          <p:cNvSpPr txBox="1"/>
          <p:nvPr>
            <p:ph idx="6" type="title"/>
          </p:nvPr>
        </p:nvSpPr>
        <p:spPr>
          <a:xfrm>
            <a:off x="5993924" y="2923576"/>
            <a:ext cx="22482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8" name="Google Shape;98;p13"/>
          <p:cNvSpPr txBox="1"/>
          <p:nvPr>
            <p:ph idx="7" type="subTitle"/>
          </p:nvPr>
        </p:nvSpPr>
        <p:spPr>
          <a:xfrm>
            <a:off x="5985938" y="3433903"/>
            <a:ext cx="2264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9" name="Google Shape;99;p13"/>
          <p:cNvSpPr txBox="1"/>
          <p:nvPr>
            <p:ph idx="8" type="title"/>
          </p:nvPr>
        </p:nvSpPr>
        <p:spPr>
          <a:xfrm>
            <a:off x="720000" y="455543"/>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200"/>
              <a:buNone/>
              <a:defRPr b="1"/>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0" name="Google Shape;100;p13"/>
          <p:cNvSpPr txBox="1"/>
          <p:nvPr>
            <p:ph hasCustomPrompt="1" idx="9" type="title"/>
          </p:nvPr>
        </p:nvSpPr>
        <p:spPr>
          <a:xfrm>
            <a:off x="3382700" y="1968025"/>
            <a:ext cx="10245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3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p:cNvSpPr txBox="1"/>
          <p:nvPr>
            <p:ph hasCustomPrompt="1" idx="13" type="title"/>
          </p:nvPr>
        </p:nvSpPr>
        <p:spPr>
          <a:xfrm>
            <a:off x="3382700" y="3254127"/>
            <a:ext cx="10245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3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p:nvPr>
            <p:ph hasCustomPrompt="1" idx="14" type="title"/>
          </p:nvPr>
        </p:nvSpPr>
        <p:spPr>
          <a:xfrm>
            <a:off x="4742000" y="1968025"/>
            <a:ext cx="10011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3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p:nvPr>
            <p:ph hasCustomPrompt="1" idx="15" type="title"/>
          </p:nvPr>
        </p:nvSpPr>
        <p:spPr>
          <a:xfrm>
            <a:off x="4742000" y="3243477"/>
            <a:ext cx="10011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3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pic>
        <p:nvPicPr>
          <p:cNvPr id="104" name="Google Shape;104;p13"/>
          <p:cNvPicPr preferRelativeResize="0"/>
          <p:nvPr/>
        </p:nvPicPr>
        <p:blipFill rotWithShape="1">
          <a:blip r:embed="rId3">
            <a:alphaModFix/>
          </a:blip>
          <a:srcRect b="21186" l="12235" r="12235" t="21192"/>
          <a:stretch/>
        </p:blipFill>
        <p:spPr>
          <a:xfrm>
            <a:off x="-4191375" y="3862525"/>
            <a:ext cx="5328699" cy="2963674"/>
          </a:xfrm>
          <a:prstGeom prst="rect">
            <a:avLst/>
          </a:prstGeom>
          <a:noFill/>
          <a:ln>
            <a:noFill/>
          </a:ln>
          <a:effectLst>
            <a:outerShdw blurRad="57150" rotWithShape="0" algn="bl" dir="5400000" dist="19050">
              <a:schemeClr val="dk1">
                <a:alpha val="50000"/>
              </a:schemeClr>
            </a:outerShdw>
          </a:effectLst>
        </p:spPr>
      </p:pic>
      <p:pic>
        <p:nvPicPr>
          <p:cNvPr id="105" name="Google Shape;105;p13"/>
          <p:cNvPicPr preferRelativeResize="0"/>
          <p:nvPr/>
        </p:nvPicPr>
        <p:blipFill rotWithShape="1">
          <a:blip r:embed="rId3">
            <a:alphaModFix/>
          </a:blip>
          <a:srcRect b="21186" l="12235" r="12235" t="21192"/>
          <a:stretch/>
        </p:blipFill>
        <p:spPr>
          <a:xfrm>
            <a:off x="7274325" y="-1648800"/>
            <a:ext cx="5328699" cy="2963674"/>
          </a:xfrm>
          <a:prstGeom prst="rect">
            <a:avLst/>
          </a:prstGeom>
          <a:noFill/>
          <a:ln>
            <a:noFill/>
          </a:ln>
          <a:effectLst>
            <a:outerShdw blurRad="57150" rotWithShape="0" algn="bl" dir="5400000" dist="19050">
              <a:schemeClr val="dk1">
                <a:alpha val="50000"/>
              </a:schemeClr>
            </a:outerShdw>
          </a:effectLst>
        </p:spPr>
      </p:pic>
      <p:sp>
        <p:nvSpPr>
          <p:cNvPr id="106" name="Google Shape;106;p13"/>
          <p:cNvSpPr/>
          <p:nvPr/>
        </p:nvSpPr>
        <p:spPr>
          <a:xfrm rot="1898856">
            <a:off x="7402575" y="427466"/>
            <a:ext cx="1294932" cy="416958"/>
          </a:xfrm>
          <a:custGeom>
            <a:rect b="b" l="l" r="r" t="t"/>
            <a:pathLst>
              <a:path extrusionOk="0" h="27834" w="86443">
                <a:moveTo>
                  <a:pt x="21678" y="0"/>
                </a:moveTo>
                <a:lnTo>
                  <a:pt x="5219" y="268"/>
                </a:lnTo>
                <a:lnTo>
                  <a:pt x="4416" y="1874"/>
                </a:lnTo>
                <a:lnTo>
                  <a:pt x="3747" y="3613"/>
                </a:lnTo>
                <a:lnTo>
                  <a:pt x="3212" y="5219"/>
                </a:lnTo>
                <a:lnTo>
                  <a:pt x="2811" y="6958"/>
                </a:lnTo>
                <a:lnTo>
                  <a:pt x="2543" y="8832"/>
                </a:lnTo>
                <a:lnTo>
                  <a:pt x="2409" y="10571"/>
                </a:lnTo>
                <a:lnTo>
                  <a:pt x="2409" y="12311"/>
                </a:lnTo>
                <a:lnTo>
                  <a:pt x="2543" y="14184"/>
                </a:lnTo>
                <a:lnTo>
                  <a:pt x="2677" y="15389"/>
                </a:lnTo>
                <a:lnTo>
                  <a:pt x="2677" y="16727"/>
                </a:lnTo>
                <a:lnTo>
                  <a:pt x="2543" y="17396"/>
                </a:lnTo>
                <a:lnTo>
                  <a:pt x="2275" y="18199"/>
                </a:lnTo>
                <a:lnTo>
                  <a:pt x="1740" y="19537"/>
                </a:lnTo>
                <a:lnTo>
                  <a:pt x="1071" y="21544"/>
                </a:lnTo>
                <a:lnTo>
                  <a:pt x="536" y="23551"/>
                </a:lnTo>
                <a:lnTo>
                  <a:pt x="134" y="25692"/>
                </a:lnTo>
                <a:lnTo>
                  <a:pt x="1" y="27833"/>
                </a:lnTo>
                <a:lnTo>
                  <a:pt x="9367" y="27699"/>
                </a:lnTo>
                <a:lnTo>
                  <a:pt x="74935" y="27699"/>
                </a:lnTo>
                <a:lnTo>
                  <a:pt x="86443" y="27566"/>
                </a:lnTo>
                <a:lnTo>
                  <a:pt x="86175" y="24889"/>
                </a:lnTo>
                <a:lnTo>
                  <a:pt x="86042" y="22347"/>
                </a:lnTo>
                <a:lnTo>
                  <a:pt x="86042" y="19671"/>
                </a:lnTo>
                <a:lnTo>
                  <a:pt x="86175" y="16994"/>
                </a:lnTo>
                <a:lnTo>
                  <a:pt x="86175" y="16325"/>
                </a:lnTo>
                <a:lnTo>
                  <a:pt x="86042" y="15656"/>
                </a:lnTo>
                <a:lnTo>
                  <a:pt x="85774" y="15255"/>
                </a:lnTo>
                <a:lnTo>
                  <a:pt x="85373" y="14720"/>
                </a:lnTo>
                <a:lnTo>
                  <a:pt x="85239" y="14318"/>
                </a:lnTo>
                <a:lnTo>
                  <a:pt x="85239" y="13917"/>
                </a:lnTo>
                <a:lnTo>
                  <a:pt x="85373" y="13114"/>
                </a:lnTo>
                <a:lnTo>
                  <a:pt x="85373" y="12311"/>
                </a:lnTo>
                <a:lnTo>
                  <a:pt x="85373" y="11910"/>
                </a:lnTo>
                <a:lnTo>
                  <a:pt x="85239" y="11508"/>
                </a:lnTo>
                <a:lnTo>
                  <a:pt x="84971" y="11107"/>
                </a:lnTo>
                <a:lnTo>
                  <a:pt x="84703" y="10839"/>
                </a:lnTo>
                <a:lnTo>
                  <a:pt x="84168" y="10304"/>
                </a:lnTo>
                <a:lnTo>
                  <a:pt x="83767" y="9635"/>
                </a:lnTo>
                <a:lnTo>
                  <a:pt x="83633" y="8966"/>
                </a:lnTo>
                <a:lnTo>
                  <a:pt x="83633" y="8163"/>
                </a:lnTo>
                <a:lnTo>
                  <a:pt x="83767" y="7360"/>
                </a:lnTo>
                <a:lnTo>
                  <a:pt x="84034" y="5620"/>
                </a:lnTo>
                <a:lnTo>
                  <a:pt x="84168" y="3881"/>
                </a:lnTo>
                <a:lnTo>
                  <a:pt x="84302" y="2141"/>
                </a:lnTo>
                <a:lnTo>
                  <a:pt x="84703" y="402"/>
                </a:lnTo>
                <a:lnTo>
                  <a:pt x="61420" y="134"/>
                </a:lnTo>
                <a:lnTo>
                  <a:pt x="38137" y="0"/>
                </a:lnTo>
                <a:close/>
              </a:path>
            </a:pathLst>
          </a:custGeom>
          <a:solidFill>
            <a:srgbClr val="FFB055">
              <a:alpha val="51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rot="-2700000">
            <a:off x="687777" y="3707097"/>
            <a:ext cx="439006" cy="1543485"/>
          </a:xfrm>
          <a:custGeom>
            <a:rect b="b" l="l" r="r" t="t"/>
            <a:pathLst>
              <a:path extrusionOk="0" h="103036" w="29306">
                <a:moveTo>
                  <a:pt x="28503" y="1"/>
                </a:moveTo>
                <a:lnTo>
                  <a:pt x="22347" y="3480"/>
                </a:lnTo>
                <a:lnTo>
                  <a:pt x="21411" y="3881"/>
                </a:lnTo>
                <a:lnTo>
                  <a:pt x="20474" y="4283"/>
                </a:lnTo>
                <a:lnTo>
                  <a:pt x="19537" y="4416"/>
                </a:lnTo>
                <a:lnTo>
                  <a:pt x="18467" y="4416"/>
                </a:lnTo>
                <a:lnTo>
                  <a:pt x="17396" y="4684"/>
                </a:lnTo>
                <a:lnTo>
                  <a:pt x="16460" y="5085"/>
                </a:lnTo>
                <a:lnTo>
                  <a:pt x="15389" y="5621"/>
                </a:lnTo>
                <a:lnTo>
                  <a:pt x="14452" y="6290"/>
                </a:lnTo>
                <a:lnTo>
                  <a:pt x="12579" y="7628"/>
                </a:lnTo>
                <a:lnTo>
                  <a:pt x="11642" y="8297"/>
                </a:lnTo>
                <a:lnTo>
                  <a:pt x="10572" y="8832"/>
                </a:lnTo>
                <a:lnTo>
                  <a:pt x="9234" y="9234"/>
                </a:lnTo>
                <a:lnTo>
                  <a:pt x="7762" y="9367"/>
                </a:lnTo>
                <a:lnTo>
                  <a:pt x="4952" y="9635"/>
                </a:lnTo>
                <a:lnTo>
                  <a:pt x="3480" y="10036"/>
                </a:lnTo>
                <a:lnTo>
                  <a:pt x="2008" y="10572"/>
                </a:lnTo>
                <a:lnTo>
                  <a:pt x="1339" y="10973"/>
                </a:lnTo>
                <a:lnTo>
                  <a:pt x="804" y="11375"/>
                </a:lnTo>
                <a:lnTo>
                  <a:pt x="402" y="11910"/>
                </a:lnTo>
                <a:lnTo>
                  <a:pt x="1" y="12579"/>
                </a:lnTo>
                <a:lnTo>
                  <a:pt x="135" y="32249"/>
                </a:lnTo>
                <a:lnTo>
                  <a:pt x="135" y="54328"/>
                </a:lnTo>
                <a:lnTo>
                  <a:pt x="135" y="76407"/>
                </a:lnTo>
                <a:lnTo>
                  <a:pt x="135" y="86711"/>
                </a:lnTo>
                <a:lnTo>
                  <a:pt x="268" y="96212"/>
                </a:lnTo>
                <a:lnTo>
                  <a:pt x="402" y="96881"/>
                </a:lnTo>
                <a:lnTo>
                  <a:pt x="670" y="97550"/>
                </a:lnTo>
                <a:lnTo>
                  <a:pt x="1339" y="98754"/>
                </a:lnTo>
                <a:lnTo>
                  <a:pt x="2142" y="99691"/>
                </a:lnTo>
                <a:lnTo>
                  <a:pt x="3212" y="100627"/>
                </a:lnTo>
                <a:lnTo>
                  <a:pt x="5219" y="101966"/>
                </a:lnTo>
                <a:lnTo>
                  <a:pt x="6156" y="102367"/>
                </a:lnTo>
                <a:lnTo>
                  <a:pt x="7360" y="102768"/>
                </a:lnTo>
                <a:lnTo>
                  <a:pt x="8699" y="103036"/>
                </a:lnTo>
                <a:lnTo>
                  <a:pt x="12579" y="103036"/>
                </a:lnTo>
                <a:lnTo>
                  <a:pt x="14319" y="102768"/>
                </a:lnTo>
                <a:lnTo>
                  <a:pt x="15121" y="102635"/>
                </a:lnTo>
                <a:lnTo>
                  <a:pt x="15924" y="102233"/>
                </a:lnTo>
                <a:lnTo>
                  <a:pt x="16593" y="101832"/>
                </a:lnTo>
                <a:lnTo>
                  <a:pt x="17262" y="101296"/>
                </a:lnTo>
                <a:lnTo>
                  <a:pt x="18199" y="100360"/>
                </a:lnTo>
                <a:lnTo>
                  <a:pt x="19002" y="99289"/>
                </a:lnTo>
                <a:lnTo>
                  <a:pt x="19939" y="98353"/>
                </a:lnTo>
                <a:lnTo>
                  <a:pt x="21009" y="97684"/>
                </a:lnTo>
                <a:lnTo>
                  <a:pt x="22213" y="97148"/>
                </a:lnTo>
                <a:lnTo>
                  <a:pt x="23418" y="96747"/>
                </a:lnTo>
                <a:lnTo>
                  <a:pt x="24756" y="96479"/>
                </a:lnTo>
                <a:lnTo>
                  <a:pt x="26094" y="96345"/>
                </a:lnTo>
                <a:lnTo>
                  <a:pt x="28770" y="96212"/>
                </a:lnTo>
                <a:lnTo>
                  <a:pt x="29038" y="73731"/>
                </a:lnTo>
                <a:lnTo>
                  <a:pt x="29306" y="48173"/>
                </a:lnTo>
                <a:lnTo>
                  <a:pt x="29172" y="35193"/>
                </a:lnTo>
                <a:lnTo>
                  <a:pt x="29172" y="22615"/>
                </a:lnTo>
                <a:lnTo>
                  <a:pt x="28904" y="10706"/>
                </a:lnTo>
                <a:lnTo>
                  <a:pt x="28503" y="1"/>
                </a:lnTo>
                <a:close/>
              </a:path>
            </a:pathLst>
          </a:custGeom>
          <a:solidFill>
            <a:srgbClr val="FFB055">
              <a:alpha val="51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rot="-7762746">
            <a:off x="-1269492" y="-661448"/>
            <a:ext cx="2646426" cy="3100813"/>
          </a:xfrm>
          <a:custGeom>
            <a:rect b="b" l="l" r="r" t="t"/>
            <a:pathLst>
              <a:path extrusionOk="0" h="92918" w="79302">
                <a:moveTo>
                  <a:pt x="58003" y="487"/>
                </a:moveTo>
                <a:cubicBezTo>
                  <a:pt x="49578" y="19"/>
                  <a:pt x="40679" y="-525"/>
                  <a:pt x="32762" y="2392"/>
                </a:cubicBezTo>
                <a:cubicBezTo>
                  <a:pt x="19067" y="7438"/>
                  <a:pt x="5524" y="18893"/>
                  <a:pt x="1329" y="32872"/>
                </a:cubicBezTo>
                <a:cubicBezTo>
                  <a:pt x="-4855" y="53480"/>
                  <a:pt x="12652" y="79348"/>
                  <a:pt x="31333" y="90022"/>
                </a:cubicBezTo>
                <a:cubicBezTo>
                  <a:pt x="43337" y="96881"/>
                  <a:pt x="63669" y="90572"/>
                  <a:pt x="71338" y="79068"/>
                </a:cubicBezTo>
                <a:cubicBezTo>
                  <a:pt x="76297" y="71629"/>
                  <a:pt x="80318" y="62188"/>
                  <a:pt x="78958" y="53351"/>
                </a:cubicBezTo>
                <a:cubicBezTo>
                  <a:pt x="77953" y="46825"/>
                  <a:pt x="71090" y="42226"/>
                  <a:pt x="69909" y="35729"/>
                </a:cubicBezTo>
                <a:cubicBezTo>
                  <a:pt x="69540" y="33699"/>
                  <a:pt x="69179" y="31252"/>
                  <a:pt x="67528" y="30014"/>
                </a:cubicBezTo>
                <a:cubicBezTo>
                  <a:pt x="62415" y="26179"/>
                  <a:pt x="55121" y="23571"/>
                  <a:pt x="48954" y="25252"/>
                </a:cubicBezTo>
                <a:cubicBezTo>
                  <a:pt x="38932" y="27984"/>
                  <a:pt x="26910" y="39463"/>
                  <a:pt x="29428" y="49541"/>
                </a:cubicBezTo>
                <a:cubicBezTo>
                  <a:pt x="30901" y="55438"/>
                  <a:pt x="37473" y="59524"/>
                  <a:pt x="43239" y="61447"/>
                </a:cubicBezTo>
                <a:cubicBezTo>
                  <a:pt x="49881" y="63662"/>
                  <a:pt x="60860" y="57018"/>
                  <a:pt x="60860" y="50017"/>
                </a:cubicBezTo>
              </a:path>
            </a:pathLst>
          </a:custGeom>
          <a:noFill/>
          <a:ln cap="flat" cmpd="sng" w="19050">
            <a:solidFill>
              <a:schemeClr val="lt1"/>
            </a:solidFill>
            <a:prstDash val="solid"/>
            <a:round/>
            <a:headEnd len="med" w="med" type="none"/>
            <a:tailEnd len="med" w="med" type="none"/>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09" name="Shape 109"/>
        <p:cNvGrpSpPr/>
        <p:nvPr/>
      </p:nvGrpSpPr>
      <p:grpSpPr>
        <a:xfrm>
          <a:off x="0" y="0"/>
          <a:ext cx="0" cy="0"/>
          <a:chOff x="0" y="0"/>
          <a:chExt cx="0" cy="0"/>
        </a:xfrm>
      </p:grpSpPr>
      <p:pic>
        <p:nvPicPr>
          <p:cNvPr id="110" name="Google Shape;110;p14"/>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11" name="Google Shape;111;p14"/>
          <p:cNvPicPr preferRelativeResize="0"/>
          <p:nvPr/>
        </p:nvPicPr>
        <p:blipFill rotWithShape="1">
          <a:blip r:embed="rId3">
            <a:alphaModFix/>
          </a:blip>
          <a:srcRect b="12207" l="6461" r="6453" t="12207"/>
          <a:stretch/>
        </p:blipFill>
        <p:spPr>
          <a:xfrm rot="10800000">
            <a:off x="-4874950" y="-2717675"/>
            <a:ext cx="6143650" cy="3887801"/>
          </a:xfrm>
          <a:prstGeom prst="rect">
            <a:avLst/>
          </a:prstGeom>
          <a:noFill/>
          <a:ln>
            <a:noFill/>
          </a:ln>
          <a:effectLst>
            <a:outerShdw blurRad="57150" rotWithShape="0" algn="bl" dir="5400000" dist="19050">
              <a:schemeClr val="dk1">
                <a:alpha val="50000"/>
              </a:schemeClr>
            </a:outerShdw>
          </a:effectLst>
        </p:spPr>
      </p:pic>
      <p:sp>
        <p:nvSpPr>
          <p:cNvPr id="112" name="Google Shape;112;p14"/>
          <p:cNvSpPr txBox="1"/>
          <p:nvPr>
            <p:ph type="title"/>
          </p:nvPr>
        </p:nvSpPr>
        <p:spPr>
          <a:xfrm>
            <a:off x="720000" y="448952"/>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200"/>
              <a:buNone/>
              <a:defRPr b="1"/>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pic>
        <p:nvPicPr>
          <p:cNvPr id="113" name="Google Shape;113;p14"/>
          <p:cNvPicPr preferRelativeResize="0"/>
          <p:nvPr/>
        </p:nvPicPr>
        <p:blipFill rotWithShape="1">
          <a:blip r:embed="rId3">
            <a:alphaModFix/>
          </a:blip>
          <a:srcRect b="12207" l="6461" r="6453" t="12207"/>
          <a:stretch/>
        </p:blipFill>
        <p:spPr>
          <a:xfrm rot="-985575">
            <a:off x="5985400" y="4036200"/>
            <a:ext cx="6143651" cy="3887801"/>
          </a:xfrm>
          <a:prstGeom prst="rect">
            <a:avLst/>
          </a:prstGeom>
          <a:noFill/>
          <a:ln>
            <a:noFill/>
          </a:ln>
          <a:effectLst>
            <a:outerShdw blurRad="57150" rotWithShape="0" algn="bl" dir="5400000" dist="19050">
              <a:schemeClr val="dk1">
                <a:alpha val="50000"/>
              </a:schemeClr>
            </a:outerShdw>
          </a:effectLst>
        </p:spPr>
      </p:pic>
      <p:sp>
        <p:nvSpPr>
          <p:cNvPr id="114" name="Google Shape;114;p14"/>
          <p:cNvSpPr/>
          <p:nvPr/>
        </p:nvSpPr>
        <p:spPr>
          <a:xfrm flipH="1">
            <a:off x="8184203" y="-316525"/>
            <a:ext cx="3817297" cy="1709770"/>
          </a:xfrm>
          <a:custGeom>
            <a:rect b="b" l="l" r="r" t="t"/>
            <a:pathLst>
              <a:path extrusionOk="0" h="50555" w="112871">
                <a:moveTo>
                  <a:pt x="0" y="40481"/>
                </a:moveTo>
                <a:cubicBezTo>
                  <a:pt x="17946" y="49456"/>
                  <a:pt x="42674" y="55353"/>
                  <a:pt x="60007" y="45244"/>
                </a:cubicBezTo>
                <a:cubicBezTo>
                  <a:pt x="67440" y="40909"/>
                  <a:pt x="74280" y="31348"/>
                  <a:pt x="72866" y="22860"/>
                </a:cubicBezTo>
                <a:cubicBezTo>
                  <a:pt x="72071" y="18087"/>
                  <a:pt x="67872" y="13604"/>
                  <a:pt x="63341" y="11906"/>
                </a:cubicBezTo>
                <a:cubicBezTo>
                  <a:pt x="56901" y="9492"/>
                  <a:pt x="53597" y="25280"/>
                  <a:pt x="56673" y="31432"/>
                </a:cubicBezTo>
                <a:cubicBezTo>
                  <a:pt x="58999" y="36083"/>
                  <a:pt x="64834" y="39011"/>
                  <a:pt x="70008" y="39529"/>
                </a:cubicBezTo>
                <a:cubicBezTo>
                  <a:pt x="89347" y="41466"/>
                  <a:pt x="112871" y="19436"/>
                  <a:pt x="112871" y="0"/>
                </a:cubicBezTo>
              </a:path>
            </a:pathLst>
          </a:custGeom>
          <a:noFill/>
          <a:ln cap="flat" cmpd="sng" w="19050">
            <a:solidFill>
              <a:schemeClr val="lt2"/>
            </a:solidFill>
            <a:prstDash val="solid"/>
            <a:round/>
            <a:headEnd len="med" w="med" type="none"/>
            <a:tailEnd len="med" w="med" type="none"/>
          </a:ln>
        </p:spPr>
      </p:sp>
      <p:sp>
        <p:nvSpPr>
          <p:cNvPr id="115" name="Google Shape;115;p14"/>
          <p:cNvSpPr/>
          <p:nvPr/>
        </p:nvSpPr>
        <p:spPr>
          <a:xfrm rot="-6080284">
            <a:off x="-159972" y="-40358"/>
            <a:ext cx="438999" cy="1543463"/>
          </a:xfrm>
          <a:custGeom>
            <a:rect b="b" l="l" r="r" t="t"/>
            <a:pathLst>
              <a:path extrusionOk="0" h="103036" w="29306">
                <a:moveTo>
                  <a:pt x="28503" y="1"/>
                </a:moveTo>
                <a:lnTo>
                  <a:pt x="22347" y="3480"/>
                </a:lnTo>
                <a:lnTo>
                  <a:pt x="21411" y="3881"/>
                </a:lnTo>
                <a:lnTo>
                  <a:pt x="20474" y="4283"/>
                </a:lnTo>
                <a:lnTo>
                  <a:pt x="19537" y="4416"/>
                </a:lnTo>
                <a:lnTo>
                  <a:pt x="18467" y="4416"/>
                </a:lnTo>
                <a:lnTo>
                  <a:pt x="17396" y="4684"/>
                </a:lnTo>
                <a:lnTo>
                  <a:pt x="16460" y="5085"/>
                </a:lnTo>
                <a:lnTo>
                  <a:pt x="15389" y="5621"/>
                </a:lnTo>
                <a:lnTo>
                  <a:pt x="14452" y="6290"/>
                </a:lnTo>
                <a:lnTo>
                  <a:pt x="12579" y="7628"/>
                </a:lnTo>
                <a:lnTo>
                  <a:pt x="11642" y="8297"/>
                </a:lnTo>
                <a:lnTo>
                  <a:pt x="10572" y="8832"/>
                </a:lnTo>
                <a:lnTo>
                  <a:pt x="9234" y="9234"/>
                </a:lnTo>
                <a:lnTo>
                  <a:pt x="7762" y="9367"/>
                </a:lnTo>
                <a:lnTo>
                  <a:pt x="4952" y="9635"/>
                </a:lnTo>
                <a:lnTo>
                  <a:pt x="3480" y="10036"/>
                </a:lnTo>
                <a:lnTo>
                  <a:pt x="2008" y="10572"/>
                </a:lnTo>
                <a:lnTo>
                  <a:pt x="1339" y="10973"/>
                </a:lnTo>
                <a:lnTo>
                  <a:pt x="804" y="11375"/>
                </a:lnTo>
                <a:lnTo>
                  <a:pt x="402" y="11910"/>
                </a:lnTo>
                <a:lnTo>
                  <a:pt x="1" y="12579"/>
                </a:lnTo>
                <a:lnTo>
                  <a:pt x="135" y="32249"/>
                </a:lnTo>
                <a:lnTo>
                  <a:pt x="135" y="54328"/>
                </a:lnTo>
                <a:lnTo>
                  <a:pt x="135" y="76407"/>
                </a:lnTo>
                <a:lnTo>
                  <a:pt x="135" y="86711"/>
                </a:lnTo>
                <a:lnTo>
                  <a:pt x="268" y="96212"/>
                </a:lnTo>
                <a:lnTo>
                  <a:pt x="402" y="96881"/>
                </a:lnTo>
                <a:lnTo>
                  <a:pt x="670" y="97550"/>
                </a:lnTo>
                <a:lnTo>
                  <a:pt x="1339" y="98754"/>
                </a:lnTo>
                <a:lnTo>
                  <a:pt x="2142" y="99691"/>
                </a:lnTo>
                <a:lnTo>
                  <a:pt x="3212" y="100627"/>
                </a:lnTo>
                <a:lnTo>
                  <a:pt x="5219" y="101966"/>
                </a:lnTo>
                <a:lnTo>
                  <a:pt x="6156" y="102367"/>
                </a:lnTo>
                <a:lnTo>
                  <a:pt x="7360" y="102768"/>
                </a:lnTo>
                <a:lnTo>
                  <a:pt x="8699" y="103036"/>
                </a:lnTo>
                <a:lnTo>
                  <a:pt x="12579" y="103036"/>
                </a:lnTo>
                <a:lnTo>
                  <a:pt x="14319" y="102768"/>
                </a:lnTo>
                <a:lnTo>
                  <a:pt x="15121" y="102635"/>
                </a:lnTo>
                <a:lnTo>
                  <a:pt x="15924" y="102233"/>
                </a:lnTo>
                <a:lnTo>
                  <a:pt x="16593" y="101832"/>
                </a:lnTo>
                <a:lnTo>
                  <a:pt x="17262" y="101296"/>
                </a:lnTo>
                <a:lnTo>
                  <a:pt x="18199" y="100360"/>
                </a:lnTo>
                <a:lnTo>
                  <a:pt x="19002" y="99289"/>
                </a:lnTo>
                <a:lnTo>
                  <a:pt x="19939" y="98353"/>
                </a:lnTo>
                <a:lnTo>
                  <a:pt x="21009" y="97684"/>
                </a:lnTo>
                <a:lnTo>
                  <a:pt x="22213" y="97148"/>
                </a:lnTo>
                <a:lnTo>
                  <a:pt x="23418" y="96747"/>
                </a:lnTo>
                <a:lnTo>
                  <a:pt x="24756" y="96479"/>
                </a:lnTo>
                <a:lnTo>
                  <a:pt x="26094" y="96345"/>
                </a:lnTo>
                <a:lnTo>
                  <a:pt x="28770" y="96212"/>
                </a:lnTo>
                <a:lnTo>
                  <a:pt x="29038" y="73731"/>
                </a:lnTo>
                <a:lnTo>
                  <a:pt x="29306" y="48173"/>
                </a:lnTo>
                <a:lnTo>
                  <a:pt x="29172" y="35193"/>
                </a:lnTo>
                <a:lnTo>
                  <a:pt x="29172" y="22615"/>
                </a:lnTo>
                <a:lnTo>
                  <a:pt x="28904" y="10706"/>
                </a:lnTo>
                <a:lnTo>
                  <a:pt x="28503" y="1"/>
                </a:lnTo>
                <a:close/>
              </a:path>
            </a:pathLst>
          </a:custGeom>
          <a:solidFill>
            <a:srgbClr val="FFB055">
              <a:alpha val="51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flipH="1" rot="-9845266">
            <a:off x="-2211918" y="4033213"/>
            <a:ext cx="3817401" cy="1709817"/>
          </a:xfrm>
          <a:custGeom>
            <a:rect b="b" l="l" r="r" t="t"/>
            <a:pathLst>
              <a:path extrusionOk="0" h="50555" w="112871">
                <a:moveTo>
                  <a:pt x="0" y="40481"/>
                </a:moveTo>
                <a:cubicBezTo>
                  <a:pt x="17946" y="49456"/>
                  <a:pt x="42674" y="55353"/>
                  <a:pt x="60007" y="45244"/>
                </a:cubicBezTo>
                <a:cubicBezTo>
                  <a:pt x="67440" y="40909"/>
                  <a:pt x="74280" y="31348"/>
                  <a:pt x="72866" y="22860"/>
                </a:cubicBezTo>
                <a:cubicBezTo>
                  <a:pt x="72071" y="18087"/>
                  <a:pt x="67872" y="13604"/>
                  <a:pt x="63341" y="11906"/>
                </a:cubicBezTo>
                <a:cubicBezTo>
                  <a:pt x="56901" y="9492"/>
                  <a:pt x="53597" y="25280"/>
                  <a:pt x="56673" y="31432"/>
                </a:cubicBezTo>
                <a:cubicBezTo>
                  <a:pt x="58999" y="36083"/>
                  <a:pt x="64834" y="39011"/>
                  <a:pt x="70008" y="39529"/>
                </a:cubicBezTo>
                <a:cubicBezTo>
                  <a:pt x="89347" y="41466"/>
                  <a:pt x="112871" y="19436"/>
                  <a:pt x="112871" y="0"/>
                </a:cubicBezTo>
              </a:path>
            </a:pathLst>
          </a:custGeom>
          <a:noFill/>
          <a:ln cap="flat" cmpd="sng" w="19050">
            <a:solidFill>
              <a:schemeClr val="lt1"/>
            </a:solidFill>
            <a:prstDash val="solid"/>
            <a:round/>
            <a:headEnd len="med" w="med" type="none"/>
            <a:tailEnd len="med" w="med" type="none"/>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117" name="Shape 117"/>
        <p:cNvGrpSpPr/>
        <p:nvPr/>
      </p:nvGrpSpPr>
      <p:grpSpPr>
        <a:xfrm>
          <a:off x="0" y="0"/>
          <a:ext cx="0" cy="0"/>
          <a:chOff x="0" y="0"/>
          <a:chExt cx="0" cy="0"/>
        </a:xfrm>
      </p:grpSpPr>
      <p:pic>
        <p:nvPicPr>
          <p:cNvPr id="118" name="Google Shape;118;p15"/>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9" name="Google Shape;119;p15"/>
          <p:cNvSpPr txBox="1"/>
          <p:nvPr>
            <p:ph type="title"/>
          </p:nvPr>
        </p:nvSpPr>
        <p:spPr>
          <a:xfrm>
            <a:off x="720000" y="448171"/>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200"/>
              <a:buNone/>
              <a:defRPr b="1"/>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20" name="Google Shape;120;p15"/>
          <p:cNvSpPr/>
          <p:nvPr/>
        </p:nvSpPr>
        <p:spPr>
          <a:xfrm rot="10354515">
            <a:off x="-1949041" y="-1596461"/>
            <a:ext cx="2646491" cy="3100888"/>
          </a:xfrm>
          <a:custGeom>
            <a:rect b="b" l="l" r="r" t="t"/>
            <a:pathLst>
              <a:path extrusionOk="0" h="92918" w="79302">
                <a:moveTo>
                  <a:pt x="58003" y="487"/>
                </a:moveTo>
                <a:cubicBezTo>
                  <a:pt x="49578" y="19"/>
                  <a:pt x="40679" y="-525"/>
                  <a:pt x="32762" y="2392"/>
                </a:cubicBezTo>
                <a:cubicBezTo>
                  <a:pt x="19067" y="7438"/>
                  <a:pt x="5524" y="18893"/>
                  <a:pt x="1329" y="32872"/>
                </a:cubicBezTo>
                <a:cubicBezTo>
                  <a:pt x="-4855" y="53480"/>
                  <a:pt x="12652" y="79348"/>
                  <a:pt x="31333" y="90022"/>
                </a:cubicBezTo>
                <a:cubicBezTo>
                  <a:pt x="43337" y="96881"/>
                  <a:pt x="63669" y="90572"/>
                  <a:pt x="71338" y="79068"/>
                </a:cubicBezTo>
                <a:cubicBezTo>
                  <a:pt x="76297" y="71629"/>
                  <a:pt x="80318" y="62188"/>
                  <a:pt x="78958" y="53351"/>
                </a:cubicBezTo>
                <a:cubicBezTo>
                  <a:pt x="77953" y="46825"/>
                  <a:pt x="71090" y="42226"/>
                  <a:pt x="69909" y="35729"/>
                </a:cubicBezTo>
                <a:cubicBezTo>
                  <a:pt x="69540" y="33699"/>
                  <a:pt x="69179" y="31252"/>
                  <a:pt x="67528" y="30014"/>
                </a:cubicBezTo>
                <a:cubicBezTo>
                  <a:pt x="62415" y="26179"/>
                  <a:pt x="55121" y="23571"/>
                  <a:pt x="48954" y="25252"/>
                </a:cubicBezTo>
                <a:cubicBezTo>
                  <a:pt x="38932" y="27984"/>
                  <a:pt x="26910" y="39463"/>
                  <a:pt x="29428" y="49541"/>
                </a:cubicBezTo>
                <a:cubicBezTo>
                  <a:pt x="30901" y="55438"/>
                  <a:pt x="37473" y="59524"/>
                  <a:pt x="43239" y="61447"/>
                </a:cubicBezTo>
                <a:cubicBezTo>
                  <a:pt x="49881" y="63662"/>
                  <a:pt x="60860" y="57018"/>
                  <a:pt x="60860" y="50017"/>
                </a:cubicBezTo>
              </a:path>
            </a:pathLst>
          </a:custGeom>
          <a:noFill/>
          <a:ln cap="flat" cmpd="sng" w="19050">
            <a:solidFill>
              <a:schemeClr val="lt1"/>
            </a:solidFill>
            <a:prstDash val="solid"/>
            <a:round/>
            <a:headEnd len="med" w="med" type="none"/>
            <a:tailEnd len="med" w="med" type="none"/>
          </a:ln>
        </p:spPr>
      </p:sp>
      <p:sp>
        <p:nvSpPr>
          <p:cNvPr id="121" name="Google Shape;121;p15"/>
          <p:cNvSpPr/>
          <p:nvPr/>
        </p:nvSpPr>
        <p:spPr>
          <a:xfrm rot="-3924817">
            <a:off x="8148960" y="-773609"/>
            <a:ext cx="1643450" cy="1925627"/>
          </a:xfrm>
          <a:custGeom>
            <a:rect b="b" l="l" r="r" t="t"/>
            <a:pathLst>
              <a:path extrusionOk="0" h="92918" w="79302">
                <a:moveTo>
                  <a:pt x="58003" y="487"/>
                </a:moveTo>
                <a:cubicBezTo>
                  <a:pt x="49578" y="19"/>
                  <a:pt x="40679" y="-525"/>
                  <a:pt x="32762" y="2392"/>
                </a:cubicBezTo>
                <a:cubicBezTo>
                  <a:pt x="19067" y="7438"/>
                  <a:pt x="5524" y="18893"/>
                  <a:pt x="1329" y="32872"/>
                </a:cubicBezTo>
                <a:cubicBezTo>
                  <a:pt x="-4855" y="53480"/>
                  <a:pt x="12652" y="79348"/>
                  <a:pt x="31333" y="90022"/>
                </a:cubicBezTo>
                <a:cubicBezTo>
                  <a:pt x="43337" y="96881"/>
                  <a:pt x="63669" y="90572"/>
                  <a:pt x="71338" y="79068"/>
                </a:cubicBezTo>
                <a:cubicBezTo>
                  <a:pt x="76297" y="71629"/>
                  <a:pt x="80318" y="62188"/>
                  <a:pt x="78958" y="53351"/>
                </a:cubicBezTo>
                <a:cubicBezTo>
                  <a:pt x="77953" y="46825"/>
                  <a:pt x="71090" y="42226"/>
                  <a:pt x="69909" y="35729"/>
                </a:cubicBezTo>
                <a:cubicBezTo>
                  <a:pt x="69540" y="33699"/>
                  <a:pt x="69179" y="31252"/>
                  <a:pt x="67528" y="30014"/>
                </a:cubicBezTo>
                <a:cubicBezTo>
                  <a:pt x="62415" y="26179"/>
                  <a:pt x="55121" y="23571"/>
                  <a:pt x="48954" y="25252"/>
                </a:cubicBezTo>
                <a:cubicBezTo>
                  <a:pt x="38932" y="27984"/>
                  <a:pt x="26910" y="39463"/>
                  <a:pt x="29428" y="49541"/>
                </a:cubicBezTo>
                <a:cubicBezTo>
                  <a:pt x="30901" y="55438"/>
                  <a:pt x="37473" y="59524"/>
                  <a:pt x="43239" y="61447"/>
                </a:cubicBezTo>
                <a:cubicBezTo>
                  <a:pt x="49881" y="63662"/>
                  <a:pt x="60860" y="57018"/>
                  <a:pt x="60860" y="50017"/>
                </a:cubicBezTo>
              </a:path>
            </a:pathLst>
          </a:custGeom>
          <a:noFill/>
          <a:ln cap="flat" cmpd="sng" w="19050">
            <a:solidFill>
              <a:schemeClr val="lt2"/>
            </a:solidFill>
            <a:prstDash val="solid"/>
            <a:round/>
            <a:headEnd len="med" w="med" type="none"/>
            <a:tailEnd len="med" w="med" type="none"/>
          </a:ln>
        </p:spPr>
      </p:sp>
      <p:pic>
        <p:nvPicPr>
          <p:cNvPr id="122" name="Google Shape;122;p15"/>
          <p:cNvPicPr preferRelativeResize="0"/>
          <p:nvPr/>
        </p:nvPicPr>
        <p:blipFill rotWithShape="1">
          <a:blip r:embed="rId3">
            <a:alphaModFix/>
          </a:blip>
          <a:srcRect b="12207" l="6461" r="6453" t="12207"/>
          <a:stretch/>
        </p:blipFill>
        <p:spPr>
          <a:xfrm rot="-468301">
            <a:off x="5261325" y="4413575"/>
            <a:ext cx="6143649" cy="3887800"/>
          </a:xfrm>
          <a:prstGeom prst="rect">
            <a:avLst/>
          </a:prstGeom>
          <a:noFill/>
          <a:ln>
            <a:noFill/>
          </a:ln>
          <a:effectLst>
            <a:outerShdw blurRad="57150" rotWithShape="0" algn="bl" dir="5400000" dist="19050">
              <a:schemeClr val="dk1">
                <a:alpha val="50000"/>
              </a:schemeClr>
            </a:outerShdw>
          </a:effectLst>
        </p:spPr>
      </p:pic>
      <p:sp>
        <p:nvSpPr>
          <p:cNvPr id="123" name="Google Shape;123;p15"/>
          <p:cNvSpPr/>
          <p:nvPr/>
        </p:nvSpPr>
        <p:spPr>
          <a:xfrm rot="-1026079">
            <a:off x="6475415" y="4707615"/>
            <a:ext cx="1294900" cy="416948"/>
          </a:xfrm>
          <a:custGeom>
            <a:rect b="b" l="l" r="r" t="t"/>
            <a:pathLst>
              <a:path extrusionOk="0" h="27834" w="86443">
                <a:moveTo>
                  <a:pt x="21678" y="0"/>
                </a:moveTo>
                <a:lnTo>
                  <a:pt x="5219" y="268"/>
                </a:lnTo>
                <a:lnTo>
                  <a:pt x="4416" y="1874"/>
                </a:lnTo>
                <a:lnTo>
                  <a:pt x="3747" y="3613"/>
                </a:lnTo>
                <a:lnTo>
                  <a:pt x="3212" y="5219"/>
                </a:lnTo>
                <a:lnTo>
                  <a:pt x="2811" y="6958"/>
                </a:lnTo>
                <a:lnTo>
                  <a:pt x="2543" y="8832"/>
                </a:lnTo>
                <a:lnTo>
                  <a:pt x="2409" y="10571"/>
                </a:lnTo>
                <a:lnTo>
                  <a:pt x="2409" y="12311"/>
                </a:lnTo>
                <a:lnTo>
                  <a:pt x="2543" y="14184"/>
                </a:lnTo>
                <a:lnTo>
                  <a:pt x="2677" y="15389"/>
                </a:lnTo>
                <a:lnTo>
                  <a:pt x="2677" y="16727"/>
                </a:lnTo>
                <a:lnTo>
                  <a:pt x="2543" y="17396"/>
                </a:lnTo>
                <a:lnTo>
                  <a:pt x="2275" y="18199"/>
                </a:lnTo>
                <a:lnTo>
                  <a:pt x="1740" y="19537"/>
                </a:lnTo>
                <a:lnTo>
                  <a:pt x="1071" y="21544"/>
                </a:lnTo>
                <a:lnTo>
                  <a:pt x="536" y="23551"/>
                </a:lnTo>
                <a:lnTo>
                  <a:pt x="134" y="25692"/>
                </a:lnTo>
                <a:lnTo>
                  <a:pt x="1" y="27833"/>
                </a:lnTo>
                <a:lnTo>
                  <a:pt x="9367" y="27699"/>
                </a:lnTo>
                <a:lnTo>
                  <a:pt x="74935" y="27699"/>
                </a:lnTo>
                <a:lnTo>
                  <a:pt x="86443" y="27566"/>
                </a:lnTo>
                <a:lnTo>
                  <a:pt x="86175" y="24889"/>
                </a:lnTo>
                <a:lnTo>
                  <a:pt x="86042" y="22347"/>
                </a:lnTo>
                <a:lnTo>
                  <a:pt x="86042" y="19671"/>
                </a:lnTo>
                <a:lnTo>
                  <a:pt x="86175" y="16994"/>
                </a:lnTo>
                <a:lnTo>
                  <a:pt x="86175" y="16325"/>
                </a:lnTo>
                <a:lnTo>
                  <a:pt x="86042" y="15656"/>
                </a:lnTo>
                <a:lnTo>
                  <a:pt x="85774" y="15255"/>
                </a:lnTo>
                <a:lnTo>
                  <a:pt x="85373" y="14720"/>
                </a:lnTo>
                <a:lnTo>
                  <a:pt x="85239" y="14318"/>
                </a:lnTo>
                <a:lnTo>
                  <a:pt x="85239" y="13917"/>
                </a:lnTo>
                <a:lnTo>
                  <a:pt x="85373" y="13114"/>
                </a:lnTo>
                <a:lnTo>
                  <a:pt x="85373" y="12311"/>
                </a:lnTo>
                <a:lnTo>
                  <a:pt x="85373" y="11910"/>
                </a:lnTo>
                <a:lnTo>
                  <a:pt x="85239" y="11508"/>
                </a:lnTo>
                <a:lnTo>
                  <a:pt x="84971" y="11107"/>
                </a:lnTo>
                <a:lnTo>
                  <a:pt x="84703" y="10839"/>
                </a:lnTo>
                <a:lnTo>
                  <a:pt x="84168" y="10304"/>
                </a:lnTo>
                <a:lnTo>
                  <a:pt x="83767" y="9635"/>
                </a:lnTo>
                <a:lnTo>
                  <a:pt x="83633" y="8966"/>
                </a:lnTo>
                <a:lnTo>
                  <a:pt x="83633" y="8163"/>
                </a:lnTo>
                <a:lnTo>
                  <a:pt x="83767" y="7360"/>
                </a:lnTo>
                <a:lnTo>
                  <a:pt x="84034" y="5620"/>
                </a:lnTo>
                <a:lnTo>
                  <a:pt x="84168" y="3881"/>
                </a:lnTo>
                <a:lnTo>
                  <a:pt x="84302" y="2141"/>
                </a:lnTo>
                <a:lnTo>
                  <a:pt x="84703" y="402"/>
                </a:lnTo>
                <a:lnTo>
                  <a:pt x="61420" y="134"/>
                </a:lnTo>
                <a:lnTo>
                  <a:pt x="38137" y="0"/>
                </a:lnTo>
                <a:close/>
              </a:path>
            </a:pathLst>
          </a:custGeom>
          <a:solidFill>
            <a:srgbClr val="FFB055">
              <a:alpha val="51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4" name="Google Shape;124;p15"/>
          <p:cNvPicPr preferRelativeResize="0"/>
          <p:nvPr/>
        </p:nvPicPr>
        <p:blipFill rotWithShape="1">
          <a:blip r:embed="rId3">
            <a:alphaModFix/>
          </a:blip>
          <a:srcRect b="12207" l="6461" r="6453" t="12207"/>
          <a:stretch/>
        </p:blipFill>
        <p:spPr>
          <a:xfrm rot="843323">
            <a:off x="-2680125" y="4413576"/>
            <a:ext cx="6143649" cy="3887799"/>
          </a:xfrm>
          <a:prstGeom prst="rect">
            <a:avLst/>
          </a:prstGeom>
          <a:noFill/>
          <a:ln>
            <a:noFill/>
          </a:ln>
          <a:effectLst>
            <a:outerShdw blurRad="57150" rotWithShape="0" algn="bl" dir="5400000" dist="19050">
              <a:schemeClr val="dk1">
                <a:alpha val="50000"/>
              </a:schemeClr>
            </a:outerShdw>
          </a:effectLst>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
    <p:spTree>
      <p:nvGrpSpPr>
        <p:cNvPr id="125" name="Shape 125"/>
        <p:cNvGrpSpPr/>
        <p:nvPr/>
      </p:nvGrpSpPr>
      <p:grpSpPr>
        <a:xfrm>
          <a:off x="0" y="0"/>
          <a:ext cx="0" cy="0"/>
          <a:chOff x="0" y="0"/>
          <a:chExt cx="0" cy="0"/>
        </a:xfrm>
      </p:grpSpPr>
      <p:pic>
        <p:nvPicPr>
          <p:cNvPr id="126" name="Google Shape;126;p16"/>
          <p:cNvPicPr preferRelativeResize="0"/>
          <p:nvPr/>
        </p:nvPicPr>
        <p:blipFill>
          <a:blip r:embed="rId2">
            <a:alphaModFix/>
          </a:blip>
          <a:stretch>
            <a:fillRect/>
          </a:stretch>
        </p:blipFill>
        <p:spPr>
          <a:xfrm>
            <a:off x="0" y="0"/>
            <a:ext cx="9144000" cy="5143500"/>
          </a:xfrm>
          <a:prstGeom prst="rect">
            <a:avLst/>
          </a:prstGeom>
          <a:noFill/>
          <a:ln>
            <a:noFill/>
          </a:ln>
        </p:spPr>
      </p:pic>
      <p:sp>
        <p:nvSpPr>
          <p:cNvPr id="127" name="Google Shape;127;p16"/>
          <p:cNvSpPr txBox="1"/>
          <p:nvPr>
            <p:ph idx="1" type="subTitle"/>
          </p:nvPr>
        </p:nvSpPr>
        <p:spPr>
          <a:xfrm>
            <a:off x="4975000" y="2471925"/>
            <a:ext cx="3077400" cy="1126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28" name="Google Shape;128;p16"/>
          <p:cNvSpPr txBox="1"/>
          <p:nvPr>
            <p:ph type="title"/>
          </p:nvPr>
        </p:nvSpPr>
        <p:spPr>
          <a:xfrm>
            <a:off x="4589875" y="1853363"/>
            <a:ext cx="3462600" cy="572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3200"/>
              <a:buNone/>
              <a:defRPr b="1"/>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pic>
        <p:nvPicPr>
          <p:cNvPr id="129" name="Google Shape;129;p16"/>
          <p:cNvPicPr preferRelativeResize="0"/>
          <p:nvPr/>
        </p:nvPicPr>
        <p:blipFill rotWithShape="1">
          <a:blip r:embed="rId3">
            <a:alphaModFix/>
          </a:blip>
          <a:srcRect b="12207" l="6461" r="6453" t="12207"/>
          <a:stretch/>
        </p:blipFill>
        <p:spPr>
          <a:xfrm rot="-924720">
            <a:off x="6249575" y="3556325"/>
            <a:ext cx="6143650" cy="3887801"/>
          </a:xfrm>
          <a:prstGeom prst="rect">
            <a:avLst/>
          </a:prstGeom>
          <a:noFill/>
          <a:ln>
            <a:noFill/>
          </a:ln>
          <a:effectLst>
            <a:outerShdw blurRad="57150" rotWithShape="0" algn="bl" dir="5400000" dist="19050">
              <a:schemeClr val="dk1">
                <a:alpha val="50000"/>
              </a:schemeClr>
            </a:outerShdw>
          </a:effectLst>
        </p:spPr>
      </p:pic>
      <p:pic>
        <p:nvPicPr>
          <p:cNvPr id="130" name="Google Shape;130;p16"/>
          <p:cNvPicPr preferRelativeResize="0"/>
          <p:nvPr/>
        </p:nvPicPr>
        <p:blipFill rotWithShape="1">
          <a:blip r:embed="rId3">
            <a:alphaModFix/>
          </a:blip>
          <a:srcRect b="12207" l="6461" r="6453" t="12207"/>
          <a:stretch/>
        </p:blipFill>
        <p:spPr>
          <a:xfrm rot="10800000">
            <a:off x="-3250425" y="-2794775"/>
            <a:ext cx="6143650" cy="3887801"/>
          </a:xfrm>
          <a:prstGeom prst="rect">
            <a:avLst/>
          </a:prstGeom>
          <a:noFill/>
          <a:ln>
            <a:noFill/>
          </a:ln>
          <a:effectLst>
            <a:outerShdw blurRad="57150" rotWithShape="0" algn="bl" dir="5400000" dist="19050">
              <a:schemeClr val="dk1">
                <a:alpha val="50000"/>
              </a:schemeClr>
            </a:outerShdw>
          </a:effectLst>
        </p:spPr>
      </p:pic>
      <p:sp>
        <p:nvSpPr>
          <p:cNvPr id="131" name="Google Shape;131;p16"/>
          <p:cNvSpPr/>
          <p:nvPr/>
        </p:nvSpPr>
        <p:spPr>
          <a:xfrm flipH="1">
            <a:off x="6441271" y="-416725"/>
            <a:ext cx="4088470" cy="1831228"/>
          </a:xfrm>
          <a:custGeom>
            <a:rect b="b" l="l" r="r" t="t"/>
            <a:pathLst>
              <a:path extrusionOk="0" h="50555" w="112871">
                <a:moveTo>
                  <a:pt x="0" y="40481"/>
                </a:moveTo>
                <a:cubicBezTo>
                  <a:pt x="17946" y="49456"/>
                  <a:pt x="42674" y="55353"/>
                  <a:pt x="60007" y="45244"/>
                </a:cubicBezTo>
                <a:cubicBezTo>
                  <a:pt x="67440" y="40909"/>
                  <a:pt x="74280" y="31348"/>
                  <a:pt x="72866" y="22860"/>
                </a:cubicBezTo>
                <a:cubicBezTo>
                  <a:pt x="72071" y="18087"/>
                  <a:pt x="67872" y="13604"/>
                  <a:pt x="63341" y="11906"/>
                </a:cubicBezTo>
                <a:cubicBezTo>
                  <a:pt x="56901" y="9492"/>
                  <a:pt x="53597" y="25280"/>
                  <a:pt x="56673" y="31432"/>
                </a:cubicBezTo>
                <a:cubicBezTo>
                  <a:pt x="58999" y="36083"/>
                  <a:pt x="64834" y="39011"/>
                  <a:pt x="70008" y="39529"/>
                </a:cubicBezTo>
                <a:cubicBezTo>
                  <a:pt x="89347" y="41466"/>
                  <a:pt x="112871" y="19436"/>
                  <a:pt x="112871" y="0"/>
                </a:cubicBezTo>
              </a:path>
            </a:pathLst>
          </a:custGeom>
          <a:noFill/>
          <a:ln cap="flat" cmpd="sng" w="19050">
            <a:solidFill>
              <a:schemeClr val="lt2"/>
            </a:solidFill>
            <a:prstDash val="solid"/>
            <a:round/>
            <a:headEnd len="med" w="med" type="none"/>
            <a:tailEnd len="med" w="med" type="none"/>
          </a:ln>
        </p:spPr>
      </p:sp>
      <p:sp>
        <p:nvSpPr>
          <p:cNvPr id="132" name="Google Shape;132;p16"/>
          <p:cNvSpPr/>
          <p:nvPr/>
        </p:nvSpPr>
        <p:spPr>
          <a:xfrm rot="10354515">
            <a:off x="-796266" y="3167189"/>
            <a:ext cx="2646491" cy="3100888"/>
          </a:xfrm>
          <a:custGeom>
            <a:rect b="b" l="l" r="r" t="t"/>
            <a:pathLst>
              <a:path extrusionOk="0" h="92918" w="79302">
                <a:moveTo>
                  <a:pt x="58003" y="487"/>
                </a:moveTo>
                <a:cubicBezTo>
                  <a:pt x="49578" y="19"/>
                  <a:pt x="40679" y="-525"/>
                  <a:pt x="32762" y="2392"/>
                </a:cubicBezTo>
                <a:cubicBezTo>
                  <a:pt x="19067" y="7438"/>
                  <a:pt x="5524" y="18893"/>
                  <a:pt x="1329" y="32872"/>
                </a:cubicBezTo>
                <a:cubicBezTo>
                  <a:pt x="-4855" y="53480"/>
                  <a:pt x="12652" y="79348"/>
                  <a:pt x="31333" y="90022"/>
                </a:cubicBezTo>
                <a:cubicBezTo>
                  <a:pt x="43337" y="96881"/>
                  <a:pt x="63669" y="90572"/>
                  <a:pt x="71338" y="79068"/>
                </a:cubicBezTo>
                <a:cubicBezTo>
                  <a:pt x="76297" y="71629"/>
                  <a:pt x="80318" y="62188"/>
                  <a:pt x="78958" y="53351"/>
                </a:cubicBezTo>
                <a:cubicBezTo>
                  <a:pt x="77953" y="46825"/>
                  <a:pt x="71090" y="42226"/>
                  <a:pt x="69909" y="35729"/>
                </a:cubicBezTo>
                <a:cubicBezTo>
                  <a:pt x="69540" y="33699"/>
                  <a:pt x="69179" y="31252"/>
                  <a:pt x="67528" y="30014"/>
                </a:cubicBezTo>
                <a:cubicBezTo>
                  <a:pt x="62415" y="26179"/>
                  <a:pt x="55121" y="23571"/>
                  <a:pt x="48954" y="25252"/>
                </a:cubicBezTo>
                <a:cubicBezTo>
                  <a:pt x="38932" y="27984"/>
                  <a:pt x="26910" y="39463"/>
                  <a:pt x="29428" y="49541"/>
                </a:cubicBezTo>
                <a:cubicBezTo>
                  <a:pt x="30901" y="55438"/>
                  <a:pt x="37473" y="59524"/>
                  <a:pt x="43239" y="61447"/>
                </a:cubicBezTo>
                <a:cubicBezTo>
                  <a:pt x="49881" y="63662"/>
                  <a:pt x="60860" y="57018"/>
                  <a:pt x="60860" y="50017"/>
                </a:cubicBezTo>
              </a:path>
            </a:pathLst>
          </a:custGeom>
          <a:noFill/>
          <a:ln cap="flat" cmpd="sng" w="19050">
            <a:solidFill>
              <a:schemeClr val="lt1"/>
            </a:solidFill>
            <a:prstDash val="solid"/>
            <a:round/>
            <a:headEnd len="med" w="med" type="none"/>
            <a:tailEnd len="med" w="med" type="none"/>
          </a:ln>
        </p:spPr>
      </p:sp>
      <p:sp>
        <p:nvSpPr>
          <p:cNvPr id="133" name="Google Shape;133;p16"/>
          <p:cNvSpPr/>
          <p:nvPr/>
        </p:nvSpPr>
        <p:spPr>
          <a:xfrm rot="-1482782">
            <a:off x="7283503" y="4023216"/>
            <a:ext cx="1294866" cy="416937"/>
          </a:xfrm>
          <a:custGeom>
            <a:rect b="b" l="l" r="r" t="t"/>
            <a:pathLst>
              <a:path extrusionOk="0" h="27834" w="86443">
                <a:moveTo>
                  <a:pt x="21678" y="0"/>
                </a:moveTo>
                <a:lnTo>
                  <a:pt x="5219" y="268"/>
                </a:lnTo>
                <a:lnTo>
                  <a:pt x="4416" y="1874"/>
                </a:lnTo>
                <a:lnTo>
                  <a:pt x="3747" y="3613"/>
                </a:lnTo>
                <a:lnTo>
                  <a:pt x="3212" y="5219"/>
                </a:lnTo>
                <a:lnTo>
                  <a:pt x="2811" y="6958"/>
                </a:lnTo>
                <a:lnTo>
                  <a:pt x="2543" y="8832"/>
                </a:lnTo>
                <a:lnTo>
                  <a:pt x="2409" y="10571"/>
                </a:lnTo>
                <a:lnTo>
                  <a:pt x="2409" y="12311"/>
                </a:lnTo>
                <a:lnTo>
                  <a:pt x="2543" y="14184"/>
                </a:lnTo>
                <a:lnTo>
                  <a:pt x="2677" y="15389"/>
                </a:lnTo>
                <a:lnTo>
                  <a:pt x="2677" y="16727"/>
                </a:lnTo>
                <a:lnTo>
                  <a:pt x="2543" y="17396"/>
                </a:lnTo>
                <a:lnTo>
                  <a:pt x="2275" y="18199"/>
                </a:lnTo>
                <a:lnTo>
                  <a:pt x="1740" y="19537"/>
                </a:lnTo>
                <a:lnTo>
                  <a:pt x="1071" y="21544"/>
                </a:lnTo>
                <a:lnTo>
                  <a:pt x="536" y="23551"/>
                </a:lnTo>
                <a:lnTo>
                  <a:pt x="134" y="25692"/>
                </a:lnTo>
                <a:lnTo>
                  <a:pt x="1" y="27833"/>
                </a:lnTo>
                <a:lnTo>
                  <a:pt x="9367" y="27699"/>
                </a:lnTo>
                <a:lnTo>
                  <a:pt x="74935" y="27699"/>
                </a:lnTo>
                <a:lnTo>
                  <a:pt x="86443" y="27566"/>
                </a:lnTo>
                <a:lnTo>
                  <a:pt x="86175" y="24889"/>
                </a:lnTo>
                <a:lnTo>
                  <a:pt x="86042" y="22347"/>
                </a:lnTo>
                <a:lnTo>
                  <a:pt x="86042" y="19671"/>
                </a:lnTo>
                <a:lnTo>
                  <a:pt x="86175" y="16994"/>
                </a:lnTo>
                <a:lnTo>
                  <a:pt x="86175" y="16325"/>
                </a:lnTo>
                <a:lnTo>
                  <a:pt x="86042" y="15656"/>
                </a:lnTo>
                <a:lnTo>
                  <a:pt x="85774" y="15255"/>
                </a:lnTo>
                <a:lnTo>
                  <a:pt x="85373" y="14720"/>
                </a:lnTo>
                <a:lnTo>
                  <a:pt x="85239" y="14318"/>
                </a:lnTo>
                <a:lnTo>
                  <a:pt x="85239" y="13917"/>
                </a:lnTo>
                <a:lnTo>
                  <a:pt x="85373" y="13114"/>
                </a:lnTo>
                <a:lnTo>
                  <a:pt x="85373" y="12311"/>
                </a:lnTo>
                <a:lnTo>
                  <a:pt x="85373" y="11910"/>
                </a:lnTo>
                <a:lnTo>
                  <a:pt x="85239" y="11508"/>
                </a:lnTo>
                <a:lnTo>
                  <a:pt x="84971" y="11107"/>
                </a:lnTo>
                <a:lnTo>
                  <a:pt x="84703" y="10839"/>
                </a:lnTo>
                <a:lnTo>
                  <a:pt x="84168" y="10304"/>
                </a:lnTo>
                <a:lnTo>
                  <a:pt x="83767" y="9635"/>
                </a:lnTo>
                <a:lnTo>
                  <a:pt x="83633" y="8966"/>
                </a:lnTo>
                <a:lnTo>
                  <a:pt x="83633" y="8163"/>
                </a:lnTo>
                <a:lnTo>
                  <a:pt x="83767" y="7360"/>
                </a:lnTo>
                <a:lnTo>
                  <a:pt x="84034" y="5620"/>
                </a:lnTo>
                <a:lnTo>
                  <a:pt x="84168" y="3881"/>
                </a:lnTo>
                <a:lnTo>
                  <a:pt x="84302" y="2141"/>
                </a:lnTo>
                <a:lnTo>
                  <a:pt x="84703" y="402"/>
                </a:lnTo>
                <a:lnTo>
                  <a:pt x="61420" y="134"/>
                </a:lnTo>
                <a:lnTo>
                  <a:pt x="38137" y="0"/>
                </a:lnTo>
                <a:close/>
              </a:path>
            </a:pathLst>
          </a:custGeom>
          <a:solidFill>
            <a:srgbClr val="FFB055">
              <a:alpha val="51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BODY_1">
    <p:spTree>
      <p:nvGrpSpPr>
        <p:cNvPr id="134" name="Shape 134"/>
        <p:cNvGrpSpPr/>
        <p:nvPr/>
      </p:nvGrpSpPr>
      <p:grpSpPr>
        <a:xfrm>
          <a:off x="0" y="0"/>
          <a:ext cx="0" cy="0"/>
          <a:chOff x="0" y="0"/>
          <a:chExt cx="0" cy="0"/>
        </a:xfrm>
      </p:grpSpPr>
      <p:pic>
        <p:nvPicPr>
          <p:cNvPr id="135" name="Google Shape;135;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136" name="Google Shape;136;p17"/>
          <p:cNvSpPr txBox="1"/>
          <p:nvPr>
            <p:ph idx="1" type="body"/>
          </p:nvPr>
        </p:nvSpPr>
        <p:spPr>
          <a:xfrm>
            <a:off x="720000" y="1719725"/>
            <a:ext cx="3873300" cy="2793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Darker Grotesque SemiBold"/>
              <a:buChar char="●"/>
              <a:defRPr/>
            </a:lvl1pPr>
            <a:lvl2pPr indent="-317500" lvl="1" marL="914400" rtl="0">
              <a:lnSpc>
                <a:spcPct val="115000"/>
              </a:lnSpc>
              <a:spcBef>
                <a:spcPts val="0"/>
              </a:spcBef>
              <a:spcAft>
                <a:spcPts val="0"/>
              </a:spcAft>
              <a:buSzPts val="1400"/>
              <a:buFont typeface="Darker Grotesque SemiBold"/>
              <a:buChar char="○"/>
              <a:defRPr/>
            </a:lvl2pPr>
            <a:lvl3pPr indent="-317500" lvl="2" marL="1371600" rtl="0">
              <a:lnSpc>
                <a:spcPct val="115000"/>
              </a:lnSpc>
              <a:spcBef>
                <a:spcPts val="0"/>
              </a:spcBef>
              <a:spcAft>
                <a:spcPts val="0"/>
              </a:spcAft>
              <a:buSzPts val="1400"/>
              <a:buFont typeface="Darker Grotesque SemiBold"/>
              <a:buChar char="■"/>
              <a:defRPr/>
            </a:lvl3pPr>
            <a:lvl4pPr indent="-317500" lvl="3" marL="1828800" rtl="0">
              <a:lnSpc>
                <a:spcPct val="115000"/>
              </a:lnSpc>
              <a:spcBef>
                <a:spcPts val="0"/>
              </a:spcBef>
              <a:spcAft>
                <a:spcPts val="0"/>
              </a:spcAft>
              <a:buSzPts val="1400"/>
              <a:buFont typeface="Darker Grotesque SemiBold"/>
              <a:buChar char="●"/>
              <a:defRPr/>
            </a:lvl4pPr>
            <a:lvl5pPr indent="-317500" lvl="4" marL="2286000" rtl="0">
              <a:lnSpc>
                <a:spcPct val="115000"/>
              </a:lnSpc>
              <a:spcBef>
                <a:spcPts val="0"/>
              </a:spcBef>
              <a:spcAft>
                <a:spcPts val="0"/>
              </a:spcAft>
              <a:buSzPts val="1400"/>
              <a:buFont typeface="Darker Grotesque SemiBold"/>
              <a:buChar char="○"/>
              <a:defRPr/>
            </a:lvl5pPr>
            <a:lvl6pPr indent="-317500" lvl="5" marL="2743200" rtl="0">
              <a:lnSpc>
                <a:spcPct val="115000"/>
              </a:lnSpc>
              <a:spcBef>
                <a:spcPts val="0"/>
              </a:spcBef>
              <a:spcAft>
                <a:spcPts val="0"/>
              </a:spcAft>
              <a:buSzPts val="1400"/>
              <a:buFont typeface="Darker Grotesque SemiBold"/>
              <a:buChar char="■"/>
              <a:defRPr/>
            </a:lvl6pPr>
            <a:lvl7pPr indent="-317500" lvl="6" marL="3200400" rtl="0">
              <a:lnSpc>
                <a:spcPct val="115000"/>
              </a:lnSpc>
              <a:spcBef>
                <a:spcPts val="0"/>
              </a:spcBef>
              <a:spcAft>
                <a:spcPts val="0"/>
              </a:spcAft>
              <a:buSzPts val="1400"/>
              <a:buFont typeface="Darker Grotesque SemiBold"/>
              <a:buChar char="●"/>
              <a:defRPr/>
            </a:lvl7pPr>
            <a:lvl8pPr indent="-317500" lvl="7" marL="3657600" rtl="0">
              <a:lnSpc>
                <a:spcPct val="115000"/>
              </a:lnSpc>
              <a:spcBef>
                <a:spcPts val="0"/>
              </a:spcBef>
              <a:spcAft>
                <a:spcPts val="0"/>
              </a:spcAft>
              <a:buSzPts val="1400"/>
              <a:buFont typeface="Darker Grotesque SemiBold"/>
              <a:buChar char="○"/>
              <a:defRPr/>
            </a:lvl8pPr>
            <a:lvl9pPr indent="-317500" lvl="8" marL="4114800" rtl="0">
              <a:lnSpc>
                <a:spcPct val="115000"/>
              </a:lnSpc>
              <a:spcBef>
                <a:spcPts val="0"/>
              </a:spcBef>
              <a:spcAft>
                <a:spcPts val="0"/>
              </a:spcAft>
              <a:buSzPts val="1400"/>
              <a:buFont typeface="Darker Grotesque SemiBold"/>
              <a:buChar char="■"/>
              <a:defRPr/>
            </a:lvl9pPr>
          </a:lstStyle>
          <a:p/>
        </p:txBody>
      </p:sp>
      <p:sp>
        <p:nvSpPr>
          <p:cNvPr id="137" name="Google Shape;137;p17"/>
          <p:cNvSpPr txBox="1"/>
          <p:nvPr>
            <p:ph type="title"/>
          </p:nvPr>
        </p:nvSpPr>
        <p:spPr>
          <a:xfrm>
            <a:off x="720000" y="455543"/>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200"/>
              <a:buNone/>
              <a:defRPr b="1"/>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38" name="Google Shape;138;p17"/>
          <p:cNvSpPr txBox="1"/>
          <p:nvPr>
            <p:ph idx="2" type="subTitle"/>
          </p:nvPr>
        </p:nvSpPr>
        <p:spPr>
          <a:xfrm>
            <a:off x="720000" y="1180875"/>
            <a:ext cx="7704000" cy="396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39" name="Google Shape;139;p17"/>
          <p:cNvSpPr txBox="1"/>
          <p:nvPr>
            <p:ph idx="3" type="body"/>
          </p:nvPr>
        </p:nvSpPr>
        <p:spPr>
          <a:xfrm>
            <a:off x="4593300" y="1719725"/>
            <a:ext cx="3873300" cy="2793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Darker Grotesque SemiBold"/>
              <a:buChar char="●"/>
              <a:defRPr/>
            </a:lvl1pPr>
            <a:lvl2pPr indent="-317500" lvl="1" marL="914400" rtl="0">
              <a:lnSpc>
                <a:spcPct val="115000"/>
              </a:lnSpc>
              <a:spcBef>
                <a:spcPts val="0"/>
              </a:spcBef>
              <a:spcAft>
                <a:spcPts val="0"/>
              </a:spcAft>
              <a:buSzPts val="1400"/>
              <a:buFont typeface="Darker Grotesque SemiBold"/>
              <a:buChar char="○"/>
              <a:defRPr/>
            </a:lvl2pPr>
            <a:lvl3pPr indent="-317500" lvl="2" marL="1371600" rtl="0">
              <a:lnSpc>
                <a:spcPct val="115000"/>
              </a:lnSpc>
              <a:spcBef>
                <a:spcPts val="0"/>
              </a:spcBef>
              <a:spcAft>
                <a:spcPts val="0"/>
              </a:spcAft>
              <a:buSzPts val="1400"/>
              <a:buFont typeface="Darker Grotesque SemiBold"/>
              <a:buChar char="■"/>
              <a:defRPr/>
            </a:lvl3pPr>
            <a:lvl4pPr indent="-317500" lvl="3" marL="1828800" rtl="0">
              <a:lnSpc>
                <a:spcPct val="115000"/>
              </a:lnSpc>
              <a:spcBef>
                <a:spcPts val="0"/>
              </a:spcBef>
              <a:spcAft>
                <a:spcPts val="0"/>
              </a:spcAft>
              <a:buSzPts val="1400"/>
              <a:buFont typeface="Darker Grotesque SemiBold"/>
              <a:buChar char="●"/>
              <a:defRPr/>
            </a:lvl4pPr>
            <a:lvl5pPr indent="-317500" lvl="4" marL="2286000" rtl="0">
              <a:lnSpc>
                <a:spcPct val="115000"/>
              </a:lnSpc>
              <a:spcBef>
                <a:spcPts val="0"/>
              </a:spcBef>
              <a:spcAft>
                <a:spcPts val="0"/>
              </a:spcAft>
              <a:buSzPts val="1400"/>
              <a:buFont typeface="Darker Grotesque SemiBold"/>
              <a:buChar char="○"/>
              <a:defRPr/>
            </a:lvl5pPr>
            <a:lvl6pPr indent="-317500" lvl="5" marL="2743200" rtl="0">
              <a:lnSpc>
                <a:spcPct val="115000"/>
              </a:lnSpc>
              <a:spcBef>
                <a:spcPts val="0"/>
              </a:spcBef>
              <a:spcAft>
                <a:spcPts val="0"/>
              </a:spcAft>
              <a:buSzPts val="1400"/>
              <a:buFont typeface="Darker Grotesque SemiBold"/>
              <a:buChar char="■"/>
              <a:defRPr/>
            </a:lvl6pPr>
            <a:lvl7pPr indent="-317500" lvl="6" marL="3200400" rtl="0">
              <a:lnSpc>
                <a:spcPct val="115000"/>
              </a:lnSpc>
              <a:spcBef>
                <a:spcPts val="0"/>
              </a:spcBef>
              <a:spcAft>
                <a:spcPts val="0"/>
              </a:spcAft>
              <a:buSzPts val="1400"/>
              <a:buFont typeface="Darker Grotesque SemiBold"/>
              <a:buChar char="●"/>
              <a:defRPr/>
            </a:lvl7pPr>
            <a:lvl8pPr indent="-317500" lvl="7" marL="3657600" rtl="0">
              <a:lnSpc>
                <a:spcPct val="115000"/>
              </a:lnSpc>
              <a:spcBef>
                <a:spcPts val="0"/>
              </a:spcBef>
              <a:spcAft>
                <a:spcPts val="0"/>
              </a:spcAft>
              <a:buSzPts val="1400"/>
              <a:buFont typeface="Darker Grotesque SemiBold"/>
              <a:buChar char="○"/>
              <a:defRPr/>
            </a:lvl8pPr>
            <a:lvl9pPr indent="-317500" lvl="8" marL="4114800" rtl="0">
              <a:lnSpc>
                <a:spcPct val="115000"/>
              </a:lnSpc>
              <a:spcBef>
                <a:spcPts val="0"/>
              </a:spcBef>
              <a:spcAft>
                <a:spcPts val="0"/>
              </a:spcAft>
              <a:buSzPts val="1400"/>
              <a:buFont typeface="Darker Grotesque SemiBold"/>
              <a:buChar char="■"/>
              <a:defRPr/>
            </a:lvl9pPr>
          </a:lstStyle>
          <a:p/>
        </p:txBody>
      </p:sp>
      <p:sp>
        <p:nvSpPr>
          <p:cNvPr id="140" name="Google Shape;140;p17"/>
          <p:cNvSpPr/>
          <p:nvPr/>
        </p:nvSpPr>
        <p:spPr>
          <a:xfrm rot="10354515">
            <a:off x="-1949041" y="-1596461"/>
            <a:ext cx="2646491" cy="3100888"/>
          </a:xfrm>
          <a:custGeom>
            <a:rect b="b" l="l" r="r" t="t"/>
            <a:pathLst>
              <a:path extrusionOk="0" h="92918" w="79302">
                <a:moveTo>
                  <a:pt x="58003" y="487"/>
                </a:moveTo>
                <a:cubicBezTo>
                  <a:pt x="49578" y="19"/>
                  <a:pt x="40679" y="-525"/>
                  <a:pt x="32762" y="2392"/>
                </a:cubicBezTo>
                <a:cubicBezTo>
                  <a:pt x="19067" y="7438"/>
                  <a:pt x="5524" y="18893"/>
                  <a:pt x="1329" y="32872"/>
                </a:cubicBezTo>
                <a:cubicBezTo>
                  <a:pt x="-4855" y="53480"/>
                  <a:pt x="12652" y="79348"/>
                  <a:pt x="31333" y="90022"/>
                </a:cubicBezTo>
                <a:cubicBezTo>
                  <a:pt x="43337" y="96881"/>
                  <a:pt x="63669" y="90572"/>
                  <a:pt x="71338" y="79068"/>
                </a:cubicBezTo>
                <a:cubicBezTo>
                  <a:pt x="76297" y="71629"/>
                  <a:pt x="80318" y="62188"/>
                  <a:pt x="78958" y="53351"/>
                </a:cubicBezTo>
                <a:cubicBezTo>
                  <a:pt x="77953" y="46825"/>
                  <a:pt x="71090" y="42226"/>
                  <a:pt x="69909" y="35729"/>
                </a:cubicBezTo>
                <a:cubicBezTo>
                  <a:pt x="69540" y="33699"/>
                  <a:pt x="69179" y="31252"/>
                  <a:pt x="67528" y="30014"/>
                </a:cubicBezTo>
                <a:cubicBezTo>
                  <a:pt x="62415" y="26179"/>
                  <a:pt x="55121" y="23571"/>
                  <a:pt x="48954" y="25252"/>
                </a:cubicBezTo>
                <a:cubicBezTo>
                  <a:pt x="38932" y="27984"/>
                  <a:pt x="26910" y="39463"/>
                  <a:pt x="29428" y="49541"/>
                </a:cubicBezTo>
                <a:cubicBezTo>
                  <a:pt x="30901" y="55438"/>
                  <a:pt x="37473" y="59524"/>
                  <a:pt x="43239" y="61447"/>
                </a:cubicBezTo>
                <a:cubicBezTo>
                  <a:pt x="49881" y="63662"/>
                  <a:pt x="60860" y="57018"/>
                  <a:pt x="60860" y="50017"/>
                </a:cubicBezTo>
              </a:path>
            </a:pathLst>
          </a:custGeom>
          <a:noFill/>
          <a:ln cap="flat" cmpd="sng" w="19050">
            <a:solidFill>
              <a:schemeClr val="lt1"/>
            </a:solidFill>
            <a:prstDash val="solid"/>
            <a:round/>
            <a:headEnd len="med" w="med" type="none"/>
            <a:tailEnd len="med" w="med" type="none"/>
          </a:ln>
        </p:spPr>
      </p:sp>
      <p:sp>
        <p:nvSpPr>
          <p:cNvPr id="141" name="Google Shape;141;p17"/>
          <p:cNvSpPr/>
          <p:nvPr/>
        </p:nvSpPr>
        <p:spPr>
          <a:xfrm rot="-3924817">
            <a:off x="8148960" y="-773609"/>
            <a:ext cx="1643450" cy="1925627"/>
          </a:xfrm>
          <a:custGeom>
            <a:rect b="b" l="l" r="r" t="t"/>
            <a:pathLst>
              <a:path extrusionOk="0" h="92918" w="79302">
                <a:moveTo>
                  <a:pt x="58003" y="487"/>
                </a:moveTo>
                <a:cubicBezTo>
                  <a:pt x="49578" y="19"/>
                  <a:pt x="40679" y="-525"/>
                  <a:pt x="32762" y="2392"/>
                </a:cubicBezTo>
                <a:cubicBezTo>
                  <a:pt x="19067" y="7438"/>
                  <a:pt x="5524" y="18893"/>
                  <a:pt x="1329" y="32872"/>
                </a:cubicBezTo>
                <a:cubicBezTo>
                  <a:pt x="-4855" y="53480"/>
                  <a:pt x="12652" y="79348"/>
                  <a:pt x="31333" y="90022"/>
                </a:cubicBezTo>
                <a:cubicBezTo>
                  <a:pt x="43337" y="96881"/>
                  <a:pt x="63669" y="90572"/>
                  <a:pt x="71338" y="79068"/>
                </a:cubicBezTo>
                <a:cubicBezTo>
                  <a:pt x="76297" y="71629"/>
                  <a:pt x="80318" y="62188"/>
                  <a:pt x="78958" y="53351"/>
                </a:cubicBezTo>
                <a:cubicBezTo>
                  <a:pt x="77953" y="46825"/>
                  <a:pt x="71090" y="42226"/>
                  <a:pt x="69909" y="35729"/>
                </a:cubicBezTo>
                <a:cubicBezTo>
                  <a:pt x="69540" y="33699"/>
                  <a:pt x="69179" y="31252"/>
                  <a:pt x="67528" y="30014"/>
                </a:cubicBezTo>
                <a:cubicBezTo>
                  <a:pt x="62415" y="26179"/>
                  <a:pt x="55121" y="23571"/>
                  <a:pt x="48954" y="25252"/>
                </a:cubicBezTo>
                <a:cubicBezTo>
                  <a:pt x="38932" y="27984"/>
                  <a:pt x="26910" y="39463"/>
                  <a:pt x="29428" y="49541"/>
                </a:cubicBezTo>
                <a:cubicBezTo>
                  <a:pt x="30901" y="55438"/>
                  <a:pt x="37473" y="59524"/>
                  <a:pt x="43239" y="61447"/>
                </a:cubicBezTo>
                <a:cubicBezTo>
                  <a:pt x="49881" y="63662"/>
                  <a:pt x="60860" y="57018"/>
                  <a:pt x="60860" y="50017"/>
                </a:cubicBezTo>
              </a:path>
            </a:pathLst>
          </a:custGeom>
          <a:noFill/>
          <a:ln cap="flat" cmpd="sng" w="19050">
            <a:solidFill>
              <a:schemeClr val="lt2"/>
            </a:solidFill>
            <a:prstDash val="solid"/>
            <a:round/>
            <a:headEnd len="med" w="med" type="none"/>
            <a:tailEnd len="med" w="med" type="none"/>
          </a:ln>
        </p:spPr>
      </p:sp>
      <p:pic>
        <p:nvPicPr>
          <p:cNvPr id="142" name="Google Shape;142;p17"/>
          <p:cNvPicPr preferRelativeResize="0"/>
          <p:nvPr/>
        </p:nvPicPr>
        <p:blipFill rotWithShape="1">
          <a:blip r:embed="rId3">
            <a:alphaModFix/>
          </a:blip>
          <a:srcRect b="12207" l="6461" r="6453" t="12207"/>
          <a:stretch/>
        </p:blipFill>
        <p:spPr>
          <a:xfrm rot="-468301">
            <a:off x="5261325" y="4413575"/>
            <a:ext cx="6143649" cy="3887800"/>
          </a:xfrm>
          <a:prstGeom prst="rect">
            <a:avLst/>
          </a:prstGeom>
          <a:noFill/>
          <a:ln>
            <a:noFill/>
          </a:ln>
          <a:effectLst>
            <a:outerShdw blurRad="57150" rotWithShape="0" algn="bl" dir="5400000" dist="19050">
              <a:schemeClr val="dk1">
                <a:alpha val="50000"/>
              </a:schemeClr>
            </a:outerShdw>
          </a:effectLst>
        </p:spPr>
      </p:pic>
      <p:sp>
        <p:nvSpPr>
          <p:cNvPr id="143" name="Google Shape;143;p17"/>
          <p:cNvSpPr/>
          <p:nvPr/>
        </p:nvSpPr>
        <p:spPr>
          <a:xfrm rot="-1026079">
            <a:off x="6475415" y="4707615"/>
            <a:ext cx="1294900" cy="416948"/>
          </a:xfrm>
          <a:custGeom>
            <a:rect b="b" l="l" r="r" t="t"/>
            <a:pathLst>
              <a:path extrusionOk="0" h="27834" w="86443">
                <a:moveTo>
                  <a:pt x="21678" y="0"/>
                </a:moveTo>
                <a:lnTo>
                  <a:pt x="5219" y="268"/>
                </a:lnTo>
                <a:lnTo>
                  <a:pt x="4416" y="1874"/>
                </a:lnTo>
                <a:lnTo>
                  <a:pt x="3747" y="3613"/>
                </a:lnTo>
                <a:lnTo>
                  <a:pt x="3212" y="5219"/>
                </a:lnTo>
                <a:lnTo>
                  <a:pt x="2811" y="6958"/>
                </a:lnTo>
                <a:lnTo>
                  <a:pt x="2543" y="8832"/>
                </a:lnTo>
                <a:lnTo>
                  <a:pt x="2409" y="10571"/>
                </a:lnTo>
                <a:lnTo>
                  <a:pt x="2409" y="12311"/>
                </a:lnTo>
                <a:lnTo>
                  <a:pt x="2543" y="14184"/>
                </a:lnTo>
                <a:lnTo>
                  <a:pt x="2677" y="15389"/>
                </a:lnTo>
                <a:lnTo>
                  <a:pt x="2677" y="16727"/>
                </a:lnTo>
                <a:lnTo>
                  <a:pt x="2543" y="17396"/>
                </a:lnTo>
                <a:lnTo>
                  <a:pt x="2275" y="18199"/>
                </a:lnTo>
                <a:lnTo>
                  <a:pt x="1740" y="19537"/>
                </a:lnTo>
                <a:lnTo>
                  <a:pt x="1071" y="21544"/>
                </a:lnTo>
                <a:lnTo>
                  <a:pt x="536" y="23551"/>
                </a:lnTo>
                <a:lnTo>
                  <a:pt x="134" y="25692"/>
                </a:lnTo>
                <a:lnTo>
                  <a:pt x="1" y="27833"/>
                </a:lnTo>
                <a:lnTo>
                  <a:pt x="9367" y="27699"/>
                </a:lnTo>
                <a:lnTo>
                  <a:pt x="74935" y="27699"/>
                </a:lnTo>
                <a:lnTo>
                  <a:pt x="86443" y="27566"/>
                </a:lnTo>
                <a:lnTo>
                  <a:pt x="86175" y="24889"/>
                </a:lnTo>
                <a:lnTo>
                  <a:pt x="86042" y="22347"/>
                </a:lnTo>
                <a:lnTo>
                  <a:pt x="86042" y="19671"/>
                </a:lnTo>
                <a:lnTo>
                  <a:pt x="86175" y="16994"/>
                </a:lnTo>
                <a:lnTo>
                  <a:pt x="86175" y="16325"/>
                </a:lnTo>
                <a:lnTo>
                  <a:pt x="86042" y="15656"/>
                </a:lnTo>
                <a:lnTo>
                  <a:pt x="85774" y="15255"/>
                </a:lnTo>
                <a:lnTo>
                  <a:pt x="85373" y="14720"/>
                </a:lnTo>
                <a:lnTo>
                  <a:pt x="85239" y="14318"/>
                </a:lnTo>
                <a:lnTo>
                  <a:pt x="85239" y="13917"/>
                </a:lnTo>
                <a:lnTo>
                  <a:pt x="85373" y="13114"/>
                </a:lnTo>
                <a:lnTo>
                  <a:pt x="85373" y="12311"/>
                </a:lnTo>
                <a:lnTo>
                  <a:pt x="85373" y="11910"/>
                </a:lnTo>
                <a:lnTo>
                  <a:pt x="85239" y="11508"/>
                </a:lnTo>
                <a:lnTo>
                  <a:pt x="84971" y="11107"/>
                </a:lnTo>
                <a:lnTo>
                  <a:pt x="84703" y="10839"/>
                </a:lnTo>
                <a:lnTo>
                  <a:pt x="84168" y="10304"/>
                </a:lnTo>
                <a:lnTo>
                  <a:pt x="83767" y="9635"/>
                </a:lnTo>
                <a:lnTo>
                  <a:pt x="83633" y="8966"/>
                </a:lnTo>
                <a:lnTo>
                  <a:pt x="83633" y="8163"/>
                </a:lnTo>
                <a:lnTo>
                  <a:pt x="83767" y="7360"/>
                </a:lnTo>
                <a:lnTo>
                  <a:pt x="84034" y="5620"/>
                </a:lnTo>
                <a:lnTo>
                  <a:pt x="84168" y="3881"/>
                </a:lnTo>
                <a:lnTo>
                  <a:pt x="84302" y="2141"/>
                </a:lnTo>
                <a:lnTo>
                  <a:pt x="84703" y="402"/>
                </a:lnTo>
                <a:lnTo>
                  <a:pt x="61420" y="134"/>
                </a:lnTo>
                <a:lnTo>
                  <a:pt x="38137" y="0"/>
                </a:lnTo>
                <a:close/>
              </a:path>
            </a:pathLst>
          </a:custGeom>
          <a:solidFill>
            <a:srgbClr val="FFB055">
              <a:alpha val="51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4" name="Google Shape;144;p17"/>
          <p:cNvPicPr preferRelativeResize="0"/>
          <p:nvPr/>
        </p:nvPicPr>
        <p:blipFill rotWithShape="1">
          <a:blip r:embed="rId3">
            <a:alphaModFix/>
          </a:blip>
          <a:srcRect b="12207" l="6461" r="6453" t="12207"/>
          <a:stretch/>
        </p:blipFill>
        <p:spPr>
          <a:xfrm rot="843323">
            <a:off x="-2680125" y="4413576"/>
            <a:ext cx="6143649" cy="3887799"/>
          </a:xfrm>
          <a:prstGeom prst="rect">
            <a:avLst/>
          </a:prstGeom>
          <a:noFill/>
          <a:ln>
            <a:noFill/>
          </a:ln>
          <a:effectLst>
            <a:outerShdw blurRad="57150" rotWithShape="0" algn="bl" dir="5400000" dist="19050">
              <a:schemeClr val="dk1">
                <a:alpha val="50000"/>
              </a:schemeClr>
            </a:outerShdw>
          </a:effectLst>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45" name="Shape 145"/>
        <p:cNvGrpSpPr/>
        <p:nvPr/>
      </p:nvGrpSpPr>
      <p:grpSpPr>
        <a:xfrm>
          <a:off x="0" y="0"/>
          <a:ext cx="0" cy="0"/>
          <a:chOff x="0" y="0"/>
          <a:chExt cx="0" cy="0"/>
        </a:xfrm>
      </p:grpSpPr>
      <p:pic>
        <p:nvPicPr>
          <p:cNvPr id="146" name="Google Shape;146;p18"/>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7" name="Google Shape;147;p18"/>
          <p:cNvSpPr txBox="1"/>
          <p:nvPr>
            <p:ph type="title"/>
          </p:nvPr>
        </p:nvSpPr>
        <p:spPr>
          <a:xfrm>
            <a:off x="865625" y="2863667"/>
            <a:ext cx="2336400" cy="39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8" name="Google Shape;148;p18"/>
          <p:cNvSpPr txBox="1"/>
          <p:nvPr>
            <p:ph idx="1" type="subTitle"/>
          </p:nvPr>
        </p:nvSpPr>
        <p:spPr>
          <a:xfrm>
            <a:off x="865625" y="3354937"/>
            <a:ext cx="2336400" cy="77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 name="Google Shape;149;p18"/>
          <p:cNvSpPr txBox="1"/>
          <p:nvPr>
            <p:ph idx="2" type="title"/>
          </p:nvPr>
        </p:nvSpPr>
        <p:spPr>
          <a:xfrm>
            <a:off x="3403800" y="2863667"/>
            <a:ext cx="2336400" cy="39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0" name="Google Shape;150;p18"/>
          <p:cNvSpPr txBox="1"/>
          <p:nvPr>
            <p:ph idx="3" type="subTitle"/>
          </p:nvPr>
        </p:nvSpPr>
        <p:spPr>
          <a:xfrm>
            <a:off x="3403800" y="3364388"/>
            <a:ext cx="2336400" cy="77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1" name="Google Shape;151;p18"/>
          <p:cNvSpPr txBox="1"/>
          <p:nvPr>
            <p:ph idx="4" type="title"/>
          </p:nvPr>
        </p:nvSpPr>
        <p:spPr>
          <a:xfrm>
            <a:off x="5941975" y="2863667"/>
            <a:ext cx="2336400" cy="39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2" name="Google Shape;152;p18"/>
          <p:cNvSpPr txBox="1"/>
          <p:nvPr>
            <p:ph idx="5" type="subTitle"/>
          </p:nvPr>
        </p:nvSpPr>
        <p:spPr>
          <a:xfrm>
            <a:off x="5941975" y="3354937"/>
            <a:ext cx="2336400" cy="77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 name="Google Shape;153;p18"/>
          <p:cNvSpPr txBox="1"/>
          <p:nvPr>
            <p:ph idx="6" type="title"/>
          </p:nvPr>
        </p:nvSpPr>
        <p:spPr>
          <a:xfrm>
            <a:off x="720000" y="455543"/>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200"/>
              <a:buNone/>
              <a:defRPr b="1"/>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pic>
        <p:nvPicPr>
          <p:cNvPr id="154" name="Google Shape;154;p18"/>
          <p:cNvPicPr preferRelativeResize="0"/>
          <p:nvPr/>
        </p:nvPicPr>
        <p:blipFill rotWithShape="1">
          <a:blip r:embed="rId3">
            <a:alphaModFix/>
          </a:blip>
          <a:srcRect b="12207" l="6461" r="6453" t="12207"/>
          <a:stretch/>
        </p:blipFill>
        <p:spPr>
          <a:xfrm rot="-1327065">
            <a:off x="5405425" y="4250525"/>
            <a:ext cx="6143651" cy="3887801"/>
          </a:xfrm>
          <a:prstGeom prst="rect">
            <a:avLst/>
          </a:prstGeom>
          <a:noFill/>
          <a:ln>
            <a:noFill/>
          </a:ln>
          <a:effectLst>
            <a:outerShdw blurRad="57150" rotWithShape="0" algn="bl" dir="5400000" dist="19050">
              <a:schemeClr val="dk1">
                <a:alpha val="50000"/>
              </a:schemeClr>
            </a:outerShdw>
          </a:effectLst>
        </p:spPr>
      </p:pic>
      <p:sp>
        <p:nvSpPr>
          <p:cNvPr id="155" name="Google Shape;155;p18"/>
          <p:cNvSpPr/>
          <p:nvPr/>
        </p:nvSpPr>
        <p:spPr>
          <a:xfrm flipH="1">
            <a:off x="6882121" y="-640600"/>
            <a:ext cx="4088470" cy="1831228"/>
          </a:xfrm>
          <a:custGeom>
            <a:rect b="b" l="l" r="r" t="t"/>
            <a:pathLst>
              <a:path extrusionOk="0" h="50555" w="112871">
                <a:moveTo>
                  <a:pt x="0" y="40481"/>
                </a:moveTo>
                <a:cubicBezTo>
                  <a:pt x="17946" y="49456"/>
                  <a:pt x="42674" y="55353"/>
                  <a:pt x="60007" y="45244"/>
                </a:cubicBezTo>
                <a:cubicBezTo>
                  <a:pt x="67440" y="40909"/>
                  <a:pt x="74280" y="31348"/>
                  <a:pt x="72866" y="22860"/>
                </a:cubicBezTo>
                <a:cubicBezTo>
                  <a:pt x="72071" y="18087"/>
                  <a:pt x="67872" y="13604"/>
                  <a:pt x="63341" y="11906"/>
                </a:cubicBezTo>
                <a:cubicBezTo>
                  <a:pt x="56901" y="9492"/>
                  <a:pt x="53597" y="25280"/>
                  <a:pt x="56673" y="31432"/>
                </a:cubicBezTo>
                <a:cubicBezTo>
                  <a:pt x="58999" y="36083"/>
                  <a:pt x="64834" y="39011"/>
                  <a:pt x="70008" y="39529"/>
                </a:cubicBezTo>
                <a:cubicBezTo>
                  <a:pt x="89347" y="41466"/>
                  <a:pt x="112871" y="19436"/>
                  <a:pt x="112871" y="0"/>
                </a:cubicBezTo>
              </a:path>
            </a:pathLst>
          </a:custGeom>
          <a:noFill/>
          <a:ln cap="flat" cmpd="sng" w="19050">
            <a:solidFill>
              <a:schemeClr val="lt2"/>
            </a:solidFill>
            <a:prstDash val="solid"/>
            <a:round/>
            <a:headEnd len="med" w="med" type="none"/>
            <a:tailEnd len="med" w="med" type="none"/>
          </a:ln>
        </p:spPr>
      </p:sp>
      <p:pic>
        <p:nvPicPr>
          <p:cNvPr id="156" name="Google Shape;156;p18"/>
          <p:cNvPicPr preferRelativeResize="0"/>
          <p:nvPr/>
        </p:nvPicPr>
        <p:blipFill rotWithShape="1">
          <a:blip r:embed="rId3">
            <a:alphaModFix/>
          </a:blip>
          <a:srcRect b="12207" l="6461" r="6453" t="12207"/>
          <a:stretch/>
        </p:blipFill>
        <p:spPr>
          <a:xfrm rot="9163381">
            <a:off x="-2035774" y="-3248449"/>
            <a:ext cx="6143650" cy="3887800"/>
          </a:xfrm>
          <a:prstGeom prst="rect">
            <a:avLst/>
          </a:prstGeom>
          <a:noFill/>
          <a:ln>
            <a:noFill/>
          </a:ln>
          <a:effectLst>
            <a:outerShdw blurRad="57150" rotWithShape="0" algn="bl" dir="5400000" dist="19050">
              <a:schemeClr val="dk1">
                <a:alpha val="50000"/>
              </a:schemeClr>
            </a:outerShdw>
          </a:effectLst>
        </p:spPr>
      </p:pic>
      <p:sp>
        <p:nvSpPr>
          <p:cNvPr id="157" name="Google Shape;157;p18"/>
          <p:cNvSpPr/>
          <p:nvPr/>
        </p:nvSpPr>
        <p:spPr>
          <a:xfrm rot="-6080284">
            <a:off x="816553" y="-361195"/>
            <a:ext cx="438999" cy="1543463"/>
          </a:xfrm>
          <a:custGeom>
            <a:rect b="b" l="l" r="r" t="t"/>
            <a:pathLst>
              <a:path extrusionOk="0" h="103036" w="29306">
                <a:moveTo>
                  <a:pt x="28503" y="1"/>
                </a:moveTo>
                <a:lnTo>
                  <a:pt x="22347" y="3480"/>
                </a:lnTo>
                <a:lnTo>
                  <a:pt x="21411" y="3881"/>
                </a:lnTo>
                <a:lnTo>
                  <a:pt x="20474" y="4283"/>
                </a:lnTo>
                <a:lnTo>
                  <a:pt x="19537" y="4416"/>
                </a:lnTo>
                <a:lnTo>
                  <a:pt x="18467" y="4416"/>
                </a:lnTo>
                <a:lnTo>
                  <a:pt x="17396" y="4684"/>
                </a:lnTo>
                <a:lnTo>
                  <a:pt x="16460" y="5085"/>
                </a:lnTo>
                <a:lnTo>
                  <a:pt x="15389" y="5621"/>
                </a:lnTo>
                <a:lnTo>
                  <a:pt x="14452" y="6290"/>
                </a:lnTo>
                <a:lnTo>
                  <a:pt x="12579" y="7628"/>
                </a:lnTo>
                <a:lnTo>
                  <a:pt x="11642" y="8297"/>
                </a:lnTo>
                <a:lnTo>
                  <a:pt x="10572" y="8832"/>
                </a:lnTo>
                <a:lnTo>
                  <a:pt x="9234" y="9234"/>
                </a:lnTo>
                <a:lnTo>
                  <a:pt x="7762" y="9367"/>
                </a:lnTo>
                <a:lnTo>
                  <a:pt x="4952" y="9635"/>
                </a:lnTo>
                <a:lnTo>
                  <a:pt x="3480" y="10036"/>
                </a:lnTo>
                <a:lnTo>
                  <a:pt x="2008" y="10572"/>
                </a:lnTo>
                <a:lnTo>
                  <a:pt x="1339" y="10973"/>
                </a:lnTo>
                <a:lnTo>
                  <a:pt x="804" y="11375"/>
                </a:lnTo>
                <a:lnTo>
                  <a:pt x="402" y="11910"/>
                </a:lnTo>
                <a:lnTo>
                  <a:pt x="1" y="12579"/>
                </a:lnTo>
                <a:lnTo>
                  <a:pt x="135" y="32249"/>
                </a:lnTo>
                <a:lnTo>
                  <a:pt x="135" y="54328"/>
                </a:lnTo>
                <a:lnTo>
                  <a:pt x="135" y="76407"/>
                </a:lnTo>
                <a:lnTo>
                  <a:pt x="135" y="86711"/>
                </a:lnTo>
                <a:lnTo>
                  <a:pt x="268" y="96212"/>
                </a:lnTo>
                <a:lnTo>
                  <a:pt x="402" y="96881"/>
                </a:lnTo>
                <a:lnTo>
                  <a:pt x="670" y="97550"/>
                </a:lnTo>
                <a:lnTo>
                  <a:pt x="1339" y="98754"/>
                </a:lnTo>
                <a:lnTo>
                  <a:pt x="2142" y="99691"/>
                </a:lnTo>
                <a:lnTo>
                  <a:pt x="3212" y="100627"/>
                </a:lnTo>
                <a:lnTo>
                  <a:pt x="5219" y="101966"/>
                </a:lnTo>
                <a:lnTo>
                  <a:pt x="6156" y="102367"/>
                </a:lnTo>
                <a:lnTo>
                  <a:pt x="7360" y="102768"/>
                </a:lnTo>
                <a:lnTo>
                  <a:pt x="8699" y="103036"/>
                </a:lnTo>
                <a:lnTo>
                  <a:pt x="12579" y="103036"/>
                </a:lnTo>
                <a:lnTo>
                  <a:pt x="14319" y="102768"/>
                </a:lnTo>
                <a:lnTo>
                  <a:pt x="15121" y="102635"/>
                </a:lnTo>
                <a:lnTo>
                  <a:pt x="15924" y="102233"/>
                </a:lnTo>
                <a:lnTo>
                  <a:pt x="16593" y="101832"/>
                </a:lnTo>
                <a:lnTo>
                  <a:pt x="17262" y="101296"/>
                </a:lnTo>
                <a:lnTo>
                  <a:pt x="18199" y="100360"/>
                </a:lnTo>
                <a:lnTo>
                  <a:pt x="19002" y="99289"/>
                </a:lnTo>
                <a:lnTo>
                  <a:pt x="19939" y="98353"/>
                </a:lnTo>
                <a:lnTo>
                  <a:pt x="21009" y="97684"/>
                </a:lnTo>
                <a:lnTo>
                  <a:pt x="22213" y="97148"/>
                </a:lnTo>
                <a:lnTo>
                  <a:pt x="23418" y="96747"/>
                </a:lnTo>
                <a:lnTo>
                  <a:pt x="24756" y="96479"/>
                </a:lnTo>
                <a:lnTo>
                  <a:pt x="26094" y="96345"/>
                </a:lnTo>
                <a:lnTo>
                  <a:pt x="28770" y="96212"/>
                </a:lnTo>
                <a:lnTo>
                  <a:pt x="29038" y="73731"/>
                </a:lnTo>
                <a:lnTo>
                  <a:pt x="29306" y="48173"/>
                </a:lnTo>
                <a:lnTo>
                  <a:pt x="29172" y="35193"/>
                </a:lnTo>
                <a:lnTo>
                  <a:pt x="29172" y="22615"/>
                </a:lnTo>
                <a:lnTo>
                  <a:pt x="28904" y="10706"/>
                </a:lnTo>
                <a:lnTo>
                  <a:pt x="28503" y="1"/>
                </a:lnTo>
                <a:close/>
              </a:path>
            </a:pathLst>
          </a:custGeom>
          <a:solidFill>
            <a:srgbClr val="FFB055">
              <a:alpha val="51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58" name="Shape 158"/>
        <p:cNvGrpSpPr/>
        <p:nvPr/>
      </p:nvGrpSpPr>
      <p:grpSpPr>
        <a:xfrm>
          <a:off x="0" y="0"/>
          <a:ext cx="0" cy="0"/>
          <a:chOff x="0" y="0"/>
          <a:chExt cx="0" cy="0"/>
        </a:xfrm>
      </p:grpSpPr>
      <p:pic>
        <p:nvPicPr>
          <p:cNvPr id="159" name="Google Shape;159;p19"/>
          <p:cNvPicPr preferRelativeResize="0"/>
          <p:nvPr/>
        </p:nvPicPr>
        <p:blipFill>
          <a:blip r:embed="rId2">
            <a:alphaModFix/>
          </a:blip>
          <a:stretch>
            <a:fillRect/>
          </a:stretch>
        </p:blipFill>
        <p:spPr>
          <a:xfrm>
            <a:off x="0" y="0"/>
            <a:ext cx="9144000" cy="5143500"/>
          </a:xfrm>
          <a:prstGeom prst="rect">
            <a:avLst/>
          </a:prstGeom>
          <a:noFill/>
          <a:ln>
            <a:noFill/>
          </a:ln>
        </p:spPr>
      </p:pic>
      <p:sp>
        <p:nvSpPr>
          <p:cNvPr id="160" name="Google Shape;160;p19"/>
          <p:cNvSpPr txBox="1"/>
          <p:nvPr>
            <p:ph type="title"/>
          </p:nvPr>
        </p:nvSpPr>
        <p:spPr>
          <a:xfrm>
            <a:off x="719975" y="1904738"/>
            <a:ext cx="2305500" cy="36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1" name="Google Shape;161;p19"/>
          <p:cNvSpPr txBox="1"/>
          <p:nvPr>
            <p:ph idx="1" type="subTitle"/>
          </p:nvPr>
        </p:nvSpPr>
        <p:spPr>
          <a:xfrm>
            <a:off x="719975" y="2262663"/>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2" name="Google Shape;162;p19"/>
          <p:cNvSpPr txBox="1"/>
          <p:nvPr>
            <p:ph idx="2" type="title"/>
          </p:nvPr>
        </p:nvSpPr>
        <p:spPr>
          <a:xfrm>
            <a:off x="3419249" y="1904738"/>
            <a:ext cx="2305500" cy="36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3" name="Google Shape;163;p19"/>
          <p:cNvSpPr txBox="1"/>
          <p:nvPr>
            <p:ph idx="3" type="subTitle"/>
          </p:nvPr>
        </p:nvSpPr>
        <p:spPr>
          <a:xfrm>
            <a:off x="3419244" y="2262663"/>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4" name="Google Shape;164;p19"/>
          <p:cNvSpPr txBox="1"/>
          <p:nvPr>
            <p:ph idx="4" type="title"/>
          </p:nvPr>
        </p:nvSpPr>
        <p:spPr>
          <a:xfrm>
            <a:off x="719975" y="3566738"/>
            <a:ext cx="2305500" cy="36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5" name="Google Shape;165;p19"/>
          <p:cNvSpPr txBox="1"/>
          <p:nvPr>
            <p:ph idx="5" type="subTitle"/>
          </p:nvPr>
        </p:nvSpPr>
        <p:spPr>
          <a:xfrm>
            <a:off x="719975" y="3924663"/>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6" name="Google Shape;166;p19"/>
          <p:cNvSpPr txBox="1"/>
          <p:nvPr>
            <p:ph idx="6" type="title"/>
          </p:nvPr>
        </p:nvSpPr>
        <p:spPr>
          <a:xfrm>
            <a:off x="3419249" y="3566738"/>
            <a:ext cx="2305500" cy="36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7" name="Google Shape;167;p19"/>
          <p:cNvSpPr txBox="1"/>
          <p:nvPr>
            <p:ph idx="7" type="subTitle"/>
          </p:nvPr>
        </p:nvSpPr>
        <p:spPr>
          <a:xfrm>
            <a:off x="3419244" y="3924663"/>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8" name="Google Shape;168;p19"/>
          <p:cNvSpPr txBox="1"/>
          <p:nvPr>
            <p:ph idx="8" type="title"/>
          </p:nvPr>
        </p:nvSpPr>
        <p:spPr>
          <a:xfrm>
            <a:off x="6118524" y="1904738"/>
            <a:ext cx="2305500" cy="36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9" name="Google Shape;169;p19"/>
          <p:cNvSpPr txBox="1"/>
          <p:nvPr>
            <p:ph idx="9" type="subTitle"/>
          </p:nvPr>
        </p:nvSpPr>
        <p:spPr>
          <a:xfrm>
            <a:off x="6118520" y="2262663"/>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0" name="Google Shape;170;p19"/>
          <p:cNvSpPr txBox="1"/>
          <p:nvPr>
            <p:ph idx="13" type="title"/>
          </p:nvPr>
        </p:nvSpPr>
        <p:spPr>
          <a:xfrm>
            <a:off x="6118524" y="3566738"/>
            <a:ext cx="2305500" cy="36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1" name="Google Shape;171;p19"/>
          <p:cNvSpPr txBox="1"/>
          <p:nvPr>
            <p:ph idx="14" type="subTitle"/>
          </p:nvPr>
        </p:nvSpPr>
        <p:spPr>
          <a:xfrm>
            <a:off x="6118520" y="3924663"/>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2" name="Google Shape;172;p19"/>
          <p:cNvSpPr txBox="1"/>
          <p:nvPr>
            <p:ph idx="15" type="title"/>
          </p:nvPr>
        </p:nvSpPr>
        <p:spPr>
          <a:xfrm>
            <a:off x="720000" y="448326"/>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200"/>
              <a:buNone/>
              <a:defRPr b="1"/>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pic>
        <p:nvPicPr>
          <p:cNvPr id="173" name="Google Shape;173;p19"/>
          <p:cNvPicPr preferRelativeResize="0"/>
          <p:nvPr/>
        </p:nvPicPr>
        <p:blipFill rotWithShape="1">
          <a:blip r:embed="rId3">
            <a:alphaModFix/>
          </a:blip>
          <a:srcRect b="21186" l="12235" r="12235" t="21192"/>
          <a:stretch/>
        </p:blipFill>
        <p:spPr>
          <a:xfrm>
            <a:off x="7274325" y="-1953600"/>
            <a:ext cx="5328699" cy="2963674"/>
          </a:xfrm>
          <a:prstGeom prst="rect">
            <a:avLst/>
          </a:prstGeom>
          <a:noFill/>
          <a:ln>
            <a:noFill/>
          </a:ln>
          <a:effectLst>
            <a:outerShdw blurRad="57150" rotWithShape="0" algn="bl" dir="5400000" dist="19050">
              <a:schemeClr val="dk1">
                <a:alpha val="30000"/>
              </a:schemeClr>
            </a:outerShdw>
          </a:effectLst>
        </p:spPr>
      </p:pic>
      <p:sp>
        <p:nvSpPr>
          <p:cNvPr id="174" name="Google Shape;174;p19"/>
          <p:cNvSpPr/>
          <p:nvPr/>
        </p:nvSpPr>
        <p:spPr>
          <a:xfrm rot="5106824">
            <a:off x="8225023" y="3835806"/>
            <a:ext cx="2646409" cy="3100793"/>
          </a:xfrm>
          <a:custGeom>
            <a:rect b="b" l="l" r="r" t="t"/>
            <a:pathLst>
              <a:path extrusionOk="0" h="92918" w="79302">
                <a:moveTo>
                  <a:pt x="58003" y="487"/>
                </a:moveTo>
                <a:cubicBezTo>
                  <a:pt x="49578" y="19"/>
                  <a:pt x="40679" y="-525"/>
                  <a:pt x="32762" y="2392"/>
                </a:cubicBezTo>
                <a:cubicBezTo>
                  <a:pt x="19067" y="7438"/>
                  <a:pt x="5524" y="18893"/>
                  <a:pt x="1329" y="32872"/>
                </a:cubicBezTo>
                <a:cubicBezTo>
                  <a:pt x="-4855" y="53480"/>
                  <a:pt x="12652" y="79348"/>
                  <a:pt x="31333" y="90022"/>
                </a:cubicBezTo>
                <a:cubicBezTo>
                  <a:pt x="43337" y="96881"/>
                  <a:pt x="63669" y="90572"/>
                  <a:pt x="71338" y="79068"/>
                </a:cubicBezTo>
                <a:cubicBezTo>
                  <a:pt x="76297" y="71629"/>
                  <a:pt x="80318" y="62188"/>
                  <a:pt x="78958" y="53351"/>
                </a:cubicBezTo>
                <a:cubicBezTo>
                  <a:pt x="77953" y="46825"/>
                  <a:pt x="71090" y="42226"/>
                  <a:pt x="69909" y="35729"/>
                </a:cubicBezTo>
                <a:cubicBezTo>
                  <a:pt x="69540" y="33699"/>
                  <a:pt x="69179" y="31252"/>
                  <a:pt x="67528" y="30014"/>
                </a:cubicBezTo>
                <a:cubicBezTo>
                  <a:pt x="62415" y="26179"/>
                  <a:pt x="55121" y="23571"/>
                  <a:pt x="48954" y="25252"/>
                </a:cubicBezTo>
                <a:cubicBezTo>
                  <a:pt x="38932" y="27984"/>
                  <a:pt x="26910" y="39463"/>
                  <a:pt x="29428" y="49541"/>
                </a:cubicBezTo>
                <a:cubicBezTo>
                  <a:pt x="30901" y="55438"/>
                  <a:pt x="37473" y="59524"/>
                  <a:pt x="43239" y="61447"/>
                </a:cubicBezTo>
                <a:cubicBezTo>
                  <a:pt x="49881" y="63662"/>
                  <a:pt x="60860" y="57018"/>
                  <a:pt x="60860" y="50017"/>
                </a:cubicBezTo>
              </a:path>
            </a:pathLst>
          </a:custGeom>
          <a:noFill/>
          <a:ln cap="flat" cmpd="sng" w="19050">
            <a:solidFill>
              <a:schemeClr val="lt1"/>
            </a:solidFill>
            <a:prstDash val="solid"/>
            <a:round/>
            <a:headEnd len="med" w="med" type="none"/>
            <a:tailEnd len="med" w="med" type="none"/>
          </a:ln>
        </p:spPr>
      </p:sp>
      <p:sp>
        <p:nvSpPr>
          <p:cNvPr id="175" name="Google Shape;175;p19"/>
          <p:cNvSpPr/>
          <p:nvPr/>
        </p:nvSpPr>
        <p:spPr>
          <a:xfrm>
            <a:off x="-1204375" y="-1937"/>
            <a:ext cx="2821775" cy="1263875"/>
          </a:xfrm>
          <a:custGeom>
            <a:rect b="b" l="l" r="r" t="t"/>
            <a:pathLst>
              <a:path extrusionOk="0" h="50555" w="112871">
                <a:moveTo>
                  <a:pt x="0" y="40481"/>
                </a:moveTo>
                <a:cubicBezTo>
                  <a:pt x="17946" y="49456"/>
                  <a:pt x="42674" y="55353"/>
                  <a:pt x="60007" y="45244"/>
                </a:cubicBezTo>
                <a:cubicBezTo>
                  <a:pt x="67440" y="40909"/>
                  <a:pt x="74280" y="31348"/>
                  <a:pt x="72866" y="22860"/>
                </a:cubicBezTo>
                <a:cubicBezTo>
                  <a:pt x="72071" y="18087"/>
                  <a:pt x="67872" y="13604"/>
                  <a:pt x="63341" y="11906"/>
                </a:cubicBezTo>
                <a:cubicBezTo>
                  <a:pt x="56901" y="9492"/>
                  <a:pt x="53597" y="25280"/>
                  <a:pt x="56673" y="31432"/>
                </a:cubicBezTo>
                <a:cubicBezTo>
                  <a:pt x="58999" y="36083"/>
                  <a:pt x="64834" y="39011"/>
                  <a:pt x="70008" y="39529"/>
                </a:cubicBezTo>
                <a:cubicBezTo>
                  <a:pt x="89347" y="41466"/>
                  <a:pt x="112871" y="19436"/>
                  <a:pt x="112871" y="0"/>
                </a:cubicBezTo>
              </a:path>
            </a:pathLst>
          </a:custGeom>
          <a:noFill/>
          <a:ln cap="flat" cmpd="sng" w="19050">
            <a:solidFill>
              <a:schemeClr val="lt1"/>
            </a:solidFill>
            <a:prstDash val="solid"/>
            <a:round/>
            <a:headEnd len="med" w="med" type="none"/>
            <a:tailEnd len="med" w="med" type="none"/>
          </a:ln>
        </p:spPr>
      </p:sp>
      <p:pic>
        <p:nvPicPr>
          <p:cNvPr id="176" name="Google Shape;176;p19"/>
          <p:cNvPicPr preferRelativeResize="0"/>
          <p:nvPr/>
        </p:nvPicPr>
        <p:blipFill rotWithShape="1">
          <a:blip r:embed="rId3">
            <a:alphaModFix/>
          </a:blip>
          <a:srcRect b="21186" l="12235" r="12235" t="21192"/>
          <a:stretch/>
        </p:blipFill>
        <p:spPr>
          <a:xfrm>
            <a:off x="-4191375" y="4091125"/>
            <a:ext cx="5328699" cy="2963674"/>
          </a:xfrm>
          <a:prstGeom prst="rect">
            <a:avLst/>
          </a:prstGeom>
          <a:noFill/>
          <a:ln>
            <a:noFill/>
          </a:ln>
          <a:effectLst>
            <a:outerShdw blurRad="57150" rotWithShape="0" algn="bl" dir="5400000" dist="19050">
              <a:schemeClr val="dk1">
                <a:alpha val="30000"/>
              </a:schemeClr>
            </a:outerShdw>
          </a:effectLst>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77" name="Shape 177"/>
        <p:cNvGrpSpPr/>
        <p:nvPr/>
      </p:nvGrpSpPr>
      <p:grpSpPr>
        <a:xfrm>
          <a:off x="0" y="0"/>
          <a:ext cx="0" cy="0"/>
          <a:chOff x="0" y="0"/>
          <a:chExt cx="0" cy="0"/>
        </a:xfrm>
      </p:grpSpPr>
      <p:pic>
        <p:nvPicPr>
          <p:cNvPr id="178" name="Google Shape;178;p20"/>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79" name="Google Shape;179;p20"/>
          <p:cNvPicPr preferRelativeResize="0"/>
          <p:nvPr/>
        </p:nvPicPr>
        <p:blipFill rotWithShape="1">
          <a:blip r:embed="rId3">
            <a:alphaModFix/>
          </a:blip>
          <a:srcRect b="0" l="0" r="30357" t="0"/>
          <a:stretch/>
        </p:blipFill>
        <p:spPr>
          <a:xfrm rot="4938834">
            <a:off x="-1251640" y="-3499373"/>
            <a:ext cx="5081884" cy="4492920"/>
          </a:xfrm>
          <a:prstGeom prst="rect">
            <a:avLst/>
          </a:prstGeom>
          <a:noFill/>
          <a:ln>
            <a:noFill/>
          </a:ln>
          <a:effectLst>
            <a:outerShdw blurRad="57150" rotWithShape="0" algn="bl" dir="5400000" dist="19050">
              <a:schemeClr val="dk1">
                <a:alpha val="50000"/>
              </a:schemeClr>
            </a:outerShdw>
          </a:effectLst>
        </p:spPr>
      </p:pic>
      <p:sp>
        <p:nvSpPr>
          <p:cNvPr id="180" name="Google Shape;180;p20"/>
          <p:cNvSpPr txBox="1"/>
          <p:nvPr>
            <p:ph hasCustomPrompt="1" type="title"/>
          </p:nvPr>
        </p:nvSpPr>
        <p:spPr>
          <a:xfrm>
            <a:off x="1848025" y="961063"/>
            <a:ext cx="5448000" cy="1135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200"/>
              <a:buNone/>
              <a:defRPr b="1" sz="7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81" name="Google Shape;181;p20"/>
          <p:cNvSpPr txBox="1"/>
          <p:nvPr>
            <p:ph idx="1" type="subTitle"/>
          </p:nvPr>
        </p:nvSpPr>
        <p:spPr>
          <a:xfrm>
            <a:off x="1848025" y="2096263"/>
            <a:ext cx="5448000" cy="5406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2" name="Google Shape;182;p20"/>
          <p:cNvSpPr txBox="1"/>
          <p:nvPr>
            <p:ph hasCustomPrompt="1" idx="2" type="title"/>
          </p:nvPr>
        </p:nvSpPr>
        <p:spPr>
          <a:xfrm>
            <a:off x="1848025" y="2506711"/>
            <a:ext cx="5448000" cy="1135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200"/>
              <a:buNone/>
              <a:defRPr b="1" sz="7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83" name="Google Shape;183;p20"/>
          <p:cNvSpPr txBox="1"/>
          <p:nvPr>
            <p:ph idx="3" type="subTitle"/>
          </p:nvPr>
        </p:nvSpPr>
        <p:spPr>
          <a:xfrm>
            <a:off x="1848025" y="3641838"/>
            <a:ext cx="5448000" cy="5406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84" name="Google Shape;184;p20"/>
          <p:cNvPicPr preferRelativeResize="0"/>
          <p:nvPr/>
        </p:nvPicPr>
        <p:blipFill rotWithShape="1">
          <a:blip r:embed="rId4">
            <a:alphaModFix/>
          </a:blip>
          <a:srcRect b="12207" l="6461" r="6453" t="12207"/>
          <a:stretch/>
        </p:blipFill>
        <p:spPr>
          <a:xfrm rot="-3911081">
            <a:off x="5510600" y="3714275"/>
            <a:ext cx="6143651" cy="3887802"/>
          </a:xfrm>
          <a:prstGeom prst="rect">
            <a:avLst/>
          </a:prstGeom>
          <a:noFill/>
          <a:ln>
            <a:noFill/>
          </a:ln>
          <a:effectLst>
            <a:outerShdw blurRad="57150" rotWithShape="0" algn="bl" dir="5400000" dist="19050">
              <a:schemeClr val="dk1">
                <a:alpha val="50000"/>
              </a:schemeClr>
            </a:outerShdw>
          </a:effectLst>
        </p:spPr>
      </p:pic>
      <p:sp>
        <p:nvSpPr>
          <p:cNvPr id="185" name="Google Shape;185;p20"/>
          <p:cNvSpPr/>
          <p:nvPr/>
        </p:nvSpPr>
        <p:spPr>
          <a:xfrm flipH="1" rot="-9488875">
            <a:off x="-1458953" y="3289861"/>
            <a:ext cx="4088490" cy="1831237"/>
          </a:xfrm>
          <a:custGeom>
            <a:rect b="b" l="l" r="r" t="t"/>
            <a:pathLst>
              <a:path extrusionOk="0" h="50555" w="112871">
                <a:moveTo>
                  <a:pt x="0" y="40481"/>
                </a:moveTo>
                <a:cubicBezTo>
                  <a:pt x="17946" y="49456"/>
                  <a:pt x="42674" y="55353"/>
                  <a:pt x="60007" y="45244"/>
                </a:cubicBezTo>
                <a:cubicBezTo>
                  <a:pt x="67440" y="40909"/>
                  <a:pt x="74280" y="31348"/>
                  <a:pt x="72866" y="22860"/>
                </a:cubicBezTo>
                <a:cubicBezTo>
                  <a:pt x="72071" y="18087"/>
                  <a:pt x="67872" y="13604"/>
                  <a:pt x="63341" y="11906"/>
                </a:cubicBezTo>
                <a:cubicBezTo>
                  <a:pt x="56901" y="9492"/>
                  <a:pt x="53597" y="25280"/>
                  <a:pt x="56673" y="31432"/>
                </a:cubicBezTo>
                <a:cubicBezTo>
                  <a:pt x="58999" y="36083"/>
                  <a:pt x="64834" y="39011"/>
                  <a:pt x="70008" y="39529"/>
                </a:cubicBezTo>
                <a:cubicBezTo>
                  <a:pt x="89347" y="41466"/>
                  <a:pt x="112871" y="19436"/>
                  <a:pt x="112871" y="0"/>
                </a:cubicBezTo>
              </a:path>
            </a:pathLst>
          </a:custGeom>
          <a:noFill/>
          <a:ln cap="flat" cmpd="sng" w="19050">
            <a:solidFill>
              <a:schemeClr val="lt2"/>
            </a:solidFill>
            <a:prstDash val="solid"/>
            <a:round/>
            <a:headEnd len="med" w="med" type="none"/>
            <a:tailEnd len="med" w="med" type="none"/>
          </a:ln>
        </p:spPr>
      </p:sp>
      <p:sp>
        <p:nvSpPr>
          <p:cNvPr id="186" name="Google Shape;186;p20"/>
          <p:cNvSpPr/>
          <p:nvPr/>
        </p:nvSpPr>
        <p:spPr>
          <a:xfrm rot="-6080284">
            <a:off x="1458178" y="154205"/>
            <a:ext cx="438999" cy="1543463"/>
          </a:xfrm>
          <a:custGeom>
            <a:rect b="b" l="l" r="r" t="t"/>
            <a:pathLst>
              <a:path extrusionOk="0" h="103036" w="29306">
                <a:moveTo>
                  <a:pt x="28503" y="1"/>
                </a:moveTo>
                <a:lnTo>
                  <a:pt x="22347" y="3480"/>
                </a:lnTo>
                <a:lnTo>
                  <a:pt x="21411" y="3881"/>
                </a:lnTo>
                <a:lnTo>
                  <a:pt x="20474" y="4283"/>
                </a:lnTo>
                <a:lnTo>
                  <a:pt x="19537" y="4416"/>
                </a:lnTo>
                <a:lnTo>
                  <a:pt x="18467" y="4416"/>
                </a:lnTo>
                <a:lnTo>
                  <a:pt x="17396" y="4684"/>
                </a:lnTo>
                <a:lnTo>
                  <a:pt x="16460" y="5085"/>
                </a:lnTo>
                <a:lnTo>
                  <a:pt x="15389" y="5621"/>
                </a:lnTo>
                <a:lnTo>
                  <a:pt x="14452" y="6290"/>
                </a:lnTo>
                <a:lnTo>
                  <a:pt x="12579" y="7628"/>
                </a:lnTo>
                <a:lnTo>
                  <a:pt x="11642" y="8297"/>
                </a:lnTo>
                <a:lnTo>
                  <a:pt x="10572" y="8832"/>
                </a:lnTo>
                <a:lnTo>
                  <a:pt x="9234" y="9234"/>
                </a:lnTo>
                <a:lnTo>
                  <a:pt x="7762" y="9367"/>
                </a:lnTo>
                <a:lnTo>
                  <a:pt x="4952" y="9635"/>
                </a:lnTo>
                <a:lnTo>
                  <a:pt x="3480" y="10036"/>
                </a:lnTo>
                <a:lnTo>
                  <a:pt x="2008" y="10572"/>
                </a:lnTo>
                <a:lnTo>
                  <a:pt x="1339" y="10973"/>
                </a:lnTo>
                <a:lnTo>
                  <a:pt x="804" y="11375"/>
                </a:lnTo>
                <a:lnTo>
                  <a:pt x="402" y="11910"/>
                </a:lnTo>
                <a:lnTo>
                  <a:pt x="1" y="12579"/>
                </a:lnTo>
                <a:lnTo>
                  <a:pt x="135" y="32249"/>
                </a:lnTo>
                <a:lnTo>
                  <a:pt x="135" y="54328"/>
                </a:lnTo>
                <a:lnTo>
                  <a:pt x="135" y="76407"/>
                </a:lnTo>
                <a:lnTo>
                  <a:pt x="135" y="86711"/>
                </a:lnTo>
                <a:lnTo>
                  <a:pt x="268" y="96212"/>
                </a:lnTo>
                <a:lnTo>
                  <a:pt x="402" y="96881"/>
                </a:lnTo>
                <a:lnTo>
                  <a:pt x="670" y="97550"/>
                </a:lnTo>
                <a:lnTo>
                  <a:pt x="1339" y="98754"/>
                </a:lnTo>
                <a:lnTo>
                  <a:pt x="2142" y="99691"/>
                </a:lnTo>
                <a:lnTo>
                  <a:pt x="3212" y="100627"/>
                </a:lnTo>
                <a:lnTo>
                  <a:pt x="5219" y="101966"/>
                </a:lnTo>
                <a:lnTo>
                  <a:pt x="6156" y="102367"/>
                </a:lnTo>
                <a:lnTo>
                  <a:pt x="7360" y="102768"/>
                </a:lnTo>
                <a:lnTo>
                  <a:pt x="8699" y="103036"/>
                </a:lnTo>
                <a:lnTo>
                  <a:pt x="12579" y="103036"/>
                </a:lnTo>
                <a:lnTo>
                  <a:pt x="14319" y="102768"/>
                </a:lnTo>
                <a:lnTo>
                  <a:pt x="15121" y="102635"/>
                </a:lnTo>
                <a:lnTo>
                  <a:pt x="15924" y="102233"/>
                </a:lnTo>
                <a:lnTo>
                  <a:pt x="16593" y="101832"/>
                </a:lnTo>
                <a:lnTo>
                  <a:pt x="17262" y="101296"/>
                </a:lnTo>
                <a:lnTo>
                  <a:pt x="18199" y="100360"/>
                </a:lnTo>
                <a:lnTo>
                  <a:pt x="19002" y="99289"/>
                </a:lnTo>
                <a:lnTo>
                  <a:pt x="19939" y="98353"/>
                </a:lnTo>
                <a:lnTo>
                  <a:pt x="21009" y="97684"/>
                </a:lnTo>
                <a:lnTo>
                  <a:pt x="22213" y="97148"/>
                </a:lnTo>
                <a:lnTo>
                  <a:pt x="23418" y="96747"/>
                </a:lnTo>
                <a:lnTo>
                  <a:pt x="24756" y="96479"/>
                </a:lnTo>
                <a:lnTo>
                  <a:pt x="26094" y="96345"/>
                </a:lnTo>
                <a:lnTo>
                  <a:pt x="28770" y="96212"/>
                </a:lnTo>
                <a:lnTo>
                  <a:pt x="29038" y="73731"/>
                </a:lnTo>
                <a:lnTo>
                  <a:pt x="29306" y="48173"/>
                </a:lnTo>
                <a:lnTo>
                  <a:pt x="29172" y="35193"/>
                </a:lnTo>
                <a:lnTo>
                  <a:pt x="29172" y="22615"/>
                </a:lnTo>
                <a:lnTo>
                  <a:pt x="28904" y="10706"/>
                </a:lnTo>
                <a:lnTo>
                  <a:pt x="28503" y="1"/>
                </a:lnTo>
                <a:close/>
              </a:path>
            </a:pathLst>
          </a:custGeom>
          <a:solidFill>
            <a:srgbClr val="FFB055">
              <a:alpha val="51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
          <p:cNvSpPr/>
          <p:nvPr/>
        </p:nvSpPr>
        <p:spPr>
          <a:xfrm rot="-6485597">
            <a:off x="8282461" y="1730726"/>
            <a:ext cx="439026" cy="1543558"/>
          </a:xfrm>
          <a:custGeom>
            <a:rect b="b" l="l" r="r" t="t"/>
            <a:pathLst>
              <a:path extrusionOk="0" h="103036" w="29306">
                <a:moveTo>
                  <a:pt x="28503" y="1"/>
                </a:moveTo>
                <a:lnTo>
                  <a:pt x="22347" y="3480"/>
                </a:lnTo>
                <a:lnTo>
                  <a:pt x="21411" y="3881"/>
                </a:lnTo>
                <a:lnTo>
                  <a:pt x="20474" y="4283"/>
                </a:lnTo>
                <a:lnTo>
                  <a:pt x="19537" y="4416"/>
                </a:lnTo>
                <a:lnTo>
                  <a:pt x="18467" y="4416"/>
                </a:lnTo>
                <a:lnTo>
                  <a:pt x="17396" y="4684"/>
                </a:lnTo>
                <a:lnTo>
                  <a:pt x="16460" y="5085"/>
                </a:lnTo>
                <a:lnTo>
                  <a:pt x="15389" y="5621"/>
                </a:lnTo>
                <a:lnTo>
                  <a:pt x="14452" y="6290"/>
                </a:lnTo>
                <a:lnTo>
                  <a:pt x="12579" y="7628"/>
                </a:lnTo>
                <a:lnTo>
                  <a:pt x="11642" y="8297"/>
                </a:lnTo>
                <a:lnTo>
                  <a:pt x="10572" y="8832"/>
                </a:lnTo>
                <a:lnTo>
                  <a:pt x="9234" y="9234"/>
                </a:lnTo>
                <a:lnTo>
                  <a:pt x="7762" y="9367"/>
                </a:lnTo>
                <a:lnTo>
                  <a:pt x="4952" y="9635"/>
                </a:lnTo>
                <a:lnTo>
                  <a:pt x="3480" y="10036"/>
                </a:lnTo>
                <a:lnTo>
                  <a:pt x="2008" y="10572"/>
                </a:lnTo>
                <a:lnTo>
                  <a:pt x="1339" y="10973"/>
                </a:lnTo>
                <a:lnTo>
                  <a:pt x="804" y="11375"/>
                </a:lnTo>
                <a:lnTo>
                  <a:pt x="402" y="11910"/>
                </a:lnTo>
                <a:lnTo>
                  <a:pt x="1" y="12579"/>
                </a:lnTo>
                <a:lnTo>
                  <a:pt x="135" y="32249"/>
                </a:lnTo>
                <a:lnTo>
                  <a:pt x="135" y="54328"/>
                </a:lnTo>
                <a:lnTo>
                  <a:pt x="135" y="76407"/>
                </a:lnTo>
                <a:lnTo>
                  <a:pt x="135" y="86711"/>
                </a:lnTo>
                <a:lnTo>
                  <a:pt x="268" y="96212"/>
                </a:lnTo>
                <a:lnTo>
                  <a:pt x="402" y="96881"/>
                </a:lnTo>
                <a:lnTo>
                  <a:pt x="670" y="97550"/>
                </a:lnTo>
                <a:lnTo>
                  <a:pt x="1339" y="98754"/>
                </a:lnTo>
                <a:lnTo>
                  <a:pt x="2142" y="99691"/>
                </a:lnTo>
                <a:lnTo>
                  <a:pt x="3212" y="100627"/>
                </a:lnTo>
                <a:lnTo>
                  <a:pt x="5219" y="101966"/>
                </a:lnTo>
                <a:lnTo>
                  <a:pt x="6156" y="102367"/>
                </a:lnTo>
                <a:lnTo>
                  <a:pt x="7360" y="102768"/>
                </a:lnTo>
                <a:lnTo>
                  <a:pt x="8699" y="103036"/>
                </a:lnTo>
                <a:lnTo>
                  <a:pt x="12579" y="103036"/>
                </a:lnTo>
                <a:lnTo>
                  <a:pt x="14319" y="102768"/>
                </a:lnTo>
                <a:lnTo>
                  <a:pt x="15121" y="102635"/>
                </a:lnTo>
                <a:lnTo>
                  <a:pt x="15924" y="102233"/>
                </a:lnTo>
                <a:lnTo>
                  <a:pt x="16593" y="101832"/>
                </a:lnTo>
                <a:lnTo>
                  <a:pt x="17262" y="101296"/>
                </a:lnTo>
                <a:lnTo>
                  <a:pt x="18199" y="100360"/>
                </a:lnTo>
                <a:lnTo>
                  <a:pt x="19002" y="99289"/>
                </a:lnTo>
                <a:lnTo>
                  <a:pt x="19939" y="98353"/>
                </a:lnTo>
                <a:lnTo>
                  <a:pt x="21009" y="97684"/>
                </a:lnTo>
                <a:lnTo>
                  <a:pt x="22213" y="97148"/>
                </a:lnTo>
                <a:lnTo>
                  <a:pt x="23418" y="96747"/>
                </a:lnTo>
                <a:lnTo>
                  <a:pt x="24756" y="96479"/>
                </a:lnTo>
                <a:lnTo>
                  <a:pt x="26094" y="96345"/>
                </a:lnTo>
                <a:lnTo>
                  <a:pt x="28770" y="96212"/>
                </a:lnTo>
                <a:lnTo>
                  <a:pt x="29038" y="73731"/>
                </a:lnTo>
                <a:lnTo>
                  <a:pt x="29306" y="48173"/>
                </a:lnTo>
                <a:lnTo>
                  <a:pt x="29172" y="35193"/>
                </a:lnTo>
                <a:lnTo>
                  <a:pt x="29172" y="22615"/>
                </a:lnTo>
                <a:lnTo>
                  <a:pt x="28904" y="10706"/>
                </a:lnTo>
                <a:lnTo>
                  <a:pt x="28503" y="1"/>
                </a:lnTo>
                <a:close/>
              </a:path>
            </a:pathLst>
          </a:custGeom>
          <a:solidFill>
            <a:srgbClr val="FFB055">
              <a:alpha val="51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pic>
        <p:nvPicPr>
          <p:cNvPr id="18" name="Google Shape;18;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 name="Google Shape;19;p3"/>
          <p:cNvSpPr txBox="1"/>
          <p:nvPr>
            <p:ph type="title"/>
          </p:nvPr>
        </p:nvSpPr>
        <p:spPr>
          <a:xfrm>
            <a:off x="880850" y="1969250"/>
            <a:ext cx="4009200" cy="1764300"/>
          </a:xfrm>
          <a:prstGeom prst="rect">
            <a:avLst/>
          </a:prstGeom>
          <a:ln>
            <a:noFill/>
          </a:ln>
        </p:spPr>
        <p:txBody>
          <a:bodyPr anchorCtr="0" anchor="t" bIns="91425" lIns="91425" spcFirstLastPara="1" rIns="91425" wrap="square" tIns="91425">
            <a:noAutofit/>
          </a:bodyPr>
          <a:lstStyle>
            <a:lvl1pPr lvl="0">
              <a:spcBef>
                <a:spcPts val="0"/>
              </a:spcBef>
              <a:spcAft>
                <a:spcPts val="0"/>
              </a:spcAft>
              <a:buSzPts val="3600"/>
              <a:buNone/>
              <a:defRPr sz="5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hasCustomPrompt="1" idx="2" type="title"/>
          </p:nvPr>
        </p:nvSpPr>
        <p:spPr>
          <a:xfrm>
            <a:off x="831475" y="836975"/>
            <a:ext cx="1380000" cy="8418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55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1" name="Google Shape;21;p3"/>
          <p:cNvSpPr txBox="1"/>
          <p:nvPr>
            <p:ph idx="1" type="subTitle"/>
          </p:nvPr>
        </p:nvSpPr>
        <p:spPr>
          <a:xfrm>
            <a:off x="880850" y="3829850"/>
            <a:ext cx="2679000" cy="52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 name="Google Shape;22;p3"/>
          <p:cNvSpPr/>
          <p:nvPr/>
        </p:nvSpPr>
        <p:spPr>
          <a:xfrm flipH="1" rot="-302782">
            <a:off x="2119843" y="-57452"/>
            <a:ext cx="3381177" cy="1514431"/>
          </a:xfrm>
          <a:custGeom>
            <a:rect b="b" l="l" r="r" t="t"/>
            <a:pathLst>
              <a:path extrusionOk="0" h="50555" w="112871">
                <a:moveTo>
                  <a:pt x="0" y="40481"/>
                </a:moveTo>
                <a:cubicBezTo>
                  <a:pt x="17946" y="49456"/>
                  <a:pt x="42674" y="55353"/>
                  <a:pt x="60007" y="45244"/>
                </a:cubicBezTo>
                <a:cubicBezTo>
                  <a:pt x="67440" y="40909"/>
                  <a:pt x="74280" y="31348"/>
                  <a:pt x="72866" y="22860"/>
                </a:cubicBezTo>
                <a:cubicBezTo>
                  <a:pt x="72071" y="18087"/>
                  <a:pt x="67872" y="13604"/>
                  <a:pt x="63341" y="11906"/>
                </a:cubicBezTo>
                <a:cubicBezTo>
                  <a:pt x="56901" y="9492"/>
                  <a:pt x="53597" y="25280"/>
                  <a:pt x="56673" y="31432"/>
                </a:cubicBezTo>
                <a:cubicBezTo>
                  <a:pt x="58999" y="36083"/>
                  <a:pt x="64834" y="39011"/>
                  <a:pt x="70008" y="39529"/>
                </a:cubicBezTo>
                <a:cubicBezTo>
                  <a:pt x="89347" y="41466"/>
                  <a:pt x="112871" y="19436"/>
                  <a:pt x="112871" y="0"/>
                </a:cubicBezTo>
              </a:path>
            </a:pathLst>
          </a:custGeom>
          <a:noFill/>
          <a:ln cap="flat" cmpd="sng" w="19050">
            <a:solidFill>
              <a:schemeClr val="lt1"/>
            </a:solidFill>
            <a:prstDash val="solid"/>
            <a:round/>
            <a:headEnd len="med" w="med" type="none"/>
            <a:tailEnd len="med" w="med" type="none"/>
          </a:ln>
        </p:spPr>
      </p:sp>
      <p:pic>
        <p:nvPicPr>
          <p:cNvPr id="23" name="Google Shape;23;p3"/>
          <p:cNvPicPr preferRelativeResize="0"/>
          <p:nvPr/>
        </p:nvPicPr>
        <p:blipFill rotWithShape="1">
          <a:blip r:embed="rId3">
            <a:alphaModFix/>
          </a:blip>
          <a:srcRect b="12207" l="6461" r="6453" t="12207"/>
          <a:stretch/>
        </p:blipFill>
        <p:spPr>
          <a:xfrm rot="-985575">
            <a:off x="5985400" y="4036200"/>
            <a:ext cx="6143651" cy="3887801"/>
          </a:xfrm>
          <a:prstGeom prst="rect">
            <a:avLst/>
          </a:prstGeom>
          <a:noFill/>
          <a:ln>
            <a:noFill/>
          </a:ln>
          <a:effectLst>
            <a:outerShdw blurRad="57150" rotWithShape="0" algn="bl" dir="5400000" dist="19050">
              <a:schemeClr val="dk1">
                <a:alpha val="50000"/>
              </a:schemeClr>
            </a:outerShdw>
          </a:effectLst>
        </p:spPr>
      </p:pic>
      <p:pic>
        <p:nvPicPr>
          <p:cNvPr id="24" name="Google Shape;24;p3"/>
          <p:cNvPicPr preferRelativeResize="0"/>
          <p:nvPr/>
        </p:nvPicPr>
        <p:blipFill rotWithShape="1">
          <a:blip r:embed="rId3">
            <a:alphaModFix/>
          </a:blip>
          <a:srcRect b="12207" l="6461" r="6453" t="12207"/>
          <a:stretch/>
        </p:blipFill>
        <p:spPr>
          <a:xfrm rot="10800000">
            <a:off x="-3012300" y="-2936100"/>
            <a:ext cx="6143650" cy="3887801"/>
          </a:xfrm>
          <a:prstGeom prst="rect">
            <a:avLst/>
          </a:prstGeom>
          <a:noFill/>
          <a:ln>
            <a:noFill/>
          </a:ln>
          <a:effectLst>
            <a:outerShdw blurRad="57150" rotWithShape="0" algn="bl" dir="5400000" dist="19050">
              <a:schemeClr val="dk1">
                <a:alpha val="50000"/>
              </a:schemeClr>
            </a:outerShdw>
          </a:effec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88" name="Shape 188"/>
        <p:cNvGrpSpPr/>
        <p:nvPr/>
      </p:nvGrpSpPr>
      <p:grpSpPr>
        <a:xfrm>
          <a:off x="0" y="0"/>
          <a:ext cx="0" cy="0"/>
          <a:chOff x="0" y="0"/>
          <a:chExt cx="0" cy="0"/>
        </a:xfrm>
      </p:grpSpPr>
      <p:pic>
        <p:nvPicPr>
          <p:cNvPr id="189" name="Google Shape;189;p21"/>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0" name="Google Shape;190;p21"/>
          <p:cNvSpPr txBox="1"/>
          <p:nvPr>
            <p:ph type="ctrTitle"/>
          </p:nvPr>
        </p:nvSpPr>
        <p:spPr>
          <a:xfrm>
            <a:off x="724950" y="686165"/>
            <a:ext cx="4284000" cy="9978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b="1" sz="7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91" name="Google Shape;191;p21"/>
          <p:cNvSpPr txBox="1"/>
          <p:nvPr>
            <p:ph idx="1" type="subTitle"/>
          </p:nvPr>
        </p:nvSpPr>
        <p:spPr>
          <a:xfrm>
            <a:off x="720075" y="1741526"/>
            <a:ext cx="4293900" cy="119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92" name="Google Shape;192;p21"/>
          <p:cNvSpPr txBox="1"/>
          <p:nvPr>
            <p:ph idx="2" type="subTitle"/>
          </p:nvPr>
        </p:nvSpPr>
        <p:spPr>
          <a:xfrm>
            <a:off x="720000" y="3643875"/>
            <a:ext cx="4293900" cy="371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1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93" name="Google Shape;193;p21"/>
          <p:cNvSpPr txBox="1"/>
          <p:nvPr/>
        </p:nvSpPr>
        <p:spPr>
          <a:xfrm>
            <a:off x="720000" y="4078700"/>
            <a:ext cx="3848700" cy="44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000">
                <a:solidFill>
                  <a:schemeClr val="lt1"/>
                </a:solidFill>
                <a:latin typeface="Tajawal"/>
                <a:ea typeface="Tajawal"/>
                <a:cs typeface="Tajawal"/>
                <a:sym typeface="Tajawal"/>
              </a:rPr>
              <a:t>CREDITS: This presentation template was created by </a:t>
            </a:r>
            <a:r>
              <a:rPr b="1" lang="en" sz="1000">
                <a:solidFill>
                  <a:schemeClr val="lt1"/>
                </a:solidFill>
                <a:uFill>
                  <a:noFill/>
                </a:uFill>
                <a:latin typeface="Tajawal"/>
                <a:ea typeface="Tajawal"/>
                <a:cs typeface="Tajawal"/>
                <a:sym typeface="Tajawal"/>
                <a:hlinkClick r:id="rId3">
                  <a:extLst>
                    <a:ext uri="{A12FA001-AC4F-418D-AE19-62706E023703}">
                      <ahyp:hlinkClr val="tx"/>
                    </a:ext>
                  </a:extLst>
                </a:hlinkClick>
              </a:rPr>
              <a:t>Slidesgo</a:t>
            </a:r>
            <a:r>
              <a:rPr lang="en" sz="1000">
                <a:solidFill>
                  <a:schemeClr val="lt1"/>
                </a:solidFill>
                <a:latin typeface="Tajawal"/>
                <a:ea typeface="Tajawal"/>
                <a:cs typeface="Tajawal"/>
                <a:sym typeface="Tajawal"/>
              </a:rPr>
              <a:t>, including icons by </a:t>
            </a:r>
            <a:r>
              <a:rPr b="1" lang="en" sz="1000">
                <a:solidFill>
                  <a:schemeClr val="lt1"/>
                </a:solidFill>
                <a:uFill>
                  <a:noFill/>
                </a:uFill>
                <a:latin typeface="Tajawal"/>
                <a:ea typeface="Tajawal"/>
                <a:cs typeface="Tajawal"/>
                <a:sym typeface="Tajawal"/>
                <a:hlinkClick r:id="rId4">
                  <a:extLst>
                    <a:ext uri="{A12FA001-AC4F-418D-AE19-62706E023703}">
                      <ahyp:hlinkClr val="tx"/>
                    </a:ext>
                  </a:extLst>
                </a:hlinkClick>
              </a:rPr>
              <a:t>Flaticon</a:t>
            </a:r>
            <a:r>
              <a:rPr lang="en" sz="1000">
                <a:solidFill>
                  <a:schemeClr val="lt1"/>
                </a:solidFill>
                <a:latin typeface="Tajawal"/>
                <a:ea typeface="Tajawal"/>
                <a:cs typeface="Tajawal"/>
                <a:sym typeface="Tajawal"/>
              </a:rPr>
              <a:t> and infographics &amp; images by </a:t>
            </a:r>
            <a:r>
              <a:rPr b="1" lang="en" sz="1000">
                <a:solidFill>
                  <a:schemeClr val="lt1"/>
                </a:solidFill>
                <a:uFill>
                  <a:noFill/>
                </a:uFill>
                <a:latin typeface="Tajawal"/>
                <a:ea typeface="Tajawal"/>
                <a:cs typeface="Tajawal"/>
                <a:sym typeface="Tajawal"/>
                <a:hlinkClick r:id="rId5">
                  <a:extLst>
                    <a:ext uri="{A12FA001-AC4F-418D-AE19-62706E023703}">
                      <ahyp:hlinkClr val="tx"/>
                    </a:ext>
                  </a:extLst>
                </a:hlinkClick>
              </a:rPr>
              <a:t>Freepik</a:t>
            </a:r>
            <a:endParaRPr b="1" sz="1000">
              <a:solidFill>
                <a:schemeClr val="lt1"/>
              </a:solidFill>
              <a:highlight>
                <a:srgbClr val="DFDEFC"/>
              </a:highlight>
              <a:latin typeface="Tajawal"/>
              <a:ea typeface="Tajawal"/>
              <a:cs typeface="Tajawal"/>
              <a:sym typeface="Tajawal"/>
            </a:endParaRPr>
          </a:p>
        </p:txBody>
      </p:sp>
      <p:sp>
        <p:nvSpPr>
          <p:cNvPr id="194" name="Google Shape;194;p21"/>
          <p:cNvSpPr/>
          <p:nvPr/>
        </p:nvSpPr>
        <p:spPr>
          <a:xfrm rot="5106824">
            <a:off x="6916973" y="2796856"/>
            <a:ext cx="2646409" cy="3100793"/>
          </a:xfrm>
          <a:custGeom>
            <a:rect b="b" l="l" r="r" t="t"/>
            <a:pathLst>
              <a:path extrusionOk="0" h="92918" w="79302">
                <a:moveTo>
                  <a:pt x="58003" y="487"/>
                </a:moveTo>
                <a:cubicBezTo>
                  <a:pt x="49578" y="19"/>
                  <a:pt x="40679" y="-525"/>
                  <a:pt x="32762" y="2392"/>
                </a:cubicBezTo>
                <a:cubicBezTo>
                  <a:pt x="19067" y="7438"/>
                  <a:pt x="5524" y="18893"/>
                  <a:pt x="1329" y="32872"/>
                </a:cubicBezTo>
                <a:cubicBezTo>
                  <a:pt x="-4855" y="53480"/>
                  <a:pt x="12652" y="79348"/>
                  <a:pt x="31333" y="90022"/>
                </a:cubicBezTo>
                <a:cubicBezTo>
                  <a:pt x="43337" y="96881"/>
                  <a:pt x="63669" y="90572"/>
                  <a:pt x="71338" y="79068"/>
                </a:cubicBezTo>
                <a:cubicBezTo>
                  <a:pt x="76297" y="71629"/>
                  <a:pt x="80318" y="62188"/>
                  <a:pt x="78958" y="53351"/>
                </a:cubicBezTo>
                <a:cubicBezTo>
                  <a:pt x="77953" y="46825"/>
                  <a:pt x="71090" y="42226"/>
                  <a:pt x="69909" y="35729"/>
                </a:cubicBezTo>
                <a:cubicBezTo>
                  <a:pt x="69540" y="33699"/>
                  <a:pt x="69179" y="31252"/>
                  <a:pt x="67528" y="30014"/>
                </a:cubicBezTo>
                <a:cubicBezTo>
                  <a:pt x="62415" y="26179"/>
                  <a:pt x="55121" y="23571"/>
                  <a:pt x="48954" y="25252"/>
                </a:cubicBezTo>
                <a:cubicBezTo>
                  <a:pt x="38932" y="27984"/>
                  <a:pt x="26910" y="39463"/>
                  <a:pt x="29428" y="49541"/>
                </a:cubicBezTo>
                <a:cubicBezTo>
                  <a:pt x="30901" y="55438"/>
                  <a:pt x="37473" y="59524"/>
                  <a:pt x="43239" y="61447"/>
                </a:cubicBezTo>
                <a:cubicBezTo>
                  <a:pt x="49881" y="63662"/>
                  <a:pt x="60860" y="57018"/>
                  <a:pt x="60860" y="50017"/>
                </a:cubicBezTo>
              </a:path>
            </a:pathLst>
          </a:custGeom>
          <a:noFill/>
          <a:ln cap="flat" cmpd="sng" w="19050">
            <a:solidFill>
              <a:srgbClr val="FCDE83"/>
            </a:solidFill>
            <a:prstDash val="solid"/>
            <a:round/>
            <a:headEnd len="med" w="med" type="none"/>
            <a:tailEnd len="med" w="med" type="none"/>
          </a:ln>
        </p:spPr>
      </p:sp>
      <p:pic>
        <p:nvPicPr>
          <p:cNvPr id="195" name="Google Shape;195;p21"/>
          <p:cNvPicPr preferRelativeResize="0"/>
          <p:nvPr/>
        </p:nvPicPr>
        <p:blipFill rotWithShape="1">
          <a:blip r:embed="rId6">
            <a:alphaModFix/>
          </a:blip>
          <a:srcRect b="21186" l="12235" r="12235" t="21192"/>
          <a:stretch/>
        </p:blipFill>
        <p:spPr>
          <a:xfrm rot="-262136">
            <a:off x="7120000" y="-1193325"/>
            <a:ext cx="3580049" cy="1991126"/>
          </a:xfrm>
          <a:prstGeom prst="rect">
            <a:avLst/>
          </a:prstGeom>
          <a:noFill/>
          <a:ln>
            <a:noFill/>
          </a:ln>
          <a:effectLst>
            <a:outerShdw blurRad="57150" rotWithShape="0" algn="bl" dir="5400000" dist="19050">
              <a:schemeClr val="dk1">
                <a:alpha val="43000"/>
              </a:schemeClr>
            </a:outerShdw>
          </a:effectLst>
        </p:spPr>
      </p:pic>
      <p:pic>
        <p:nvPicPr>
          <p:cNvPr id="196" name="Google Shape;196;p21"/>
          <p:cNvPicPr preferRelativeResize="0"/>
          <p:nvPr/>
        </p:nvPicPr>
        <p:blipFill rotWithShape="1">
          <a:blip r:embed="rId6">
            <a:alphaModFix/>
          </a:blip>
          <a:srcRect b="21186" l="12235" r="12235" t="21192"/>
          <a:stretch/>
        </p:blipFill>
        <p:spPr>
          <a:xfrm rot="261662">
            <a:off x="-1863875" y="4300100"/>
            <a:ext cx="3580049" cy="1991126"/>
          </a:xfrm>
          <a:prstGeom prst="rect">
            <a:avLst/>
          </a:prstGeom>
          <a:noFill/>
          <a:ln>
            <a:noFill/>
          </a:ln>
          <a:effectLst>
            <a:outerShdw blurRad="57150" rotWithShape="0" algn="bl" dir="5400000" dist="19050">
              <a:schemeClr val="dk1">
                <a:alpha val="43000"/>
              </a:schemeClr>
            </a:outerShdw>
          </a:effectLst>
        </p:spPr>
      </p:pic>
      <p:sp>
        <p:nvSpPr>
          <p:cNvPr id="197" name="Google Shape;197;p21"/>
          <p:cNvSpPr/>
          <p:nvPr/>
        </p:nvSpPr>
        <p:spPr>
          <a:xfrm>
            <a:off x="-1863875" y="-1937"/>
            <a:ext cx="2821775" cy="1263875"/>
          </a:xfrm>
          <a:custGeom>
            <a:rect b="b" l="l" r="r" t="t"/>
            <a:pathLst>
              <a:path extrusionOk="0" h="50555" w="112871">
                <a:moveTo>
                  <a:pt x="0" y="40481"/>
                </a:moveTo>
                <a:cubicBezTo>
                  <a:pt x="17946" y="49456"/>
                  <a:pt x="42674" y="55353"/>
                  <a:pt x="60007" y="45244"/>
                </a:cubicBezTo>
                <a:cubicBezTo>
                  <a:pt x="67440" y="40909"/>
                  <a:pt x="74280" y="31348"/>
                  <a:pt x="72866" y="22860"/>
                </a:cubicBezTo>
                <a:cubicBezTo>
                  <a:pt x="72071" y="18087"/>
                  <a:pt x="67872" y="13604"/>
                  <a:pt x="63341" y="11906"/>
                </a:cubicBezTo>
                <a:cubicBezTo>
                  <a:pt x="56901" y="9492"/>
                  <a:pt x="53597" y="25280"/>
                  <a:pt x="56673" y="31432"/>
                </a:cubicBezTo>
                <a:cubicBezTo>
                  <a:pt x="58999" y="36083"/>
                  <a:pt x="64834" y="39011"/>
                  <a:pt x="70008" y="39529"/>
                </a:cubicBezTo>
                <a:cubicBezTo>
                  <a:pt x="89347" y="41466"/>
                  <a:pt x="112871" y="19436"/>
                  <a:pt x="112871" y="0"/>
                </a:cubicBezTo>
              </a:path>
            </a:pathLst>
          </a:custGeom>
          <a:noFill/>
          <a:ln cap="flat" cmpd="sng" w="19050">
            <a:solidFill>
              <a:srgbClr val="FCDE83"/>
            </a:solidFill>
            <a:prstDash val="solid"/>
            <a:round/>
            <a:headEnd len="med" w="med" type="none"/>
            <a:tailEnd len="med" w="med" type="none"/>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TITLE_ONLY_2">
    <p:spTree>
      <p:nvGrpSpPr>
        <p:cNvPr id="198" name="Shape 198"/>
        <p:cNvGrpSpPr/>
        <p:nvPr/>
      </p:nvGrpSpPr>
      <p:grpSpPr>
        <a:xfrm>
          <a:off x="0" y="0"/>
          <a:ext cx="0" cy="0"/>
          <a:chOff x="0" y="0"/>
          <a:chExt cx="0" cy="0"/>
        </a:xfrm>
      </p:grpSpPr>
      <p:pic>
        <p:nvPicPr>
          <p:cNvPr id="199" name="Google Shape;199;p22"/>
          <p:cNvPicPr preferRelativeResize="0"/>
          <p:nvPr/>
        </p:nvPicPr>
        <p:blipFill>
          <a:blip r:embed="rId2">
            <a:alphaModFix/>
          </a:blip>
          <a:stretch>
            <a:fillRect/>
          </a:stretch>
        </p:blipFill>
        <p:spPr>
          <a:xfrm>
            <a:off x="0" y="0"/>
            <a:ext cx="9144000" cy="5143500"/>
          </a:xfrm>
          <a:prstGeom prst="rect">
            <a:avLst/>
          </a:prstGeom>
          <a:noFill/>
          <a:ln>
            <a:noFill/>
          </a:ln>
        </p:spPr>
      </p:pic>
      <p:sp>
        <p:nvSpPr>
          <p:cNvPr id="200" name="Google Shape;200;p22"/>
          <p:cNvSpPr/>
          <p:nvPr/>
        </p:nvSpPr>
        <p:spPr>
          <a:xfrm rot="5106683">
            <a:off x="8097831" y="4012770"/>
            <a:ext cx="1668040" cy="1954439"/>
          </a:xfrm>
          <a:custGeom>
            <a:rect b="b" l="l" r="r" t="t"/>
            <a:pathLst>
              <a:path extrusionOk="0" h="92918" w="79302">
                <a:moveTo>
                  <a:pt x="58003" y="487"/>
                </a:moveTo>
                <a:cubicBezTo>
                  <a:pt x="49578" y="19"/>
                  <a:pt x="40679" y="-525"/>
                  <a:pt x="32762" y="2392"/>
                </a:cubicBezTo>
                <a:cubicBezTo>
                  <a:pt x="19067" y="7438"/>
                  <a:pt x="5524" y="18893"/>
                  <a:pt x="1329" y="32872"/>
                </a:cubicBezTo>
                <a:cubicBezTo>
                  <a:pt x="-4855" y="53480"/>
                  <a:pt x="12652" y="79348"/>
                  <a:pt x="31333" y="90022"/>
                </a:cubicBezTo>
                <a:cubicBezTo>
                  <a:pt x="43337" y="96881"/>
                  <a:pt x="63669" y="90572"/>
                  <a:pt x="71338" y="79068"/>
                </a:cubicBezTo>
                <a:cubicBezTo>
                  <a:pt x="76297" y="71629"/>
                  <a:pt x="80318" y="62188"/>
                  <a:pt x="78958" y="53351"/>
                </a:cubicBezTo>
                <a:cubicBezTo>
                  <a:pt x="77953" y="46825"/>
                  <a:pt x="71090" y="42226"/>
                  <a:pt x="69909" y="35729"/>
                </a:cubicBezTo>
                <a:cubicBezTo>
                  <a:pt x="69540" y="33699"/>
                  <a:pt x="69179" y="31252"/>
                  <a:pt x="67528" y="30014"/>
                </a:cubicBezTo>
                <a:cubicBezTo>
                  <a:pt x="62415" y="26179"/>
                  <a:pt x="55121" y="23571"/>
                  <a:pt x="48954" y="25252"/>
                </a:cubicBezTo>
                <a:cubicBezTo>
                  <a:pt x="38932" y="27984"/>
                  <a:pt x="26910" y="39463"/>
                  <a:pt x="29428" y="49541"/>
                </a:cubicBezTo>
                <a:cubicBezTo>
                  <a:pt x="30901" y="55438"/>
                  <a:pt x="37473" y="59524"/>
                  <a:pt x="43239" y="61447"/>
                </a:cubicBezTo>
                <a:cubicBezTo>
                  <a:pt x="49881" y="63662"/>
                  <a:pt x="60860" y="57018"/>
                  <a:pt x="60860" y="50017"/>
                </a:cubicBezTo>
              </a:path>
            </a:pathLst>
          </a:custGeom>
          <a:noFill/>
          <a:ln cap="flat" cmpd="sng" w="19050">
            <a:solidFill>
              <a:schemeClr val="lt1"/>
            </a:solidFill>
            <a:prstDash val="solid"/>
            <a:round/>
            <a:headEnd len="med" w="med" type="none"/>
            <a:tailEnd len="med" w="med" type="none"/>
          </a:ln>
        </p:spPr>
      </p:sp>
      <p:sp>
        <p:nvSpPr>
          <p:cNvPr id="201" name="Google Shape;201;p22"/>
          <p:cNvSpPr/>
          <p:nvPr/>
        </p:nvSpPr>
        <p:spPr>
          <a:xfrm>
            <a:off x="-608800" y="-104150"/>
            <a:ext cx="1904134" cy="852863"/>
          </a:xfrm>
          <a:custGeom>
            <a:rect b="b" l="l" r="r" t="t"/>
            <a:pathLst>
              <a:path extrusionOk="0" h="50555" w="112871">
                <a:moveTo>
                  <a:pt x="0" y="40481"/>
                </a:moveTo>
                <a:cubicBezTo>
                  <a:pt x="17946" y="49456"/>
                  <a:pt x="42674" y="55353"/>
                  <a:pt x="60007" y="45244"/>
                </a:cubicBezTo>
                <a:cubicBezTo>
                  <a:pt x="67440" y="40909"/>
                  <a:pt x="74280" y="31348"/>
                  <a:pt x="72866" y="22860"/>
                </a:cubicBezTo>
                <a:cubicBezTo>
                  <a:pt x="72071" y="18087"/>
                  <a:pt x="67872" y="13604"/>
                  <a:pt x="63341" y="11906"/>
                </a:cubicBezTo>
                <a:cubicBezTo>
                  <a:pt x="56901" y="9492"/>
                  <a:pt x="53597" y="25280"/>
                  <a:pt x="56673" y="31432"/>
                </a:cubicBezTo>
                <a:cubicBezTo>
                  <a:pt x="58999" y="36083"/>
                  <a:pt x="64834" y="39011"/>
                  <a:pt x="70008" y="39529"/>
                </a:cubicBezTo>
                <a:cubicBezTo>
                  <a:pt x="89347" y="41466"/>
                  <a:pt x="112871" y="19436"/>
                  <a:pt x="112871" y="0"/>
                </a:cubicBezTo>
              </a:path>
            </a:pathLst>
          </a:custGeom>
          <a:noFill/>
          <a:ln cap="flat" cmpd="sng" w="19050">
            <a:solidFill>
              <a:schemeClr val="lt2"/>
            </a:solidFill>
            <a:prstDash val="solid"/>
            <a:round/>
            <a:headEnd len="med" w="med" type="none"/>
            <a:tailEnd len="med" w="med" type="none"/>
          </a:ln>
        </p:spPr>
      </p:sp>
      <p:pic>
        <p:nvPicPr>
          <p:cNvPr id="202" name="Google Shape;202;p22"/>
          <p:cNvPicPr preferRelativeResize="0"/>
          <p:nvPr/>
        </p:nvPicPr>
        <p:blipFill rotWithShape="1">
          <a:blip r:embed="rId3">
            <a:alphaModFix/>
          </a:blip>
          <a:srcRect b="21186" l="12235" r="12235" t="21192"/>
          <a:stretch/>
        </p:blipFill>
        <p:spPr>
          <a:xfrm>
            <a:off x="7242575" y="-2112350"/>
            <a:ext cx="5328699" cy="2963674"/>
          </a:xfrm>
          <a:prstGeom prst="rect">
            <a:avLst/>
          </a:prstGeom>
          <a:noFill/>
          <a:ln>
            <a:noFill/>
          </a:ln>
          <a:effectLst>
            <a:outerShdw blurRad="57150" rotWithShape="0" algn="bl" dir="5400000" dist="19050">
              <a:schemeClr val="dk1">
                <a:alpha val="50000"/>
              </a:schemeClr>
            </a:outerShdw>
          </a:effectLst>
        </p:spPr>
      </p:pic>
      <p:pic>
        <p:nvPicPr>
          <p:cNvPr id="203" name="Google Shape;203;p22"/>
          <p:cNvPicPr preferRelativeResize="0"/>
          <p:nvPr/>
        </p:nvPicPr>
        <p:blipFill rotWithShape="1">
          <a:blip r:embed="rId3">
            <a:alphaModFix/>
          </a:blip>
          <a:srcRect b="21186" l="12235" r="12235" t="21192"/>
          <a:stretch/>
        </p:blipFill>
        <p:spPr>
          <a:xfrm>
            <a:off x="-4191375" y="3862525"/>
            <a:ext cx="5328699" cy="2963674"/>
          </a:xfrm>
          <a:prstGeom prst="rect">
            <a:avLst/>
          </a:prstGeom>
          <a:noFill/>
          <a:ln>
            <a:noFill/>
          </a:ln>
          <a:effectLst>
            <a:outerShdw blurRad="57150" rotWithShape="0" algn="bl" dir="5400000" dist="19050">
              <a:schemeClr val="dk1">
                <a:alpha val="50000"/>
              </a:schemeClr>
            </a:outerShdw>
          </a:effectLst>
        </p:spPr>
      </p:pic>
      <p:sp>
        <p:nvSpPr>
          <p:cNvPr id="204" name="Google Shape;204;p22"/>
          <p:cNvSpPr/>
          <p:nvPr/>
        </p:nvSpPr>
        <p:spPr>
          <a:xfrm rot="213578">
            <a:off x="-765140" y="4130510"/>
            <a:ext cx="1294821" cy="416923"/>
          </a:xfrm>
          <a:custGeom>
            <a:rect b="b" l="l" r="r" t="t"/>
            <a:pathLst>
              <a:path extrusionOk="0" h="27834" w="86443">
                <a:moveTo>
                  <a:pt x="21678" y="0"/>
                </a:moveTo>
                <a:lnTo>
                  <a:pt x="5219" y="268"/>
                </a:lnTo>
                <a:lnTo>
                  <a:pt x="4416" y="1874"/>
                </a:lnTo>
                <a:lnTo>
                  <a:pt x="3747" y="3613"/>
                </a:lnTo>
                <a:lnTo>
                  <a:pt x="3212" y="5219"/>
                </a:lnTo>
                <a:lnTo>
                  <a:pt x="2811" y="6958"/>
                </a:lnTo>
                <a:lnTo>
                  <a:pt x="2543" y="8832"/>
                </a:lnTo>
                <a:lnTo>
                  <a:pt x="2409" y="10571"/>
                </a:lnTo>
                <a:lnTo>
                  <a:pt x="2409" y="12311"/>
                </a:lnTo>
                <a:lnTo>
                  <a:pt x="2543" y="14184"/>
                </a:lnTo>
                <a:lnTo>
                  <a:pt x="2677" y="15389"/>
                </a:lnTo>
                <a:lnTo>
                  <a:pt x="2677" y="16727"/>
                </a:lnTo>
                <a:lnTo>
                  <a:pt x="2543" y="17396"/>
                </a:lnTo>
                <a:lnTo>
                  <a:pt x="2275" y="18199"/>
                </a:lnTo>
                <a:lnTo>
                  <a:pt x="1740" y="19537"/>
                </a:lnTo>
                <a:lnTo>
                  <a:pt x="1071" y="21544"/>
                </a:lnTo>
                <a:lnTo>
                  <a:pt x="536" y="23551"/>
                </a:lnTo>
                <a:lnTo>
                  <a:pt x="134" y="25692"/>
                </a:lnTo>
                <a:lnTo>
                  <a:pt x="1" y="27833"/>
                </a:lnTo>
                <a:lnTo>
                  <a:pt x="9367" y="27699"/>
                </a:lnTo>
                <a:lnTo>
                  <a:pt x="74935" y="27699"/>
                </a:lnTo>
                <a:lnTo>
                  <a:pt x="86443" y="27566"/>
                </a:lnTo>
                <a:lnTo>
                  <a:pt x="86175" y="24889"/>
                </a:lnTo>
                <a:lnTo>
                  <a:pt x="86042" y="22347"/>
                </a:lnTo>
                <a:lnTo>
                  <a:pt x="86042" y="19671"/>
                </a:lnTo>
                <a:lnTo>
                  <a:pt x="86175" y="16994"/>
                </a:lnTo>
                <a:lnTo>
                  <a:pt x="86175" y="16325"/>
                </a:lnTo>
                <a:lnTo>
                  <a:pt x="86042" y="15656"/>
                </a:lnTo>
                <a:lnTo>
                  <a:pt x="85774" y="15255"/>
                </a:lnTo>
                <a:lnTo>
                  <a:pt x="85373" y="14720"/>
                </a:lnTo>
                <a:lnTo>
                  <a:pt x="85239" y="14318"/>
                </a:lnTo>
                <a:lnTo>
                  <a:pt x="85239" y="13917"/>
                </a:lnTo>
                <a:lnTo>
                  <a:pt x="85373" y="13114"/>
                </a:lnTo>
                <a:lnTo>
                  <a:pt x="85373" y="12311"/>
                </a:lnTo>
                <a:lnTo>
                  <a:pt x="85373" y="11910"/>
                </a:lnTo>
                <a:lnTo>
                  <a:pt x="85239" y="11508"/>
                </a:lnTo>
                <a:lnTo>
                  <a:pt x="84971" y="11107"/>
                </a:lnTo>
                <a:lnTo>
                  <a:pt x="84703" y="10839"/>
                </a:lnTo>
                <a:lnTo>
                  <a:pt x="84168" y="10304"/>
                </a:lnTo>
                <a:lnTo>
                  <a:pt x="83767" y="9635"/>
                </a:lnTo>
                <a:lnTo>
                  <a:pt x="83633" y="8966"/>
                </a:lnTo>
                <a:lnTo>
                  <a:pt x="83633" y="8163"/>
                </a:lnTo>
                <a:lnTo>
                  <a:pt x="83767" y="7360"/>
                </a:lnTo>
                <a:lnTo>
                  <a:pt x="84034" y="5620"/>
                </a:lnTo>
                <a:lnTo>
                  <a:pt x="84168" y="3881"/>
                </a:lnTo>
                <a:lnTo>
                  <a:pt x="84302" y="2141"/>
                </a:lnTo>
                <a:lnTo>
                  <a:pt x="84703" y="402"/>
                </a:lnTo>
                <a:lnTo>
                  <a:pt x="61420" y="134"/>
                </a:lnTo>
                <a:lnTo>
                  <a:pt x="38137" y="0"/>
                </a:lnTo>
                <a:close/>
              </a:path>
            </a:pathLst>
          </a:custGeom>
          <a:solidFill>
            <a:srgbClr val="FFB055">
              <a:alpha val="51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IG_NUMBER_1">
    <p:spTree>
      <p:nvGrpSpPr>
        <p:cNvPr id="205" name="Shape 205"/>
        <p:cNvGrpSpPr/>
        <p:nvPr/>
      </p:nvGrpSpPr>
      <p:grpSpPr>
        <a:xfrm>
          <a:off x="0" y="0"/>
          <a:ext cx="0" cy="0"/>
          <a:chOff x="0" y="0"/>
          <a:chExt cx="0" cy="0"/>
        </a:xfrm>
      </p:grpSpPr>
      <p:pic>
        <p:nvPicPr>
          <p:cNvPr id="206" name="Google Shape;206;p23"/>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207" name="Google Shape;207;p23"/>
          <p:cNvPicPr preferRelativeResize="0"/>
          <p:nvPr/>
        </p:nvPicPr>
        <p:blipFill rotWithShape="1">
          <a:blip r:embed="rId3">
            <a:alphaModFix/>
          </a:blip>
          <a:srcRect b="12207" l="6461" r="6453" t="12207"/>
          <a:stretch/>
        </p:blipFill>
        <p:spPr>
          <a:xfrm flipH="1" rot="924720">
            <a:off x="-3296582" y="3745650"/>
            <a:ext cx="6143650" cy="3887801"/>
          </a:xfrm>
          <a:prstGeom prst="rect">
            <a:avLst/>
          </a:prstGeom>
          <a:noFill/>
          <a:ln>
            <a:noFill/>
          </a:ln>
          <a:effectLst>
            <a:outerShdw blurRad="57150" rotWithShape="0" algn="bl" dir="5400000" dist="19050">
              <a:schemeClr val="dk1">
                <a:alpha val="50000"/>
              </a:schemeClr>
            </a:outerShdw>
          </a:effectLst>
        </p:spPr>
      </p:pic>
      <p:pic>
        <p:nvPicPr>
          <p:cNvPr id="208" name="Google Shape;208;p23"/>
          <p:cNvPicPr preferRelativeResize="0"/>
          <p:nvPr/>
        </p:nvPicPr>
        <p:blipFill rotWithShape="1">
          <a:blip r:embed="rId3">
            <a:alphaModFix/>
          </a:blip>
          <a:srcRect b="12207" l="6461" r="6453" t="12207"/>
          <a:stretch/>
        </p:blipFill>
        <p:spPr>
          <a:xfrm flipH="1" rot="10800000">
            <a:off x="6203418" y="-2605450"/>
            <a:ext cx="6143650" cy="3887801"/>
          </a:xfrm>
          <a:prstGeom prst="rect">
            <a:avLst/>
          </a:prstGeom>
          <a:noFill/>
          <a:ln>
            <a:noFill/>
          </a:ln>
          <a:effectLst>
            <a:outerShdw blurRad="57150" rotWithShape="0" algn="bl" dir="5400000" dist="19050">
              <a:schemeClr val="dk1">
                <a:alpha val="50000"/>
              </a:schemeClr>
            </a:outerShdw>
          </a:effectLst>
        </p:spPr>
      </p:pic>
      <p:sp>
        <p:nvSpPr>
          <p:cNvPr id="209" name="Google Shape;209;p23"/>
          <p:cNvSpPr/>
          <p:nvPr/>
        </p:nvSpPr>
        <p:spPr>
          <a:xfrm>
            <a:off x="-1433097" y="-227400"/>
            <a:ext cx="4088470" cy="1831228"/>
          </a:xfrm>
          <a:custGeom>
            <a:rect b="b" l="l" r="r" t="t"/>
            <a:pathLst>
              <a:path extrusionOk="0" h="50555" w="112871">
                <a:moveTo>
                  <a:pt x="0" y="40481"/>
                </a:moveTo>
                <a:cubicBezTo>
                  <a:pt x="17946" y="49456"/>
                  <a:pt x="42674" y="55353"/>
                  <a:pt x="60007" y="45244"/>
                </a:cubicBezTo>
                <a:cubicBezTo>
                  <a:pt x="67440" y="40909"/>
                  <a:pt x="74280" y="31348"/>
                  <a:pt x="72866" y="22860"/>
                </a:cubicBezTo>
                <a:cubicBezTo>
                  <a:pt x="72071" y="18087"/>
                  <a:pt x="67872" y="13604"/>
                  <a:pt x="63341" y="11906"/>
                </a:cubicBezTo>
                <a:cubicBezTo>
                  <a:pt x="56901" y="9492"/>
                  <a:pt x="53597" y="25280"/>
                  <a:pt x="56673" y="31432"/>
                </a:cubicBezTo>
                <a:cubicBezTo>
                  <a:pt x="58999" y="36083"/>
                  <a:pt x="64834" y="39011"/>
                  <a:pt x="70008" y="39529"/>
                </a:cubicBezTo>
                <a:cubicBezTo>
                  <a:pt x="89347" y="41466"/>
                  <a:pt x="112871" y="19436"/>
                  <a:pt x="112871" y="0"/>
                </a:cubicBezTo>
              </a:path>
            </a:pathLst>
          </a:custGeom>
          <a:noFill/>
          <a:ln cap="flat" cmpd="sng" w="19050">
            <a:solidFill>
              <a:schemeClr val="lt2"/>
            </a:solidFill>
            <a:prstDash val="solid"/>
            <a:round/>
            <a:headEnd len="med" w="med" type="none"/>
            <a:tailEnd len="med" w="med" type="none"/>
          </a:ln>
        </p:spPr>
      </p:sp>
      <p:sp>
        <p:nvSpPr>
          <p:cNvPr id="210" name="Google Shape;210;p23"/>
          <p:cNvSpPr/>
          <p:nvPr/>
        </p:nvSpPr>
        <p:spPr>
          <a:xfrm flipH="1" rot="-10354515">
            <a:off x="7246419" y="3356514"/>
            <a:ext cx="2646491" cy="3100888"/>
          </a:xfrm>
          <a:custGeom>
            <a:rect b="b" l="l" r="r" t="t"/>
            <a:pathLst>
              <a:path extrusionOk="0" h="92918" w="79302">
                <a:moveTo>
                  <a:pt x="58003" y="487"/>
                </a:moveTo>
                <a:cubicBezTo>
                  <a:pt x="49578" y="19"/>
                  <a:pt x="40679" y="-525"/>
                  <a:pt x="32762" y="2392"/>
                </a:cubicBezTo>
                <a:cubicBezTo>
                  <a:pt x="19067" y="7438"/>
                  <a:pt x="5524" y="18893"/>
                  <a:pt x="1329" y="32872"/>
                </a:cubicBezTo>
                <a:cubicBezTo>
                  <a:pt x="-4855" y="53480"/>
                  <a:pt x="12652" y="79348"/>
                  <a:pt x="31333" y="90022"/>
                </a:cubicBezTo>
                <a:cubicBezTo>
                  <a:pt x="43337" y="96881"/>
                  <a:pt x="63669" y="90572"/>
                  <a:pt x="71338" y="79068"/>
                </a:cubicBezTo>
                <a:cubicBezTo>
                  <a:pt x="76297" y="71629"/>
                  <a:pt x="80318" y="62188"/>
                  <a:pt x="78958" y="53351"/>
                </a:cubicBezTo>
                <a:cubicBezTo>
                  <a:pt x="77953" y="46825"/>
                  <a:pt x="71090" y="42226"/>
                  <a:pt x="69909" y="35729"/>
                </a:cubicBezTo>
                <a:cubicBezTo>
                  <a:pt x="69540" y="33699"/>
                  <a:pt x="69179" y="31252"/>
                  <a:pt x="67528" y="30014"/>
                </a:cubicBezTo>
                <a:cubicBezTo>
                  <a:pt x="62415" y="26179"/>
                  <a:pt x="55121" y="23571"/>
                  <a:pt x="48954" y="25252"/>
                </a:cubicBezTo>
                <a:cubicBezTo>
                  <a:pt x="38932" y="27984"/>
                  <a:pt x="26910" y="39463"/>
                  <a:pt x="29428" y="49541"/>
                </a:cubicBezTo>
                <a:cubicBezTo>
                  <a:pt x="30901" y="55438"/>
                  <a:pt x="37473" y="59524"/>
                  <a:pt x="43239" y="61447"/>
                </a:cubicBezTo>
                <a:cubicBezTo>
                  <a:pt x="49881" y="63662"/>
                  <a:pt x="60860" y="57018"/>
                  <a:pt x="60860" y="50017"/>
                </a:cubicBezTo>
              </a:path>
            </a:pathLst>
          </a:custGeom>
          <a:noFill/>
          <a:ln cap="flat" cmpd="sng" w="19050">
            <a:solidFill>
              <a:schemeClr val="lt1"/>
            </a:solidFill>
            <a:prstDash val="solid"/>
            <a:round/>
            <a:headEnd len="med" w="med" type="none"/>
            <a:tailEnd len="med" w="med" type="none"/>
          </a:ln>
        </p:spPr>
      </p:sp>
      <p:sp>
        <p:nvSpPr>
          <p:cNvPr id="211" name="Google Shape;211;p23"/>
          <p:cNvSpPr/>
          <p:nvPr/>
        </p:nvSpPr>
        <p:spPr>
          <a:xfrm flipH="1" rot="1482782">
            <a:off x="518275" y="4212541"/>
            <a:ext cx="1294866" cy="416937"/>
          </a:xfrm>
          <a:custGeom>
            <a:rect b="b" l="l" r="r" t="t"/>
            <a:pathLst>
              <a:path extrusionOk="0" h="27834" w="86443">
                <a:moveTo>
                  <a:pt x="21678" y="0"/>
                </a:moveTo>
                <a:lnTo>
                  <a:pt x="5219" y="268"/>
                </a:lnTo>
                <a:lnTo>
                  <a:pt x="4416" y="1874"/>
                </a:lnTo>
                <a:lnTo>
                  <a:pt x="3747" y="3613"/>
                </a:lnTo>
                <a:lnTo>
                  <a:pt x="3212" y="5219"/>
                </a:lnTo>
                <a:lnTo>
                  <a:pt x="2811" y="6958"/>
                </a:lnTo>
                <a:lnTo>
                  <a:pt x="2543" y="8832"/>
                </a:lnTo>
                <a:lnTo>
                  <a:pt x="2409" y="10571"/>
                </a:lnTo>
                <a:lnTo>
                  <a:pt x="2409" y="12311"/>
                </a:lnTo>
                <a:lnTo>
                  <a:pt x="2543" y="14184"/>
                </a:lnTo>
                <a:lnTo>
                  <a:pt x="2677" y="15389"/>
                </a:lnTo>
                <a:lnTo>
                  <a:pt x="2677" y="16727"/>
                </a:lnTo>
                <a:lnTo>
                  <a:pt x="2543" y="17396"/>
                </a:lnTo>
                <a:lnTo>
                  <a:pt x="2275" y="18199"/>
                </a:lnTo>
                <a:lnTo>
                  <a:pt x="1740" y="19537"/>
                </a:lnTo>
                <a:lnTo>
                  <a:pt x="1071" y="21544"/>
                </a:lnTo>
                <a:lnTo>
                  <a:pt x="536" y="23551"/>
                </a:lnTo>
                <a:lnTo>
                  <a:pt x="134" y="25692"/>
                </a:lnTo>
                <a:lnTo>
                  <a:pt x="1" y="27833"/>
                </a:lnTo>
                <a:lnTo>
                  <a:pt x="9367" y="27699"/>
                </a:lnTo>
                <a:lnTo>
                  <a:pt x="74935" y="27699"/>
                </a:lnTo>
                <a:lnTo>
                  <a:pt x="86443" y="27566"/>
                </a:lnTo>
                <a:lnTo>
                  <a:pt x="86175" y="24889"/>
                </a:lnTo>
                <a:lnTo>
                  <a:pt x="86042" y="22347"/>
                </a:lnTo>
                <a:lnTo>
                  <a:pt x="86042" y="19671"/>
                </a:lnTo>
                <a:lnTo>
                  <a:pt x="86175" y="16994"/>
                </a:lnTo>
                <a:lnTo>
                  <a:pt x="86175" y="16325"/>
                </a:lnTo>
                <a:lnTo>
                  <a:pt x="86042" y="15656"/>
                </a:lnTo>
                <a:lnTo>
                  <a:pt x="85774" y="15255"/>
                </a:lnTo>
                <a:lnTo>
                  <a:pt x="85373" y="14720"/>
                </a:lnTo>
                <a:lnTo>
                  <a:pt x="85239" y="14318"/>
                </a:lnTo>
                <a:lnTo>
                  <a:pt x="85239" y="13917"/>
                </a:lnTo>
                <a:lnTo>
                  <a:pt x="85373" y="13114"/>
                </a:lnTo>
                <a:lnTo>
                  <a:pt x="85373" y="12311"/>
                </a:lnTo>
                <a:lnTo>
                  <a:pt x="85373" y="11910"/>
                </a:lnTo>
                <a:lnTo>
                  <a:pt x="85239" y="11508"/>
                </a:lnTo>
                <a:lnTo>
                  <a:pt x="84971" y="11107"/>
                </a:lnTo>
                <a:lnTo>
                  <a:pt x="84703" y="10839"/>
                </a:lnTo>
                <a:lnTo>
                  <a:pt x="84168" y="10304"/>
                </a:lnTo>
                <a:lnTo>
                  <a:pt x="83767" y="9635"/>
                </a:lnTo>
                <a:lnTo>
                  <a:pt x="83633" y="8966"/>
                </a:lnTo>
                <a:lnTo>
                  <a:pt x="83633" y="8163"/>
                </a:lnTo>
                <a:lnTo>
                  <a:pt x="83767" y="7360"/>
                </a:lnTo>
                <a:lnTo>
                  <a:pt x="84034" y="5620"/>
                </a:lnTo>
                <a:lnTo>
                  <a:pt x="84168" y="3881"/>
                </a:lnTo>
                <a:lnTo>
                  <a:pt x="84302" y="2141"/>
                </a:lnTo>
                <a:lnTo>
                  <a:pt x="84703" y="402"/>
                </a:lnTo>
                <a:lnTo>
                  <a:pt x="61420" y="134"/>
                </a:lnTo>
                <a:lnTo>
                  <a:pt x="38137" y="0"/>
                </a:lnTo>
                <a:close/>
              </a:path>
            </a:pathLst>
          </a:custGeom>
          <a:solidFill>
            <a:srgbClr val="FFB055">
              <a:alpha val="51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flipH="1" rot="6080284">
            <a:off x="7755566" y="80555"/>
            <a:ext cx="438999" cy="1543463"/>
          </a:xfrm>
          <a:custGeom>
            <a:rect b="b" l="l" r="r" t="t"/>
            <a:pathLst>
              <a:path extrusionOk="0" h="103036" w="29306">
                <a:moveTo>
                  <a:pt x="28503" y="1"/>
                </a:moveTo>
                <a:lnTo>
                  <a:pt x="22347" y="3480"/>
                </a:lnTo>
                <a:lnTo>
                  <a:pt x="21411" y="3881"/>
                </a:lnTo>
                <a:lnTo>
                  <a:pt x="20474" y="4283"/>
                </a:lnTo>
                <a:lnTo>
                  <a:pt x="19537" y="4416"/>
                </a:lnTo>
                <a:lnTo>
                  <a:pt x="18467" y="4416"/>
                </a:lnTo>
                <a:lnTo>
                  <a:pt x="17396" y="4684"/>
                </a:lnTo>
                <a:lnTo>
                  <a:pt x="16460" y="5085"/>
                </a:lnTo>
                <a:lnTo>
                  <a:pt x="15389" y="5621"/>
                </a:lnTo>
                <a:lnTo>
                  <a:pt x="14452" y="6290"/>
                </a:lnTo>
                <a:lnTo>
                  <a:pt x="12579" y="7628"/>
                </a:lnTo>
                <a:lnTo>
                  <a:pt x="11642" y="8297"/>
                </a:lnTo>
                <a:lnTo>
                  <a:pt x="10572" y="8832"/>
                </a:lnTo>
                <a:lnTo>
                  <a:pt x="9234" y="9234"/>
                </a:lnTo>
                <a:lnTo>
                  <a:pt x="7762" y="9367"/>
                </a:lnTo>
                <a:lnTo>
                  <a:pt x="4952" y="9635"/>
                </a:lnTo>
                <a:lnTo>
                  <a:pt x="3480" y="10036"/>
                </a:lnTo>
                <a:lnTo>
                  <a:pt x="2008" y="10572"/>
                </a:lnTo>
                <a:lnTo>
                  <a:pt x="1339" y="10973"/>
                </a:lnTo>
                <a:lnTo>
                  <a:pt x="804" y="11375"/>
                </a:lnTo>
                <a:lnTo>
                  <a:pt x="402" y="11910"/>
                </a:lnTo>
                <a:lnTo>
                  <a:pt x="1" y="12579"/>
                </a:lnTo>
                <a:lnTo>
                  <a:pt x="135" y="32249"/>
                </a:lnTo>
                <a:lnTo>
                  <a:pt x="135" y="54328"/>
                </a:lnTo>
                <a:lnTo>
                  <a:pt x="135" y="76407"/>
                </a:lnTo>
                <a:lnTo>
                  <a:pt x="135" y="86711"/>
                </a:lnTo>
                <a:lnTo>
                  <a:pt x="268" y="96212"/>
                </a:lnTo>
                <a:lnTo>
                  <a:pt x="402" y="96881"/>
                </a:lnTo>
                <a:lnTo>
                  <a:pt x="670" y="97550"/>
                </a:lnTo>
                <a:lnTo>
                  <a:pt x="1339" y="98754"/>
                </a:lnTo>
                <a:lnTo>
                  <a:pt x="2142" y="99691"/>
                </a:lnTo>
                <a:lnTo>
                  <a:pt x="3212" y="100627"/>
                </a:lnTo>
                <a:lnTo>
                  <a:pt x="5219" y="101966"/>
                </a:lnTo>
                <a:lnTo>
                  <a:pt x="6156" y="102367"/>
                </a:lnTo>
                <a:lnTo>
                  <a:pt x="7360" y="102768"/>
                </a:lnTo>
                <a:lnTo>
                  <a:pt x="8699" y="103036"/>
                </a:lnTo>
                <a:lnTo>
                  <a:pt x="12579" y="103036"/>
                </a:lnTo>
                <a:lnTo>
                  <a:pt x="14319" y="102768"/>
                </a:lnTo>
                <a:lnTo>
                  <a:pt x="15121" y="102635"/>
                </a:lnTo>
                <a:lnTo>
                  <a:pt x="15924" y="102233"/>
                </a:lnTo>
                <a:lnTo>
                  <a:pt x="16593" y="101832"/>
                </a:lnTo>
                <a:lnTo>
                  <a:pt x="17262" y="101296"/>
                </a:lnTo>
                <a:lnTo>
                  <a:pt x="18199" y="100360"/>
                </a:lnTo>
                <a:lnTo>
                  <a:pt x="19002" y="99289"/>
                </a:lnTo>
                <a:lnTo>
                  <a:pt x="19939" y="98353"/>
                </a:lnTo>
                <a:lnTo>
                  <a:pt x="21009" y="97684"/>
                </a:lnTo>
                <a:lnTo>
                  <a:pt x="22213" y="97148"/>
                </a:lnTo>
                <a:lnTo>
                  <a:pt x="23418" y="96747"/>
                </a:lnTo>
                <a:lnTo>
                  <a:pt x="24756" y="96479"/>
                </a:lnTo>
                <a:lnTo>
                  <a:pt x="26094" y="96345"/>
                </a:lnTo>
                <a:lnTo>
                  <a:pt x="28770" y="96212"/>
                </a:lnTo>
                <a:lnTo>
                  <a:pt x="29038" y="73731"/>
                </a:lnTo>
                <a:lnTo>
                  <a:pt x="29306" y="48173"/>
                </a:lnTo>
                <a:lnTo>
                  <a:pt x="29172" y="35193"/>
                </a:lnTo>
                <a:lnTo>
                  <a:pt x="29172" y="22615"/>
                </a:lnTo>
                <a:lnTo>
                  <a:pt x="28904" y="10706"/>
                </a:lnTo>
                <a:lnTo>
                  <a:pt x="28503" y="1"/>
                </a:lnTo>
                <a:close/>
              </a:path>
            </a:pathLst>
          </a:custGeom>
          <a:solidFill>
            <a:srgbClr val="FFB055">
              <a:alpha val="51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pic>
        <p:nvPicPr>
          <p:cNvPr id="26" name="Google Shape;26;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27" name="Google Shape;27;p4"/>
          <p:cNvSpPr txBox="1"/>
          <p:nvPr>
            <p:ph type="title"/>
          </p:nvPr>
        </p:nvSpPr>
        <p:spPr>
          <a:xfrm>
            <a:off x="720000" y="455543"/>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200"/>
              <a:buNone/>
              <a:defRPr b="1"/>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4"/>
          <p:cNvSpPr txBox="1"/>
          <p:nvPr>
            <p:ph idx="1" type="body"/>
          </p:nvPr>
        </p:nvSpPr>
        <p:spPr>
          <a:xfrm>
            <a:off x="720000" y="1152475"/>
            <a:ext cx="7704000" cy="33609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AutoNum type="arabicPeriod"/>
              <a:defRPr sz="1200"/>
            </a:lvl1pPr>
            <a:lvl2pPr indent="-317500" lvl="1" marL="914400" rtl="0">
              <a:lnSpc>
                <a:spcPct val="115000"/>
              </a:lnSpc>
              <a:spcBef>
                <a:spcPts val="0"/>
              </a:spcBef>
              <a:spcAft>
                <a:spcPts val="0"/>
              </a:spcAft>
              <a:buSzPts val="1400"/>
              <a:buFont typeface="Darker Grotesque SemiBold"/>
              <a:buChar char="○"/>
              <a:defRPr/>
            </a:lvl2pPr>
            <a:lvl3pPr indent="-317500" lvl="2" marL="1371600" rtl="0">
              <a:lnSpc>
                <a:spcPct val="115000"/>
              </a:lnSpc>
              <a:spcBef>
                <a:spcPts val="0"/>
              </a:spcBef>
              <a:spcAft>
                <a:spcPts val="0"/>
              </a:spcAft>
              <a:buSzPts val="1400"/>
              <a:buFont typeface="Darker Grotesque SemiBold"/>
              <a:buChar char="■"/>
              <a:defRPr/>
            </a:lvl3pPr>
            <a:lvl4pPr indent="-317500" lvl="3" marL="1828800" rtl="0">
              <a:lnSpc>
                <a:spcPct val="115000"/>
              </a:lnSpc>
              <a:spcBef>
                <a:spcPts val="0"/>
              </a:spcBef>
              <a:spcAft>
                <a:spcPts val="0"/>
              </a:spcAft>
              <a:buSzPts val="1400"/>
              <a:buFont typeface="Darker Grotesque SemiBold"/>
              <a:buChar char="●"/>
              <a:defRPr/>
            </a:lvl4pPr>
            <a:lvl5pPr indent="-317500" lvl="4" marL="2286000" rtl="0">
              <a:lnSpc>
                <a:spcPct val="115000"/>
              </a:lnSpc>
              <a:spcBef>
                <a:spcPts val="0"/>
              </a:spcBef>
              <a:spcAft>
                <a:spcPts val="0"/>
              </a:spcAft>
              <a:buSzPts val="1400"/>
              <a:buFont typeface="Darker Grotesque SemiBold"/>
              <a:buChar char="○"/>
              <a:defRPr/>
            </a:lvl5pPr>
            <a:lvl6pPr indent="-317500" lvl="5" marL="2743200" rtl="0">
              <a:lnSpc>
                <a:spcPct val="115000"/>
              </a:lnSpc>
              <a:spcBef>
                <a:spcPts val="0"/>
              </a:spcBef>
              <a:spcAft>
                <a:spcPts val="0"/>
              </a:spcAft>
              <a:buSzPts val="1400"/>
              <a:buFont typeface="Darker Grotesque SemiBold"/>
              <a:buChar char="■"/>
              <a:defRPr/>
            </a:lvl6pPr>
            <a:lvl7pPr indent="-317500" lvl="6" marL="3200400" rtl="0">
              <a:lnSpc>
                <a:spcPct val="115000"/>
              </a:lnSpc>
              <a:spcBef>
                <a:spcPts val="0"/>
              </a:spcBef>
              <a:spcAft>
                <a:spcPts val="0"/>
              </a:spcAft>
              <a:buSzPts val="1400"/>
              <a:buFont typeface="Darker Grotesque SemiBold"/>
              <a:buChar char="●"/>
              <a:defRPr/>
            </a:lvl7pPr>
            <a:lvl8pPr indent="-317500" lvl="7" marL="3657600" rtl="0">
              <a:lnSpc>
                <a:spcPct val="115000"/>
              </a:lnSpc>
              <a:spcBef>
                <a:spcPts val="0"/>
              </a:spcBef>
              <a:spcAft>
                <a:spcPts val="0"/>
              </a:spcAft>
              <a:buSzPts val="1400"/>
              <a:buFont typeface="Darker Grotesque SemiBold"/>
              <a:buChar char="○"/>
              <a:defRPr/>
            </a:lvl8pPr>
            <a:lvl9pPr indent="-317500" lvl="8" marL="4114800" rtl="0">
              <a:lnSpc>
                <a:spcPct val="115000"/>
              </a:lnSpc>
              <a:spcBef>
                <a:spcPts val="0"/>
              </a:spcBef>
              <a:spcAft>
                <a:spcPts val="0"/>
              </a:spcAft>
              <a:buSzPts val="1400"/>
              <a:buFont typeface="Darker Grotesque SemiBold"/>
              <a:buChar char="■"/>
              <a:defRPr/>
            </a:lvl9pPr>
          </a:lstStyle>
          <a:p/>
        </p:txBody>
      </p:sp>
      <p:pic>
        <p:nvPicPr>
          <p:cNvPr id="29" name="Google Shape;29;p4"/>
          <p:cNvPicPr preferRelativeResize="0"/>
          <p:nvPr/>
        </p:nvPicPr>
        <p:blipFill rotWithShape="1">
          <a:blip r:embed="rId3">
            <a:alphaModFix/>
          </a:blip>
          <a:srcRect b="12207" l="6461" r="6453" t="12207"/>
          <a:stretch/>
        </p:blipFill>
        <p:spPr>
          <a:xfrm rot="-1327065">
            <a:off x="5405425" y="4250525"/>
            <a:ext cx="6143651" cy="3887801"/>
          </a:xfrm>
          <a:prstGeom prst="rect">
            <a:avLst/>
          </a:prstGeom>
          <a:noFill/>
          <a:ln>
            <a:noFill/>
          </a:ln>
          <a:effectLst>
            <a:outerShdw blurRad="57150" rotWithShape="0" algn="bl" dir="5400000" dist="19050">
              <a:schemeClr val="dk1">
                <a:alpha val="50000"/>
              </a:schemeClr>
            </a:outerShdw>
          </a:effectLst>
        </p:spPr>
      </p:pic>
      <p:pic>
        <p:nvPicPr>
          <p:cNvPr id="30" name="Google Shape;30;p4"/>
          <p:cNvPicPr preferRelativeResize="0"/>
          <p:nvPr/>
        </p:nvPicPr>
        <p:blipFill rotWithShape="1">
          <a:blip r:embed="rId3">
            <a:alphaModFix/>
          </a:blip>
          <a:srcRect b="12207" l="6461" r="6453" t="12207"/>
          <a:stretch/>
        </p:blipFill>
        <p:spPr>
          <a:xfrm rot="10800000">
            <a:off x="-4212825" y="-2870075"/>
            <a:ext cx="6143650" cy="3887801"/>
          </a:xfrm>
          <a:prstGeom prst="rect">
            <a:avLst/>
          </a:prstGeom>
          <a:noFill/>
          <a:ln>
            <a:noFill/>
          </a:ln>
          <a:effectLst>
            <a:outerShdw blurRad="57150" rotWithShape="0" algn="bl" dir="5400000" dist="19050">
              <a:schemeClr val="dk1">
                <a:alpha val="50000"/>
              </a:schemeClr>
            </a:outerShdw>
          </a:effectLst>
        </p:spPr>
      </p:pic>
      <p:sp>
        <p:nvSpPr>
          <p:cNvPr id="31" name="Google Shape;31;p4"/>
          <p:cNvSpPr/>
          <p:nvPr/>
        </p:nvSpPr>
        <p:spPr>
          <a:xfrm flipH="1">
            <a:off x="7334246" y="-261950"/>
            <a:ext cx="4088470" cy="1831228"/>
          </a:xfrm>
          <a:custGeom>
            <a:rect b="b" l="l" r="r" t="t"/>
            <a:pathLst>
              <a:path extrusionOk="0" h="50555" w="112871">
                <a:moveTo>
                  <a:pt x="0" y="40481"/>
                </a:moveTo>
                <a:cubicBezTo>
                  <a:pt x="17946" y="49456"/>
                  <a:pt x="42674" y="55353"/>
                  <a:pt x="60007" y="45244"/>
                </a:cubicBezTo>
                <a:cubicBezTo>
                  <a:pt x="67440" y="40909"/>
                  <a:pt x="74280" y="31348"/>
                  <a:pt x="72866" y="22860"/>
                </a:cubicBezTo>
                <a:cubicBezTo>
                  <a:pt x="72071" y="18087"/>
                  <a:pt x="67872" y="13604"/>
                  <a:pt x="63341" y="11906"/>
                </a:cubicBezTo>
                <a:cubicBezTo>
                  <a:pt x="56901" y="9492"/>
                  <a:pt x="53597" y="25280"/>
                  <a:pt x="56673" y="31432"/>
                </a:cubicBezTo>
                <a:cubicBezTo>
                  <a:pt x="58999" y="36083"/>
                  <a:pt x="64834" y="39011"/>
                  <a:pt x="70008" y="39529"/>
                </a:cubicBezTo>
                <a:cubicBezTo>
                  <a:pt x="89347" y="41466"/>
                  <a:pt x="112871" y="19436"/>
                  <a:pt x="112871" y="0"/>
                </a:cubicBezTo>
              </a:path>
            </a:pathLst>
          </a:custGeom>
          <a:noFill/>
          <a:ln cap="flat" cmpd="sng" w="19050">
            <a:solidFill>
              <a:schemeClr val="lt2"/>
            </a:solidFill>
            <a:prstDash val="solid"/>
            <a:round/>
            <a:headEnd len="med" w="med" type="none"/>
            <a:tailEnd len="med" w="med" type="none"/>
          </a:ln>
        </p:spPr>
      </p:sp>
      <p:sp>
        <p:nvSpPr>
          <p:cNvPr id="32" name="Google Shape;32;p4"/>
          <p:cNvSpPr/>
          <p:nvPr/>
        </p:nvSpPr>
        <p:spPr>
          <a:xfrm rot="-1391614">
            <a:off x="606073" y="362597"/>
            <a:ext cx="1294981" cy="416974"/>
          </a:xfrm>
          <a:custGeom>
            <a:rect b="b" l="l" r="r" t="t"/>
            <a:pathLst>
              <a:path extrusionOk="0" h="27834" w="86443">
                <a:moveTo>
                  <a:pt x="21678" y="0"/>
                </a:moveTo>
                <a:lnTo>
                  <a:pt x="5219" y="268"/>
                </a:lnTo>
                <a:lnTo>
                  <a:pt x="4416" y="1874"/>
                </a:lnTo>
                <a:lnTo>
                  <a:pt x="3747" y="3613"/>
                </a:lnTo>
                <a:lnTo>
                  <a:pt x="3212" y="5219"/>
                </a:lnTo>
                <a:lnTo>
                  <a:pt x="2811" y="6958"/>
                </a:lnTo>
                <a:lnTo>
                  <a:pt x="2543" y="8832"/>
                </a:lnTo>
                <a:lnTo>
                  <a:pt x="2409" y="10571"/>
                </a:lnTo>
                <a:lnTo>
                  <a:pt x="2409" y="12311"/>
                </a:lnTo>
                <a:lnTo>
                  <a:pt x="2543" y="14184"/>
                </a:lnTo>
                <a:lnTo>
                  <a:pt x="2677" y="15389"/>
                </a:lnTo>
                <a:lnTo>
                  <a:pt x="2677" y="16727"/>
                </a:lnTo>
                <a:lnTo>
                  <a:pt x="2543" y="17396"/>
                </a:lnTo>
                <a:lnTo>
                  <a:pt x="2275" y="18199"/>
                </a:lnTo>
                <a:lnTo>
                  <a:pt x="1740" y="19537"/>
                </a:lnTo>
                <a:lnTo>
                  <a:pt x="1071" y="21544"/>
                </a:lnTo>
                <a:lnTo>
                  <a:pt x="536" y="23551"/>
                </a:lnTo>
                <a:lnTo>
                  <a:pt x="134" y="25692"/>
                </a:lnTo>
                <a:lnTo>
                  <a:pt x="1" y="27833"/>
                </a:lnTo>
                <a:lnTo>
                  <a:pt x="9367" y="27699"/>
                </a:lnTo>
                <a:lnTo>
                  <a:pt x="74935" y="27699"/>
                </a:lnTo>
                <a:lnTo>
                  <a:pt x="86443" y="27566"/>
                </a:lnTo>
                <a:lnTo>
                  <a:pt x="86175" y="24889"/>
                </a:lnTo>
                <a:lnTo>
                  <a:pt x="86042" y="22347"/>
                </a:lnTo>
                <a:lnTo>
                  <a:pt x="86042" y="19671"/>
                </a:lnTo>
                <a:lnTo>
                  <a:pt x="86175" y="16994"/>
                </a:lnTo>
                <a:lnTo>
                  <a:pt x="86175" y="16325"/>
                </a:lnTo>
                <a:lnTo>
                  <a:pt x="86042" y="15656"/>
                </a:lnTo>
                <a:lnTo>
                  <a:pt x="85774" y="15255"/>
                </a:lnTo>
                <a:lnTo>
                  <a:pt x="85373" y="14720"/>
                </a:lnTo>
                <a:lnTo>
                  <a:pt x="85239" y="14318"/>
                </a:lnTo>
                <a:lnTo>
                  <a:pt x="85239" y="13917"/>
                </a:lnTo>
                <a:lnTo>
                  <a:pt x="85373" y="13114"/>
                </a:lnTo>
                <a:lnTo>
                  <a:pt x="85373" y="12311"/>
                </a:lnTo>
                <a:lnTo>
                  <a:pt x="85373" y="11910"/>
                </a:lnTo>
                <a:lnTo>
                  <a:pt x="85239" y="11508"/>
                </a:lnTo>
                <a:lnTo>
                  <a:pt x="84971" y="11107"/>
                </a:lnTo>
                <a:lnTo>
                  <a:pt x="84703" y="10839"/>
                </a:lnTo>
                <a:lnTo>
                  <a:pt x="84168" y="10304"/>
                </a:lnTo>
                <a:lnTo>
                  <a:pt x="83767" y="9635"/>
                </a:lnTo>
                <a:lnTo>
                  <a:pt x="83633" y="8966"/>
                </a:lnTo>
                <a:lnTo>
                  <a:pt x="83633" y="8163"/>
                </a:lnTo>
                <a:lnTo>
                  <a:pt x="83767" y="7360"/>
                </a:lnTo>
                <a:lnTo>
                  <a:pt x="84034" y="5620"/>
                </a:lnTo>
                <a:lnTo>
                  <a:pt x="84168" y="3881"/>
                </a:lnTo>
                <a:lnTo>
                  <a:pt x="84302" y="2141"/>
                </a:lnTo>
                <a:lnTo>
                  <a:pt x="84703" y="402"/>
                </a:lnTo>
                <a:lnTo>
                  <a:pt x="61420" y="134"/>
                </a:lnTo>
                <a:lnTo>
                  <a:pt x="38137" y="0"/>
                </a:lnTo>
                <a:close/>
              </a:path>
            </a:pathLst>
          </a:custGeom>
          <a:solidFill>
            <a:srgbClr val="FFB055">
              <a:alpha val="51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pic>
        <p:nvPicPr>
          <p:cNvPr id="34" name="Google Shape;34;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5"/>
          <p:cNvSpPr txBox="1"/>
          <p:nvPr>
            <p:ph idx="1" type="subTitle"/>
          </p:nvPr>
        </p:nvSpPr>
        <p:spPr>
          <a:xfrm>
            <a:off x="1317850" y="2830943"/>
            <a:ext cx="3089100" cy="404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500"/>
              <a:buFont typeface="Lexend Mega"/>
              <a:buNone/>
              <a:defRPr b="1" i="1" sz="2400">
                <a:latin typeface="Playfair Display"/>
                <a:ea typeface="Playfair Display"/>
                <a:cs typeface="Playfair Display"/>
                <a:sym typeface="Playfair Display"/>
              </a:defRPr>
            </a:lvl1pPr>
            <a:lvl2pPr lvl="1" algn="ctr">
              <a:lnSpc>
                <a:spcPct val="100000"/>
              </a:lnSpc>
              <a:spcBef>
                <a:spcPts val="0"/>
              </a:spcBef>
              <a:spcAft>
                <a:spcPts val="0"/>
              </a:spcAft>
              <a:buSzPts val="2500"/>
              <a:buFont typeface="Lexend Mega"/>
              <a:buNone/>
              <a:defRPr sz="2500">
                <a:latin typeface="Lexend Mega"/>
                <a:ea typeface="Lexend Mega"/>
                <a:cs typeface="Lexend Mega"/>
                <a:sym typeface="Lexend Mega"/>
              </a:defRPr>
            </a:lvl2pPr>
            <a:lvl3pPr lvl="2" algn="ctr">
              <a:lnSpc>
                <a:spcPct val="100000"/>
              </a:lnSpc>
              <a:spcBef>
                <a:spcPts val="0"/>
              </a:spcBef>
              <a:spcAft>
                <a:spcPts val="0"/>
              </a:spcAft>
              <a:buSzPts val="2500"/>
              <a:buFont typeface="Lexend Mega"/>
              <a:buNone/>
              <a:defRPr sz="2500">
                <a:latin typeface="Lexend Mega"/>
                <a:ea typeface="Lexend Mega"/>
                <a:cs typeface="Lexend Mega"/>
                <a:sym typeface="Lexend Mega"/>
              </a:defRPr>
            </a:lvl3pPr>
            <a:lvl4pPr lvl="3" algn="ctr">
              <a:lnSpc>
                <a:spcPct val="100000"/>
              </a:lnSpc>
              <a:spcBef>
                <a:spcPts val="0"/>
              </a:spcBef>
              <a:spcAft>
                <a:spcPts val="0"/>
              </a:spcAft>
              <a:buSzPts val="2500"/>
              <a:buFont typeface="Lexend Mega"/>
              <a:buNone/>
              <a:defRPr sz="2500">
                <a:latin typeface="Lexend Mega"/>
                <a:ea typeface="Lexend Mega"/>
                <a:cs typeface="Lexend Mega"/>
                <a:sym typeface="Lexend Mega"/>
              </a:defRPr>
            </a:lvl4pPr>
            <a:lvl5pPr lvl="4" algn="ctr">
              <a:lnSpc>
                <a:spcPct val="100000"/>
              </a:lnSpc>
              <a:spcBef>
                <a:spcPts val="0"/>
              </a:spcBef>
              <a:spcAft>
                <a:spcPts val="0"/>
              </a:spcAft>
              <a:buSzPts val="2500"/>
              <a:buFont typeface="Lexend Mega"/>
              <a:buNone/>
              <a:defRPr sz="2500">
                <a:latin typeface="Lexend Mega"/>
                <a:ea typeface="Lexend Mega"/>
                <a:cs typeface="Lexend Mega"/>
                <a:sym typeface="Lexend Mega"/>
              </a:defRPr>
            </a:lvl5pPr>
            <a:lvl6pPr lvl="5" algn="ctr">
              <a:lnSpc>
                <a:spcPct val="100000"/>
              </a:lnSpc>
              <a:spcBef>
                <a:spcPts val="0"/>
              </a:spcBef>
              <a:spcAft>
                <a:spcPts val="0"/>
              </a:spcAft>
              <a:buSzPts val="2500"/>
              <a:buFont typeface="Lexend Mega"/>
              <a:buNone/>
              <a:defRPr sz="2500">
                <a:latin typeface="Lexend Mega"/>
                <a:ea typeface="Lexend Mega"/>
                <a:cs typeface="Lexend Mega"/>
                <a:sym typeface="Lexend Mega"/>
              </a:defRPr>
            </a:lvl6pPr>
            <a:lvl7pPr lvl="6" algn="ctr">
              <a:lnSpc>
                <a:spcPct val="100000"/>
              </a:lnSpc>
              <a:spcBef>
                <a:spcPts val="0"/>
              </a:spcBef>
              <a:spcAft>
                <a:spcPts val="0"/>
              </a:spcAft>
              <a:buSzPts val="2500"/>
              <a:buFont typeface="Lexend Mega"/>
              <a:buNone/>
              <a:defRPr sz="2500">
                <a:latin typeface="Lexend Mega"/>
                <a:ea typeface="Lexend Mega"/>
                <a:cs typeface="Lexend Mega"/>
                <a:sym typeface="Lexend Mega"/>
              </a:defRPr>
            </a:lvl7pPr>
            <a:lvl8pPr lvl="7" algn="ctr">
              <a:lnSpc>
                <a:spcPct val="100000"/>
              </a:lnSpc>
              <a:spcBef>
                <a:spcPts val="0"/>
              </a:spcBef>
              <a:spcAft>
                <a:spcPts val="0"/>
              </a:spcAft>
              <a:buSzPts val="2500"/>
              <a:buFont typeface="Lexend Mega"/>
              <a:buNone/>
              <a:defRPr sz="2500">
                <a:latin typeface="Lexend Mega"/>
                <a:ea typeface="Lexend Mega"/>
                <a:cs typeface="Lexend Mega"/>
                <a:sym typeface="Lexend Mega"/>
              </a:defRPr>
            </a:lvl8pPr>
            <a:lvl9pPr lvl="8" algn="ctr">
              <a:lnSpc>
                <a:spcPct val="100000"/>
              </a:lnSpc>
              <a:spcBef>
                <a:spcPts val="0"/>
              </a:spcBef>
              <a:spcAft>
                <a:spcPts val="0"/>
              </a:spcAft>
              <a:buSzPts val="2500"/>
              <a:buFont typeface="Lexend Mega"/>
              <a:buNone/>
              <a:defRPr sz="2500">
                <a:latin typeface="Lexend Mega"/>
                <a:ea typeface="Lexend Mega"/>
                <a:cs typeface="Lexend Mega"/>
                <a:sym typeface="Lexend Mega"/>
              </a:defRPr>
            </a:lvl9pPr>
          </a:lstStyle>
          <a:p/>
        </p:txBody>
      </p:sp>
      <p:sp>
        <p:nvSpPr>
          <p:cNvPr id="36" name="Google Shape;36;p5"/>
          <p:cNvSpPr txBox="1"/>
          <p:nvPr>
            <p:ph idx="2" type="subTitle"/>
          </p:nvPr>
        </p:nvSpPr>
        <p:spPr>
          <a:xfrm>
            <a:off x="4737041" y="2830943"/>
            <a:ext cx="3089100" cy="40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Lexend Mega"/>
              <a:buNone/>
              <a:defRPr b="1" i="1" sz="2400">
                <a:latin typeface="Playfair Display"/>
                <a:ea typeface="Playfair Display"/>
                <a:cs typeface="Playfair Display"/>
                <a:sym typeface="Playfair Display"/>
              </a:defRPr>
            </a:lvl1pPr>
            <a:lvl2pPr lvl="1" rtl="0" algn="ctr">
              <a:lnSpc>
                <a:spcPct val="100000"/>
              </a:lnSpc>
              <a:spcBef>
                <a:spcPts val="0"/>
              </a:spcBef>
              <a:spcAft>
                <a:spcPts val="0"/>
              </a:spcAft>
              <a:buSzPts val="2500"/>
              <a:buFont typeface="Lexend Mega"/>
              <a:buNone/>
              <a:defRPr sz="2500">
                <a:latin typeface="Lexend Mega"/>
                <a:ea typeface="Lexend Mega"/>
                <a:cs typeface="Lexend Mega"/>
                <a:sym typeface="Lexend Mega"/>
              </a:defRPr>
            </a:lvl2pPr>
            <a:lvl3pPr lvl="2" rtl="0" algn="ctr">
              <a:lnSpc>
                <a:spcPct val="100000"/>
              </a:lnSpc>
              <a:spcBef>
                <a:spcPts val="0"/>
              </a:spcBef>
              <a:spcAft>
                <a:spcPts val="0"/>
              </a:spcAft>
              <a:buSzPts val="2500"/>
              <a:buFont typeface="Lexend Mega"/>
              <a:buNone/>
              <a:defRPr sz="2500">
                <a:latin typeface="Lexend Mega"/>
                <a:ea typeface="Lexend Mega"/>
                <a:cs typeface="Lexend Mega"/>
                <a:sym typeface="Lexend Mega"/>
              </a:defRPr>
            </a:lvl3pPr>
            <a:lvl4pPr lvl="3" rtl="0" algn="ctr">
              <a:lnSpc>
                <a:spcPct val="100000"/>
              </a:lnSpc>
              <a:spcBef>
                <a:spcPts val="0"/>
              </a:spcBef>
              <a:spcAft>
                <a:spcPts val="0"/>
              </a:spcAft>
              <a:buSzPts val="2500"/>
              <a:buFont typeface="Lexend Mega"/>
              <a:buNone/>
              <a:defRPr sz="2500">
                <a:latin typeface="Lexend Mega"/>
                <a:ea typeface="Lexend Mega"/>
                <a:cs typeface="Lexend Mega"/>
                <a:sym typeface="Lexend Mega"/>
              </a:defRPr>
            </a:lvl4pPr>
            <a:lvl5pPr lvl="4" rtl="0" algn="ctr">
              <a:lnSpc>
                <a:spcPct val="100000"/>
              </a:lnSpc>
              <a:spcBef>
                <a:spcPts val="0"/>
              </a:spcBef>
              <a:spcAft>
                <a:spcPts val="0"/>
              </a:spcAft>
              <a:buSzPts val="2500"/>
              <a:buFont typeface="Lexend Mega"/>
              <a:buNone/>
              <a:defRPr sz="2500">
                <a:latin typeface="Lexend Mega"/>
                <a:ea typeface="Lexend Mega"/>
                <a:cs typeface="Lexend Mega"/>
                <a:sym typeface="Lexend Mega"/>
              </a:defRPr>
            </a:lvl5pPr>
            <a:lvl6pPr lvl="5" rtl="0" algn="ctr">
              <a:lnSpc>
                <a:spcPct val="100000"/>
              </a:lnSpc>
              <a:spcBef>
                <a:spcPts val="0"/>
              </a:spcBef>
              <a:spcAft>
                <a:spcPts val="0"/>
              </a:spcAft>
              <a:buSzPts val="2500"/>
              <a:buFont typeface="Lexend Mega"/>
              <a:buNone/>
              <a:defRPr sz="2500">
                <a:latin typeface="Lexend Mega"/>
                <a:ea typeface="Lexend Mega"/>
                <a:cs typeface="Lexend Mega"/>
                <a:sym typeface="Lexend Mega"/>
              </a:defRPr>
            </a:lvl6pPr>
            <a:lvl7pPr lvl="6" rtl="0" algn="ctr">
              <a:lnSpc>
                <a:spcPct val="100000"/>
              </a:lnSpc>
              <a:spcBef>
                <a:spcPts val="0"/>
              </a:spcBef>
              <a:spcAft>
                <a:spcPts val="0"/>
              </a:spcAft>
              <a:buSzPts val="2500"/>
              <a:buFont typeface="Lexend Mega"/>
              <a:buNone/>
              <a:defRPr sz="2500">
                <a:latin typeface="Lexend Mega"/>
                <a:ea typeface="Lexend Mega"/>
                <a:cs typeface="Lexend Mega"/>
                <a:sym typeface="Lexend Mega"/>
              </a:defRPr>
            </a:lvl7pPr>
            <a:lvl8pPr lvl="7" rtl="0" algn="ctr">
              <a:lnSpc>
                <a:spcPct val="100000"/>
              </a:lnSpc>
              <a:spcBef>
                <a:spcPts val="0"/>
              </a:spcBef>
              <a:spcAft>
                <a:spcPts val="0"/>
              </a:spcAft>
              <a:buSzPts val="2500"/>
              <a:buFont typeface="Lexend Mega"/>
              <a:buNone/>
              <a:defRPr sz="2500">
                <a:latin typeface="Lexend Mega"/>
                <a:ea typeface="Lexend Mega"/>
                <a:cs typeface="Lexend Mega"/>
                <a:sym typeface="Lexend Mega"/>
              </a:defRPr>
            </a:lvl8pPr>
            <a:lvl9pPr lvl="8" rtl="0" algn="ctr">
              <a:lnSpc>
                <a:spcPct val="100000"/>
              </a:lnSpc>
              <a:spcBef>
                <a:spcPts val="0"/>
              </a:spcBef>
              <a:spcAft>
                <a:spcPts val="0"/>
              </a:spcAft>
              <a:buSzPts val="2500"/>
              <a:buFont typeface="Lexend Mega"/>
              <a:buNone/>
              <a:defRPr sz="2500">
                <a:latin typeface="Lexend Mega"/>
                <a:ea typeface="Lexend Mega"/>
                <a:cs typeface="Lexend Mega"/>
                <a:sym typeface="Lexend Mega"/>
              </a:defRPr>
            </a:lvl9pPr>
          </a:lstStyle>
          <a:p/>
        </p:txBody>
      </p:sp>
      <p:sp>
        <p:nvSpPr>
          <p:cNvPr id="37" name="Google Shape;37;p5"/>
          <p:cNvSpPr txBox="1"/>
          <p:nvPr>
            <p:ph idx="3" type="subTitle"/>
          </p:nvPr>
        </p:nvSpPr>
        <p:spPr>
          <a:xfrm>
            <a:off x="1317850" y="3266284"/>
            <a:ext cx="3089100" cy="10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 name="Google Shape;38;p5"/>
          <p:cNvSpPr txBox="1"/>
          <p:nvPr>
            <p:ph idx="4" type="subTitle"/>
          </p:nvPr>
        </p:nvSpPr>
        <p:spPr>
          <a:xfrm>
            <a:off x="4737041" y="3266284"/>
            <a:ext cx="3089100" cy="10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 name="Google Shape;39;p5"/>
          <p:cNvSpPr txBox="1"/>
          <p:nvPr>
            <p:ph type="title"/>
          </p:nvPr>
        </p:nvSpPr>
        <p:spPr>
          <a:xfrm>
            <a:off x="720000" y="448326"/>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0" name="Google Shape;40;p5"/>
          <p:cNvSpPr/>
          <p:nvPr/>
        </p:nvSpPr>
        <p:spPr>
          <a:xfrm flipH="1" rot="3034797">
            <a:off x="8318066" y="-1033809"/>
            <a:ext cx="2086202" cy="2444399"/>
          </a:xfrm>
          <a:custGeom>
            <a:rect b="b" l="l" r="r" t="t"/>
            <a:pathLst>
              <a:path extrusionOk="0" h="92918" w="79302">
                <a:moveTo>
                  <a:pt x="58003" y="487"/>
                </a:moveTo>
                <a:cubicBezTo>
                  <a:pt x="49578" y="19"/>
                  <a:pt x="40679" y="-525"/>
                  <a:pt x="32762" y="2392"/>
                </a:cubicBezTo>
                <a:cubicBezTo>
                  <a:pt x="19067" y="7438"/>
                  <a:pt x="5524" y="18893"/>
                  <a:pt x="1329" y="32872"/>
                </a:cubicBezTo>
                <a:cubicBezTo>
                  <a:pt x="-4855" y="53480"/>
                  <a:pt x="12652" y="79348"/>
                  <a:pt x="31333" y="90022"/>
                </a:cubicBezTo>
                <a:cubicBezTo>
                  <a:pt x="43337" y="96881"/>
                  <a:pt x="63669" y="90572"/>
                  <a:pt x="71338" y="79068"/>
                </a:cubicBezTo>
                <a:cubicBezTo>
                  <a:pt x="76297" y="71629"/>
                  <a:pt x="80318" y="62188"/>
                  <a:pt x="78958" y="53351"/>
                </a:cubicBezTo>
                <a:cubicBezTo>
                  <a:pt x="77953" y="46825"/>
                  <a:pt x="71090" y="42226"/>
                  <a:pt x="69909" y="35729"/>
                </a:cubicBezTo>
                <a:cubicBezTo>
                  <a:pt x="69540" y="33699"/>
                  <a:pt x="69179" y="31252"/>
                  <a:pt x="67528" y="30014"/>
                </a:cubicBezTo>
                <a:cubicBezTo>
                  <a:pt x="62415" y="26179"/>
                  <a:pt x="55121" y="23571"/>
                  <a:pt x="48954" y="25252"/>
                </a:cubicBezTo>
                <a:cubicBezTo>
                  <a:pt x="38932" y="27984"/>
                  <a:pt x="26910" y="39463"/>
                  <a:pt x="29428" y="49541"/>
                </a:cubicBezTo>
                <a:cubicBezTo>
                  <a:pt x="30901" y="55438"/>
                  <a:pt x="37473" y="59524"/>
                  <a:pt x="43239" y="61447"/>
                </a:cubicBezTo>
                <a:cubicBezTo>
                  <a:pt x="49881" y="63662"/>
                  <a:pt x="60860" y="57018"/>
                  <a:pt x="60860" y="50017"/>
                </a:cubicBezTo>
              </a:path>
            </a:pathLst>
          </a:custGeom>
          <a:noFill/>
          <a:ln cap="flat" cmpd="sng" w="19050">
            <a:solidFill>
              <a:schemeClr val="lt1"/>
            </a:solidFill>
            <a:prstDash val="solid"/>
            <a:round/>
            <a:headEnd len="med" w="med" type="none"/>
            <a:tailEnd len="med" w="med" type="none"/>
          </a:ln>
        </p:spPr>
      </p:sp>
      <p:sp>
        <p:nvSpPr>
          <p:cNvPr id="41" name="Google Shape;41;p5"/>
          <p:cNvSpPr/>
          <p:nvPr/>
        </p:nvSpPr>
        <p:spPr>
          <a:xfrm flipH="1" rot="-9757827">
            <a:off x="-1271235" y="3732752"/>
            <a:ext cx="3354557" cy="1502508"/>
          </a:xfrm>
          <a:custGeom>
            <a:rect b="b" l="l" r="r" t="t"/>
            <a:pathLst>
              <a:path extrusionOk="0" h="50555" w="112871">
                <a:moveTo>
                  <a:pt x="0" y="40481"/>
                </a:moveTo>
                <a:cubicBezTo>
                  <a:pt x="17946" y="49456"/>
                  <a:pt x="42674" y="55353"/>
                  <a:pt x="60007" y="45244"/>
                </a:cubicBezTo>
                <a:cubicBezTo>
                  <a:pt x="67440" y="40909"/>
                  <a:pt x="74280" y="31348"/>
                  <a:pt x="72866" y="22860"/>
                </a:cubicBezTo>
                <a:cubicBezTo>
                  <a:pt x="72071" y="18087"/>
                  <a:pt x="67872" y="13604"/>
                  <a:pt x="63341" y="11906"/>
                </a:cubicBezTo>
                <a:cubicBezTo>
                  <a:pt x="56901" y="9492"/>
                  <a:pt x="53597" y="25280"/>
                  <a:pt x="56673" y="31432"/>
                </a:cubicBezTo>
                <a:cubicBezTo>
                  <a:pt x="58999" y="36083"/>
                  <a:pt x="64834" y="39011"/>
                  <a:pt x="70008" y="39529"/>
                </a:cubicBezTo>
                <a:cubicBezTo>
                  <a:pt x="89347" y="41466"/>
                  <a:pt x="112871" y="19436"/>
                  <a:pt x="112871" y="0"/>
                </a:cubicBezTo>
              </a:path>
            </a:pathLst>
          </a:custGeom>
          <a:noFill/>
          <a:ln cap="flat" cmpd="sng" w="19050">
            <a:solidFill>
              <a:schemeClr val="lt2"/>
            </a:solidFill>
            <a:prstDash val="solid"/>
            <a:round/>
            <a:headEnd len="med" w="med" type="none"/>
            <a:tailEnd len="med" w="med" type="none"/>
          </a:ln>
        </p:spPr>
      </p:sp>
      <p:pic>
        <p:nvPicPr>
          <p:cNvPr id="42" name="Google Shape;42;p5"/>
          <p:cNvPicPr preferRelativeResize="0"/>
          <p:nvPr/>
        </p:nvPicPr>
        <p:blipFill rotWithShape="1">
          <a:blip r:embed="rId3">
            <a:alphaModFix/>
          </a:blip>
          <a:srcRect b="21186" l="12235" r="12235" t="21192"/>
          <a:stretch/>
        </p:blipFill>
        <p:spPr>
          <a:xfrm flipH="1">
            <a:off x="8350350" y="3600825"/>
            <a:ext cx="5328699" cy="2963674"/>
          </a:xfrm>
          <a:prstGeom prst="rect">
            <a:avLst/>
          </a:prstGeom>
          <a:noFill/>
          <a:ln>
            <a:noFill/>
          </a:ln>
          <a:effectLst>
            <a:outerShdw blurRad="57150" rotWithShape="0" algn="bl" dir="5400000" dist="19050">
              <a:schemeClr val="dk1">
                <a:alpha val="50000"/>
              </a:schemeClr>
            </a:outerShdw>
          </a:effectLst>
        </p:spPr>
      </p:pic>
      <p:pic>
        <p:nvPicPr>
          <p:cNvPr id="43" name="Google Shape;43;p5"/>
          <p:cNvPicPr preferRelativeResize="0"/>
          <p:nvPr/>
        </p:nvPicPr>
        <p:blipFill rotWithShape="1">
          <a:blip r:embed="rId4">
            <a:alphaModFix/>
          </a:blip>
          <a:srcRect b="0" l="0" r="30357" t="0"/>
          <a:stretch/>
        </p:blipFill>
        <p:spPr>
          <a:xfrm rot="-10">
            <a:off x="-2309406" y="-2376888"/>
            <a:ext cx="3556311" cy="3144152"/>
          </a:xfrm>
          <a:prstGeom prst="rect">
            <a:avLst/>
          </a:prstGeom>
          <a:noFill/>
          <a:ln>
            <a:noFill/>
          </a:ln>
          <a:effectLst>
            <a:outerShdw blurRad="57150" rotWithShape="0" algn="bl" dir="5400000" dist="19050">
              <a:schemeClr val="dk1">
                <a:alpha val="50000"/>
              </a:schemeClr>
            </a:outerShdw>
          </a:effec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pic>
        <p:nvPicPr>
          <p:cNvPr id="45" name="Google Shape;45;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6"/>
          <p:cNvSpPr txBox="1"/>
          <p:nvPr>
            <p:ph type="title"/>
          </p:nvPr>
        </p:nvSpPr>
        <p:spPr>
          <a:xfrm>
            <a:off x="720000" y="449919"/>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200"/>
              <a:buNone/>
              <a:defRPr b="1"/>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7" name="Google Shape;47;p6"/>
          <p:cNvSpPr/>
          <p:nvPr/>
        </p:nvSpPr>
        <p:spPr>
          <a:xfrm rot="5106683">
            <a:off x="8097831" y="4012770"/>
            <a:ext cx="1668040" cy="1954439"/>
          </a:xfrm>
          <a:custGeom>
            <a:rect b="b" l="l" r="r" t="t"/>
            <a:pathLst>
              <a:path extrusionOk="0" h="92918" w="79302">
                <a:moveTo>
                  <a:pt x="58003" y="487"/>
                </a:moveTo>
                <a:cubicBezTo>
                  <a:pt x="49578" y="19"/>
                  <a:pt x="40679" y="-525"/>
                  <a:pt x="32762" y="2392"/>
                </a:cubicBezTo>
                <a:cubicBezTo>
                  <a:pt x="19067" y="7438"/>
                  <a:pt x="5524" y="18893"/>
                  <a:pt x="1329" y="32872"/>
                </a:cubicBezTo>
                <a:cubicBezTo>
                  <a:pt x="-4855" y="53480"/>
                  <a:pt x="12652" y="79348"/>
                  <a:pt x="31333" y="90022"/>
                </a:cubicBezTo>
                <a:cubicBezTo>
                  <a:pt x="43337" y="96881"/>
                  <a:pt x="63669" y="90572"/>
                  <a:pt x="71338" y="79068"/>
                </a:cubicBezTo>
                <a:cubicBezTo>
                  <a:pt x="76297" y="71629"/>
                  <a:pt x="80318" y="62188"/>
                  <a:pt x="78958" y="53351"/>
                </a:cubicBezTo>
                <a:cubicBezTo>
                  <a:pt x="77953" y="46825"/>
                  <a:pt x="71090" y="42226"/>
                  <a:pt x="69909" y="35729"/>
                </a:cubicBezTo>
                <a:cubicBezTo>
                  <a:pt x="69540" y="33699"/>
                  <a:pt x="69179" y="31252"/>
                  <a:pt x="67528" y="30014"/>
                </a:cubicBezTo>
                <a:cubicBezTo>
                  <a:pt x="62415" y="26179"/>
                  <a:pt x="55121" y="23571"/>
                  <a:pt x="48954" y="25252"/>
                </a:cubicBezTo>
                <a:cubicBezTo>
                  <a:pt x="38932" y="27984"/>
                  <a:pt x="26910" y="39463"/>
                  <a:pt x="29428" y="49541"/>
                </a:cubicBezTo>
                <a:cubicBezTo>
                  <a:pt x="30901" y="55438"/>
                  <a:pt x="37473" y="59524"/>
                  <a:pt x="43239" y="61447"/>
                </a:cubicBezTo>
                <a:cubicBezTo>
                  <a:pt x="49881" y="63662"/>
                  <a:pt x="60860" y="57018"/>
                  <a:pt x="60860" y="50017"/>
                </a:cubicBezTo>
              </a:path>
            </a:pathLst>
          </a:custGeom>
          <a:noFill/>
          <a:ln cap="flat" cmpd="sng" w="19050">
            <a:solidFill>
              <a:schemeClr val="lt1"/>
            </a:solidFill>
            <a:prstDash val="solid"/>
            <a:round/>
            <a:headEnd len="med" w="med" type="none"/>
            <a:tailEnd len="med" w="med" type="none"/>
          </a:ln>
        </p:spPr>
      </p:sp>
      <p:sp>
        <p:nvSpPr>
          <p:cNvPr id="48" name="Google Shape;48;p6"/>
          <p:cNvSpPr/>
          <p:nvPr/>
        </p:nvSpPr>
        <p:spPr>
          <a:xfrm>
            <a:off x="-608800" y="-104150"/>
            <a:ext cx="1904134" cy="852863"/>
          </a:xfrm>
          <a:custGeom>
            <a:rect b="b" l="l" r="r" t="t"/>
            <a:pathLst>
              <a:path extrusionOk="0" h="50555" w="112871">
                <a:moveTo>
                  <a:pt x="0" y="40481"/>
                </a:moveTo>
                <a:cubicBezTo>
                  <a:pt x="17946" y="49456"/>
                  <a:pt x="42674" y="55353"/>
                  <a:pt x="60007" y="45244"/>
                </a:cubicBezTo>
                <a:cubicBezTo>
                  <a:pt x="67440" y="40909"/>
                  <a:pt x="74280" y="31348"/>
                  <a:pt x="72866" y="22860"/>
                </a:cubicBezTo>
                <a:cubicBezTo>
                  <a:pt x="72071" y="18087"/>
                  <a:pt x="67872" y="13604"/>
                  <a:pt x="63341" y="11906"/>
                </a:cubicBezTo>
                <a:cubicBezTo>
                  <a:pt x="56901" y="9492"/>
                  <a:pt x="53597" y="25280"/>
                  <a:pt x="56673" y="31432"/>
                </a:cubicBezTo>
                <a:cubicBezTo>
                  <a:pt x="58999" y="36083"/>
                  <a:pt x="64834" y="39011"/>
                  <a:pt x="70008" y="39529"/>
                </a:cubicBezTo>
                <a:cubicBezTo>
                  <a:pt x="89347" y="41466"/>
                  <a:pt x="112871" y="19436"/>
                  <a:pt x="112871" y="0"/>
                </a:cubicBezTo>
              </a:path>
            </a:pathLst>
          </a:custGeom>
          <a:noFill/>
          <a:ln cap="flat" cmpd="sng" w="19050">
            <a:solidFill>
              <a:schemeClr val="lt2"/>
            </a:solidFill>
            <a:prstDash val="solid"/>
            <a:round/>
            <a:headEnd len="med" w="med" type="none"/>
            <a:tailEnd len="med" w="med" type="none"/>
          </a:ln>
        </p:spPr>
      </p:sp>
      <p:pic>
        <p:nvPicPr>
          <p:cNvPr id="49" name="Google Shape;49;p6"/>
          <p:cNvPicPr preferRelativeResize="0"/>
          <p:nvPr/>
        </p:nvPicPr>
        <p:blipFill rotWithShape="1">
          <a:blip r:embed="rId3">
            <a:alphaModFix/>
          </a:blip>
          <a:srcRect b="21186" l="12235" r="12235" t="21192"/>
          <a:stretch/>
        </p:blipFill>
        <p:spPr>
          <a:xfrm>
            <a:off x="7242575" y="-2112350"/>
            <a:ext cx="5328699" cy="2963674"/>
          </a:xfrm>
          <a:prstGeom prst="rect">
            <a:avLst/>
          </a:prstGeom>
          <a:noFill/>
          <a:ln>
            <a:noFill/>
          </a:ln>
          <a:effectLst>
            <a:outerShdw blurRad="57150" rotWithShape="0" algn="bl" dir="5400000" dist="19050">
              <a:schemeClr val="dk1">
                <a:alpha val="50000"/>
              </a:schemeClr>
            </a:outerShdw>
          </a:effectLst>
        </p:spPr>
      </p:pic>
      <p:pic>
        <p:nvPicPr>
          <p:cNvPr id="50" name="Google Shape;50;p6"/>
          <p:cNvPicPr preferRelativeResize="0"/>
          <p:nvPr/>
        </p:nvPicPr>
        <p:blipFill rotWithShape="1">
          <a:blip r:embed="rId3">
            <a:alphaModFix/>
          </a:blip>
          <a:srcRect b="21186" l="12235" r="12235" t="21192"/>
          <a:stretch/>
        </p:blipFill>
        <p:spPr>
          <a:xfrm>
            <a:off x="-4191375" y="3862525"/>
            <a:ext cx="5328699" cy="2963674"/>
          </a:xfrm>
          <a:prstGeom prst="rect">
            <a:avLst/>
          </a:prstGeom>
          <a:noFill/>
          <a:ln>
            <a:noFill/>
          </a:ln>
          <a:effectLst>
            <a:outerShdw blurRad="57150" rotWithShape="0" algn="bl" dir="5400000" dist="19050">
              <a:schemeClr val="dk1">
                <a:alpha val="50000"/>
              </a:schemeClr>
            </a:outerShdw>
          </a:effectLst>
        </p:spPr>
      </p:pic>
      <p:sp>
        <p:nvSpPr>
          <p:cNvPr id="51" name="Google Shape;51;p6"/>
          <p:cNvSpPr/>
          <p:nvPr/>
        </p:nvSpPr>
        <p:spPr>
          <a:xfrm rot="213578">
            <a:off x="-765140" y="4130510"/>
            <a:ext cx="1294821" cy="416923"/>
          </a:xfrm>
          <a:custGeom>
            <a:rect b="b" l="l" r="r" t="t"/>
            <a:pathLst>
              <a:path extrusionOk="0" h="27834" w="86443">
                <a:moveTo>
                  <a:pt x="21678" y="0"/>
                </a:moveTo>
                <a:lnTo>
                  <a:pt x="5219" y="268"/>
                </a:lnTo>
                <a:lnTo>
                  <a:pt x="4416" y="1874"/>
                </a:lnTo>
                <a:lnTo>
                  <a:pt x="3747" y="3613"/>
                </a:lnTo>
                <a:lnTo>
                  <a:pt x="3212" y="5219"/>
                </a:lnTo>
                <a:lnTo>
                  <a:pt x="2811" y="6958"/>
                </a:lnTo>
                <a:lnTo>
                  <a:pt x="2543" y="8832"/>
                </a:lnTo>
                <a:lnTo>
                  <a:pt x="2409" y="10571"/>
                </a:lnTo>
                <a:lnTo>
                  <a:pt x="2409" y="12311"/>
                </a:lnTo>
                <a:lnTo>
                  <a:pt x="2543" y="14184"/>
                </a:lnTo>
                <a:lnTo>
                  <a:pt x="2677" y="15389"/>
                </a:lnTo>
                <a:lnTo>
                  <a:pt x="2677" y="16727"/>
                </a:lnTo>
                <a:lnTo>
                  <a:pt x="2543" y="17396"/>
                </a:lnTo>
                <a:lnTo>
                  <a:pt x="2275" y="18199"/>
                </a:lnTo>
                <a:lnTo>
                  <a:pt x="1740" y="19537"/>
                </a:lnTo>
                <a:lnTo>
                  <a:pt x="1071" y="21544"/>
                </a:lnTo>
                <a:lnTo>
                  <a:pt x="536" y="23551"/>
                </a:lnTo>
                <a:lnTo>
                  <a:pt x="134" y="25692"/>
                </a:lnTo>
                <a:lnTo>
                  <a:pt x="1" y="27833"/>
                </a:lnTo>
                <a:lnTo>
                  <a:pt x="9367" y="27699"/>
                </a:lnTo>
                <a:lnTo>
                  <a:pt x="74935" y="27699"/>
                </a:lnTo>
                <a:lnTo>
                  <a:pt x="86443" y="27566"/>
                </a:lnTo>
                <a:lnTo>
                  <a:pt x="86175" y="24889"/>
                </a:lnTo>
                <a:lnTo>
                  <a:pt x="86042" y="22347"/>
                </a:lnTo>
                <a:lnTo>
                  <a:pt x="86042" y="19671"/>
                </a:lnTo>
                <a:lnTo>
                  <a:pt x="86175" y="16994"/>
                </a:lnTo>
                <a:lnTo>
                  <a:pt x="86175" y="16325"/>
                </a:lnTo>
                <a:lnTo>
                  <a:pt x="86042" y="15656"/>
                </a:lnTo>
                <a:lnTo>
                  <a:pt x="85774" y="15255"/>
                </a:lnTo>
                <a:lnTo>
                  <a:pt x="85373" y="14720"/>
                </a:lnTo>
                <a:lnTo>
                  <a:pt x="85239" y="14318"/>
                </a:lnTo>
                <a:lnTo>
                  <a:pt x="85239" y="13917"/>
                </a:lnTo>
                <a:lnTo>
                  <a:pt x="85373" y="13114"/>
                </a:lnTo>
                <a:lnTo>
                  <a:pt x="85373" y="12311"/>
                </a:lnTo>
                <a:lnTo>
                  <a:pt x="85373" y="11910"/>
                </a:lnTo>
                <a:lnTo>
                  <a:pt x="85239" y="11508"/>
                </a:lnTo>
                <a:lnTo>
                  <a:pt x="84971" y="11107"/>
                </a:lnTo>
                <a:lnTo>
                  <a:pt x="84703" y="10839"/>
                </a:lnTo>
                <a:lnTo>
                  <a:pt x="84168" y="10304"/>
                </a:lnTo>
                <a:lnTo>
                  <a:pt x="83767" y="9635"/>
                </a:lnTo>
                <a:lnTo>
                  <a:pt x="83633" y="8966"/>
                </a:lnTo>
                <a:lnTo>
                  <a:pt x="83633" y="8163"/>
                </a:lnTo>
                <a:lnTo>
                  <a:pt x="83767" y="7360"/>
                </a:lnTo>
                <a:lnTo>
                  <a:pt x="84034" y="5620"/>
                </a:lnTo>
                <a:lnTo>
                  <a:pt x="84168" y="3881"/>
                </a:lnTo>
                <a:lnTo>
                  <a:pt x="84302" y="2141"/>
                </a:lnTo>
                <a:lnTo>
                  <a:pt x="84703" y="402"/>
                </a:lnTo>
                <a:lnTo>
                  <a:pt x="61420" y="134"/>
                </a:lnTo>
                <a:lnTo>
                  <a:pt x="38137" y="0"/>
                </a:lnTo>
                <a:close/>
              </a:path>
            </a:pathLst>
          </a:custGeom>
          <a:solidFill>
            <a:srgbClr val="FFB055">
              <a:alpha val="51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2" name="Shape 52"/>
        <p:cNvGrpSpPr/>
        <p:nvPr/>
      </p:nvGrpSpPr>
      <p:grpSpPr>
        <a:xfrm>
          <a:off x="0" y="0"/>
          <a:ext cx="0" cy="0"/>
          <a:chOff x="0" y="0"/>
          <a:chExt cx="0" cy="0"/>
        </a:xfrm>
      </p:grpSpPr>
      <p:pic>
        <p:nvPicPr>
          <p:cNvPr id="53" name="Google Shape;53;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54" name="Google Shape;54;p7"/>
          <p:cNvSpPr txBox="1"/>
          <p:nvPr>
            <p:ph type="title"/>
          </p:nvPr>
        </p:nvSpPr>
        <p:spPr>
          <a:xfrm>
            <a:off x="837250" y="450409"/>
            <a:ext cx="3854100" cy="1155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5" name="Google Shape;55;p7"/>
          <p:cNvSpPr txBox="1"/>
          <p:nvPr>
            <p:ph idx="1" type="body"/>
          </p:nvPr>
        </p:nvSpPr>
        <p:spPr>
          <a:xfrm>
            <a:off x="837250" y="1784200"/>
            <a:ext cx="3854100" cy="21441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pic>
        <p:nvPicPr>
          <p:cNvPr id="56" name="Google Shape;56;p7"/>
          <p:cNvPicPr preferRelativeResize="0"/>
          <p:nvPr/>
        </p:nvPicPr>
        <p:blipFill rotWithShape="1">
          <a:blip r:embed="rId3">
            <a:alphaModFix/>
          </a:blip>
          <a:srcRect b="21186" l="12235" r="12235" t="21192"/>
          <a:stretch/>
        </p:blipFill>
        <p:spPr>
          <a:xfrm>
            <a:off x="7350325" y="-2048925"/>
            <a:ext cx="5328699" cy="2963674"/>
          </a:xfrm>
          <a:prstGeom prst="rect">
            <a:avLst/>
          </a:prstGeom>
          <a:noFill/>
          <a:ln>
            <a:noFill/>
          </a:ln>
          <a:effectLst>
            <a:outerShdw blurRad="57150" rotWithShape="0" algn="bl" dir="5400000" dist="19050">
              <a:schemeClr val="dk1">
                <a:alpha val="50000"/>
              </a:schemeClr>
            </a:outerShdw>
          </a:effectLst>
        </p:spPr>
      </p:pic>
      <p:sp>
        <p:nvSpPr>
          <p:cNvPr id="57" name="Google Shape;57;p7"/>
          <p:cNvSpPr/>
          <p:nvPr/>
        </p:nvSpPr>
        <p:spPr>
          <a:xfrm rot="-3034797">
            <a:off x="4700682" y="-1789284"/>
            <a:ext cx="2086202" cy="2444399"/>
          </a:xfrm>
          <a:custGeom>
            <a:rect b="b" l="l" r="r" t="t"/>
            <a:pathLst>
              <a:path extrusionOk="0" h="92918" w="79302">
                <a:moveTo>
                  <a:pt x="58003" y="487"/>
                </a:moveTo>
                <a:cubicBezTo>
                  <a:pt x="49578" y="19"/>
                  <a:pt x="40679" y="-525"/>
                  <a:pt x="32762" y="2392"/>
                </a:cubicBezTo>
                <a:cubicBezTo>
                  <a:pt x="19067" y="7438"/>
                  <a:pt x="5524" y="18893"/>
                  <a:pt x="1329" y="32872"/>
                </a:cubicBezTo>
                <a:cubicBezTo>
                  <a:pt x="-4855" y="53480"/>
                  <a:pt x="12652" y="79348"/>
                  <a:pt x="31333" y="90022"/>
                </a:cubicBezTo>
                <a:cubicBezTo>
                  <a:pt x="43337" y="96881"/>
                  <a:pt x="63669" y="90572"/>
                  <a:pt x="71338" y="79068"/>
                </a:cubicBezTo>
                <a:cubicBezTo>
                  <a:pt x="76297" y="71629"/>
                  <a:pt x="80318" y="62188"/>
                  <a:pt x="78958" y="53351"/>
                </a:cubicBezTo>
                <a:cubicBezTo>
                  <a:pt x="77953" y="46825"/>
                  <a:pt x="71090" y="42226"/>
                  <a:pt x="69909" y="35729"/>
                </a:cubicBezTo>
                <a:cubicBezTo>
                  <a:pt x="69540" y="33699"/>
                  <a:pt x="69179" y="31252"/>
                  <a:pt x="67528" y="30014"/>
                </a:cubicBezTo>
                <a:cubicBezTo>
                  <a:pt x="62415" y="26179"/>
                  <a:pt x="55121" y="23571"/>
                  <a:pt x="48954" y="25252"/>
                </a:cubicBezTo>
                <a:cubicBezTo>
                  <a:pt x="38932" y="27984"/>
                  <a:pt x="26910" y="39463"/>
                  <a:pt x="29428" y="49541"/>
                </a:cubicBezTo>
                <a:cubicBezTo>
                  <a:pt x="30901" y="55438"/>
                  <a:pt x="37473" y="59524"/>
                  <a:pt x="43239" y="61447"/>
                </a:cubicBezTo>
                <a:cubicBezTo>
                  <a:pt x="49881" y="63662"/>
                  <a:pt x="60860" y="57018"/>
                  <a:pt x="60860" y="50017"/>
                </a:cubicBezTo>
              </a:path>
            </a:pathLst>
          </a:custGeom>
          <a:noFill/>
          <a:ln cap="flat" cmpd="sng" w="19050">
            <a:solidFill>
              <a:schemeClr val="lt1"/>
            </a:solidFill>
            <a:prstDash val="solid"/>
            <a:round/>
            <a:headEnd len="med" w="med" type="none"/>
            <a:tailEnd len="med" w="med" type="none"/>
          </a:ln>
        </p:spPr>
      </p:sp>
      <p:pic>
        <p:nvPicPr>
          <p:cNvPr id="58" name="Google Shape;58;p7"/>
          <p:cNvPicPr preferRelativeResize="0"/>
          <p:nvPr/>
        </p:nvPicPr>
        <p:blipFill rotWithShape="1">
          <a:blip r:embed="rId4">
            <a:alphaModFix/>
          </a:blip>
          <a:srcRect b="12207" l="6461" r="6453" t="12207"/>
          <a:stretch/>
        </p:blipFill>
        <p:spPr>
          <a:xfrm flipH="1">
            <a:off x="-3628780" y="4095425"/>
            <a:ext cx="6143650" cy="3887801"/>
          </a:xfrm>
          <a:prstGeom prst="rect">
            <a:avLst/>
          </a:prstGeom>
          <a:noFill/>
          <a:ln>
            <a:noFill/>
          </a:ln>
          <a:effectLst>
            <a:outerShdw blurRad="57150" rotWithShape="0" algn="bl" dir="5400000" dist="19050">
              <a:schemeClr val="dk1">
                <a:alpha val="50000"/>
              </a:schemeClr>
            </a:outerShdw>
          </a:effec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9" name="Shape 59"/>
        <p:cNvGrpSpPr/>
        <p:nvPr/>
      </p:nvGrpSpPr>
      <p:grpSpPr>
        <a:xfrm>
          <a:off x="0" y="0"/>
          <a:ext cx="0" cy="0"/>
          <a:chOff x="0" y="0"/>
          <a:chExt cx="0" cy="0"/>
        </a:xfrm>
      </p:grpSpPr>
      <p:pic>
        <p:nvPicPr>
          <p:cNvPr id="60" name="Google Shape;60;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61" name="Google Shape;61;p8"/>
          <p:cNvSpPr txBox="1"/>
          <p:nvPr>
            <p:ph type="title"/>
          </p:nvPr>
        </p:nvSpPr>
        <p:spPr>
          <a:xfrm>
            <a:off x="1107950" y="1272000"/>
            <a:ext cx="6928200" cy="2734800"/>
          </a:xfrm>
          <a:prstGeom prst="rect">
            <a:avLst/>
          </a:prstGeom>
          <a:ln>
            <a:noFill/>
          </a:ln>
        </p:spPr>
        <p:txBody>
          <a:bodyPr anchorCtr="0" anchor="t" bIns="91425" lIns="91425" spcFirstLastPara="1" rIns="91425" wrap="square" tIns="91425">
            <a:noAutofit/>
          </a:bodyPr>
          <a:lstStyle>
            <a:lvl1pPr lvl="0" algn="ctr">
              <a:lnSpc>
                <a:spcPct val="80000"/>
              </a:lnSpc>
              <a:spcBef>
                <a:spcPts val="0"/>
              </a:spcBef>
              <a:spcAft>
                <a:spcPts val="0"/>
              </a:spcAft>
              <a:buSzPts val="6000"/>
              <a:buNone/>
              <a:defRPr sz="10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pic>
        <p:nvPicPr>
          <p:cNvPr id="62" name="Google Shape;62;p8"/>
          <p:cNvPicPr preferRelativeResize="0"/>
          <p:nvPr/>
        </p:nvPicPr>
        <p:blipFill rotWithShape="1">
          <a:blip r:embed="rId3">
            <a:alphaModFix/>
          </a:blip>
          <a:srcRect b="12207" l="6461" r="6453" t="12207"/>
          <a:stretch/>
        </p:blipFill>
        <p:spPr>
          <a:xfrm rot="-924720">
            <a:off x="6249575" y="3556325"/>
            <a:ext cx="6143650" cy="3887801"/>
          </a:xfrm>
          <a:prstGeom prst="rect">
            <a:avLst/>
          </a:prstGeom>
          <a:noFill/>
          <a:ln>
            <a:noFill/>
          </a:ln>
          <a:effectLst>
            <a:outerShdw blurRad="57150" rotWithShape="0" algn="bl" dir="5400000" dist="19050">
              <a:schemeClr val="dk1">
                <a:alpha val="50000"/>
              </a:schemeClr>
            </a:outerShdw>
          </a:effectLst>
        </p:spPr>
      </p:pic>
      <p:pic>
        <p:nvPicPr>
          <p:cNvPr id="63" name="Google Shape;63;p8"/>
          <p:cNvPicPr preferRelativeResize="0"/>
          <p:nvPr/>
        </p:nvPicPr>
        <p:blipFill rotWithShape="1">
          <a:blip r:embed="rId3">
            <a:alphaModFix/>
          </a:blip>
          <a:srcRect b="12207" l="6461" r="6453" t="12207"/>
          <a:stretch/>
        </p:blipFill>
        <p:spPr>
          <a:xfrm rot="10800000">
            <a:off x="-3250425" y="-2794775"/>
            <a:ext cx="6143650" cy="3887801"/>
          </a:xfrm>
          <a:prstGeom prst="rect">
            <a:avLst/>
          </a:prstGeom>
          <a:noFill/>
          <a:ln>
            <a:noFill/>
          </a:ln>
          <a:effectLst>
            <a:outerShdw blurRad="57150" rotWithShape="0" algn="bl" dir="5400000" dist="19050">
              <a:schemeClr val="dk1">
                <a:alpha val="50000"/>
              </a:schemeClr>
            </a:outerShdw>
          </a:effectLst>
        </p:spPr>
      </p:pic>
      <p:sp>
        <p:nvSpPr>
          <p:cNvPr id="64" name="Google Shape;64;p8"/>
          <p:cNvSpPr/>
          <p:nvPr/>
        </p:nvSpPr>
        <p:spPr>
          <a:xfrm flipH="1">
            <a:off x="6441271" y="-416725"/>
            <a:ext cx="4088470" cy="1831228"/>
          </a:xfrm>
          <a:custGeom>
            <a:rect b="b" l="l" r="r" t="t"/>
            <a:pathLst>
              <a:path extrusionOk="0" h="50555" w="112871">
                <a:moveTo>
                  <a:pt x="0" y="40481"/>
                </a:moveTo>
                <a:cubicBezTo>
                  <a:pt x="17946" y="49456"/>
                  <a:pt x="42674" y="55353"/>
                  <a:pt x="60007" y="45244"/>
                </a:cubicBezTo>
                <a:cubicBezTo>
                  <a:pt x="67440" y="40909"/>
                  <a:pt x="74280" y="31348"/>
                  <a:pt x="72866" y="22860"/>
                </a:cubicBezTo>
                <a:cubicBezTo>
                  <a:pt x="72071" y="18087"/>
                  <a:pt x="67872" y="13604"/>
                  <a:pt x="63341" y="11906"/>
                </a:cubicBezTo>
                <a:cubicBezTo>
                  <a:pt x="56901" y="9492"/>
                  <a:pt x="53597" y="25280"/>
                  <a:pt x="56673" y="31432"/>
                </a:cubicBezTo>
                <a:cubicBezTo>
                  <a:pt x="58999" y="36083"/>
                  <a:pt x="64834" y="39011"/>
                  <a:pt x="70008" y="39529"/>
                </a:cubicBezTo>
                <a:cubicBezTo>
                  <a:pt x="89347" y="41466"/>
                  <a:pt x="112871" y="19436"/>
                  <a:pt x="112871" y="0"/>
                </a:cubicBezTo>
              </a:path>
            </a:pathLst>
          </a:custGeom>
          <a:noFill/>
          <a:ln cap="flat" cmpd="sng" w="19050">
            <a:solidFill>
              <a:schemeClr val="lt2"/>
            </a:solidFill>
            <a:prstDash val="solid"/>
            <a:round/>
            <a:headEnd len="med" w="med" type="none"/>
            <a:tailEnd len="med" w="med" type="none"/>
          </a:ln>
        </p:spPr>
      </p:sp>
      <p:sp>
        <p:nvSpPr>
          <p:cNvPr id="65" name="Google Shape;65;p8"/>
          <p:cNvSpPr/>
          <p:nvPr/>
        </p:nvSpPr>
        <p:spPr>
          <a:xfrm rot="10354515">
            <a:off x="-796266" y="3167189"/>
            <a:ext cx="2646491" cy="3100888"/>
          </a:xfrm>
          <a:custGeom>
            <a:rect b="b" l="l" r="r" t="t"/>
            <a:pathLst>
              <a:path extrusionOk="0" h="92918" w="79302">
                <a:moveTo>
                  <a:pt x="58003" y="487"/>
                </a:moveTo>
                <a:cubicBezTo>
                  <a:pt x="49578" y="19"/>
                  <a:pt x="40679" y="-525"/>
                  <a:pt x="32762" y="2392"/>
                </a:cubicBezTo>
                <a:cubicBezTo>
                  <a:pt x="19067" y="7438"/>
                  <a:pt x="5524" y="18893"/>
                  <a:pt x="1329" y="32872"/>
                </a:cubicBezTo>
                <a:cubicBezTo>
                  <a:pt x="-4855" y="53480"/>
                  <a:pt x="12652" y="79348"/>
                  <a:pt x="31333" y="90022"/>
                </a:cubicBezTo>
                <a:cubicBezTo>
                  <a:pt x="43337" y="96881"/>
                  <a:pt x="63669" y="90572"/>
                  <a:pt x="71338" y="79068"/>
                </a:cubicBezTo>
                <a:cubicBezTo>
                  <a:pt x="76297" y="71629"/>
                  <a:pt x="80318" y="62188"/>
                  <a:pt x="78958" y="53351"/>
                </a:cubicBezTo>
                <a:cubicBezTo>
                  <a:pt x="77953" y="46825"/>
                  <a:pt x="71090" y="42226"/>
                  <a:pt x="69909" y="35729"/>
                </a:cubicBezTo>
                <a:cubicBezTo>
                  <a:pt x="69540" y="33699"/>
                  <a:pt x="69179" y="31252"/>
                  <a:pt x="67528" y="30014"/>
                </a:cubicBezTo>
                <a:cubicBezTo>
                  <a:pt x="62415" y="26179"/>
                  <a:pt x="55121" y="23571"/>
                  <a:pt x="48954" y="25252"/>
                </a:cubicBezTo>
                <a:cubicBezTo>
                  <a:pt x="38932" y="27984"/>
                  <a:pt x="26910" y="39463"/>
                  <a:pt x="29428" y="49541"/>
                </a:cubicBezTo>
                <a:cubicBezTo>
                  <a:pt x="30901" y="55438"/>
                  <a:pt x="37473" y="59524"/>
                  <a:pt x="43239" y="61447"/>
                </a:cubicBezTo>
                <a:cubicBezTo>
                  <a:pt x="49881" y="63662"/>
                  <a:pt x="60860" y="57018"/>
                  <a:pt x="60860" y="50017"/>
                </a:cubicBezTo>
              </a:path>
            </a:pathLst>
          </a:custGeom>
          <a:noFill/>
          <a:ln cap="flat" cmpd="sng" w="19050">
            <a:solidFill>
              <a:schemeClr val="lt1"/>
            </a:solidFill>
            <a:prstDash val="solid"/>
            <a:round/>
            <a:headEnd len="med" w="med" type="none"/>
            <a:tailEnd len="med" w="med" type="none"/>
          </a:ln>
        </p:spPr>
      </p:sp>
      <p:sp>
        <p:nvSpPr>
          <p:cNvPr id="66" name="Google Shape;66;p8"/>
          <p:cNvSpPr/>
          <p:nvPr/>
        </p:nvSpPr>
        <p:spPr>
          <a:xfrm rot="-1482782">
            <a:off x="7283503" y="4023216"/>
            <a:ext cx="1294866" cy="416937"/>
          </a:xfrm>
          <a:custGeom>
            <a:rect b="b" l="l" r="r" t="t"/>
            <a:pathLst>
              <a:path extrusionOk="0" h="27834" w="86443">
                <a:moveTo>
                  <a:pt x="21678" y="0"/>
                </a:moveTo>
                <a:lnTo>
                  <a:pt x="5219" y="268"/>
                </a:lnTo>
                <a:lnTo>
                  <a:pt x="4416" y="1874"/>
                </a:lnTo>
                <a:lnTo>
                  <a:pt x="3747" y="3613"/>
                </a:lnTo>
                <a:lnTo>
                  <a:pt x="3212" y="5219"/>
                </a:lnTo>
                <a:lnTo>
                  <a:pt x="2811" y="6958"/>
                </a:lnTo>
                <a:lnTo>
                  <a:pt x="2543" y="8832"/>
                </a:lnTo>
                <a:lnTo>
                  <a:pt x="2409" y="10571"/>
                </a:lnTo>
                <a:lnTo>
                  <a:pt x="2409" y="12311"/>
                </a:lnTo>
                <a:lnTo>
                  <a:pt x="2543" y="14184"/>
                </a:lnTo>
                <a:lnTo>
                  <a:pt x="2677" y="15389"/>
                </a:lnTo>
                <a:lnTo>
                  <a:pt x="2677" y="16727"/>
                </a:lnTo>
                <a:lnTo>
                  <a:pt x="2543" y="17396"/>
                </a:lnTo>
                <a:lnTo>
                  <a:pt x="2275" y="18199"/>
                </a:lnTo>
                <a:lnTo>
                  <a:pt x="1740" y="19537"/>
                </a:lnTo>
                <a:lnTo>
                  <a:pt x="1071" y="21544"/>
                </a:lnTo>
                <a:lnTo>
                  <a:pt x="536" y="23551"/>
                </a:lnTo>
                <a:lnTo>
                  <a:pt x="134" y="25692"/>
                </a:lnTo>
                <a:lnTo>
                  <a:pt x="1" y="27833"/>
                </a:lnTo>
                <a:lnTo>
                  <a:pt x="9367" y="27699"/>
                </a:lnTo>
                <a:lnTo>
                  <a:pt x="74935" y="27699"/>
                </a:lnTo>
                <a:lnTo>
                  <a:pt x="86443" y="27566"/>
                </a:lnTo>
                <a:lnTo>
                  <a:pt x="86175" y="24889"/>
                </a:lnTo>
                <a:lnTo>
                  <a:pt x="86042" y="22347"/>
                </a:lnTo>
                <a:lnTo>
                  <a:pt x="86042" y="19671"/>
                </a:lnTo>
                <a:lnTo>
                  <a:pt x="86175" y="16994"/>
                </a:lnTo>
                <a:lnTo>
                  <a:pt x="86175" y="16325"/>
                </a:lnTo>
                <a:lnTo>
                  <a:pt x="86042" y="15656"/>
                </a:lnTo>
                <a:lnTo>
                  <a:pt x="85774" y="15255"/>
                </a:lnTo>
                <a:lnTo>
                  <a:pt x="85373" y="14720"/>
                </a:lnTo>
                <a:lnTo>
                  <a:pt x="85239" y="14318"/>
                </a:lnTo>
                <a:lnTo>
                  <a:pt x="85239" y="13917"/>
                </a:lnTo>
                <a:lnTo>
                  <a:pt x="85373" y="13114"/>
                </a:lnTo>
                <a:lnTo>
                  <a:pt x="85373" y="12311"/>
                </a:lnTo>
                <a:lnTo>
                  <a:pt x="85373" y="11910"/>
                </a:lnTo>
                <a:lnTo>
                  <a:pt x="85239" y="11508"/>
                </a:lnTo>
                <a:lnTo>
                  <a:pt x="84971" y="11107"/>
                </a:lnTo>
                <a:lnTo>
                  <a:pt x="84703" y="10839"/>
                </a:lnTo>
                <a:lnTo>
                  <a:pt x="84168" y="10304"/>
                </a:lnTo>
                <a:lnTo>
                  <a:pt x="83767" y="9635"/>
                </a:lnTo>
                <a:lnTo>
                  <a:pt x="83633" y="8966"/>
                </a:lnTo>
                <a:lnTo>
                  <a:pt x="83633" y="8163"/>
                </a:lnTo>
                <a:lnTo>
                  <a:pt x="83767" y="7360"/>
                </a:lnTo>
                <a:lnTo>
                  <a:pt x="84034" y="5620"/>
                </a:lnTo>
                <a:lnTo>
                  <a:pt x="84168" y="3881"/>
                </a:lnTo>
                <a:lnTo>
                  <a:pt x="84302" y="2141"/>
                </a:lnTo>
                <a:lnTo>
                  <a:pt x="84703" y="402"/>
                </a:lnTo>
                <a:lnTo>
                  <a:pt x="61420" y="134"/>
                </a:lnTo>
                <a:lnTo>
                  <a:pt x="38137" y="0"/>
                </a:lnTo>
                <a:close/>
              </a:path>
            </a:pathLst>
          </a:custGeom>
          <a:solidFill>
            <a:srgbClr val="FFB055">
              <a:alpha val="51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
          <p:cNvSpPr/>
          <p:nvPr/>
        </p:nvSpPr>
        <p:spPr>
          <a:xfrm rot="-6080284">
            <a:off x="902078" y="-108770"/>
            <a:ext cx="438999" cy="1543463"/>
          </a:xfrm>
          <a:custGeom>
            <a:rect b="b" l="l" r="r" t="t"/>
            <a:pathLst>
              <a:path extrusionOk="0" h="103036" w="29306">
                <a:moveTo>
                  <a:pt x="28503" y="1"/>
                </a:moveTo>
                <a:lnTo>
                  <a:pt x="22347" y="3480"/>
                </a:lnTo>
                <a:lnTo>
                  <a:pt x="21411" y="3881"/>
                </a:lnTo>
                <a:lnTo>
                  <a:pt x="20474" y="4283"/>
                </a:lnTo>
                <a:lnTo>
                  <a:pt x="19537" y="4416"/>
                </a:lnTo>
                <a:lnTo>
                  <a:pt x="18467" y="4416"/>
                </a:lnTo>
                <a:lnTo>
                  <a:pt x="17396" y="4684"/>
                </a:lnTo>
                <a:lnTo>
                  <a:pt x="16460" y="5085"/>
                </a:lnTo>
                <a:lnTo>
                  <a:pt x="15389" y="5621"/>
                </a:lnTo>
                <a:lnTo>
                  <a:pt x="14452" y="6290"/>
                </a:lnTo>
                <a:lnTo>
                  <a:pt x="12579" y="7628"/>
                </a:lnTo>
                <a:lnTo>
                  <a:pt x="11642" y="8297"/>
                </a:lnTo>
                <a:lnTo>
                  <a:pt x="10572" y="8832"/>
                </a:lnTo>
                <a:lnTo>
                  <a:pt x="9234" y="9234"/>
                </a:lnTo>
                <a:lnTo>
                  <a:pt x="7762" y="9367"/>
                </a:lnTo>
                <a:lnTo>
                  <a:pt x="4952" y="9635"/>
                </a:lnTo>
                <a:lnTo>
                  <a:pt x="3480" y="10036"/>
                </a:lnTo>
                <a:lnTo>
                  <a:pt x="2008" y="10572"/>
                </a:lnTo>
                <a:lnTo>
                  <a:pt x="1339" y="10973"/>
                </a:lnTo>
                <a:lnTo>
                  <a:pt x="804" y="11375"/>
                </a:lnTo>
                <a:lnTo>
                  <a:pt x="402" y="11910"/>
                </a:lnTo>
                <a:lnTo>
                  <a:pt x="1" y="12579"/>
                </a:lnTo>
                <a:lnTo>
                  <a:pt x="135" y="32249"/>
                </a:lnTo>
                <a:lnTo>
                  <a:pt x="135" y="54328"/>
                </a:lnTo>
                <a:lnTo>
                  <a:pt x="135" y="76407"/>
                </a:lnTo>
                <a:lnTo>
                  <a:pt x="135" y="86711"/>
                </a:lnTo>
                <a:lnTo>
                  <a:pt x="268" y="96212"/>
                </a:lnTo>
                <a:lnTo>
                  <a:pt x="402" y="96881"/>
                </a:lnTo>
                <a:lnTo>
                  <a:pt x="670" y="97550"/>
                </a:lnTo>
                <a:lnTo>
                  <a:pt x="1339" y="98754"/>
                </a:lnTo>
                <a:lnTo>
                  <a:pt x="2142" y="99691"/>
                </a:lnTo>
                <a:lnTo>
                  <a:pt x="3212" y="100627"/>
                </a:lnTo>
                <a:lnTo>
                  <a:pt x="5219" y="101966"/>
                </a:lnTo>
                <a:lnTo>
                  <a:pt x="6156" y="102367"/>
                </a:lnTo>
                <a:lnTo>
                  <a:pt x="7360" y="102768"/>
                </a:lnTo>
                <a:lnTo>
                  <a:pt x="8699" y="103036"/>
                </a:lnTo>
                <a:lnTo>
                  <a:pt x="12579" y="103036"/>
                </a:lnTo>
                <a:lnTo>
                  <a:pt x="14319" y="102768"/>
                </a:lnTo>
                <a:lnTo>
                  <a:pt x="15121" y="102635"/>
                </a:lnTo>
                <a:lnTo>
                  <a:pt x="15924" y="102233"/>
                </a:lnTo>
                <a:lnTo>
                  <a:pt x="16593" y="101832"/>
                </a:lnTo>
                <a:lnTo>
                  <a:pt x="17262" y="101296"/>
                </a:lnTo>
                <a:lnTo>
                  <a:pt x="18199" y="100360"/>
                </a:lnTo>
                <a:lnTo>
                  <a:pt x="19002" y="99289"/>
                </a:lnTo>
                <a:lnTo>
                  <a:pt x="19939" y="98353"/>
                </a:lnTo>
                <a:lnTo>
                  <a:pt x="21009" y="97684"/>
                </a:lnTo>
                <a:lnTo>
                  <a:pt x="22213" y="97148"/>
                </a:lnTo>
                <a:lnTo>
                  <a:pt x="23418" y="96747"/>
                </a:lnTo>
                <a:lnTo>
                  <a:pt x="24756" y="96479"/>
                </a:lnTo>
                <a:lnTo>
                  <a:pt x="26094" y="96345"/>
                </a:lnTo>
                <a:lnTo>
                  <a:pt x="28770" y="96212"/>
                </a:lnTo>
                <a:lnTo>
                  <a:pt x="29038" y="73731"/>
                </a:lnTo>
                <a:lnTo>
                  <a:pt x="29306" y="48173"/>
                </a:lnTo>
                <a:lnTo>
                  <a:pt x="29172" y="35193"/>
                </a:lnTo>
                <a:lnTo>
                  <a:pt x="29172" y="22615"/>
                </a:lnTo>
                <a:lnTo>
                  <a:pt x="28904" y="10706"/>
                </a:lnTo>
                <a:lnTo>
                  <a:pt x="28503" y="1"/>
                </a:lnTo>
                <a:close/>
              </a:path>
            </a:pathLst>
          </a:custGeom>
          <a:solidFill>
            <a:srgbClr val="FFB055">
              <a:alpha val="51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8" name="Shape 68"/>
        <p:cNvGrpSpPr/>
        <p:nvPr/>
      </p:nvGrpSpPr>
      <p:grpSpPr>
        <a:xfrm>
          <a:off x="0" y="0"/>
          <a:ext cx="0" cy="0"/>
          <a:chOff x="0" y="0"/>
          <a:chExt cx="0" cy="0"/>
        </a:xfrm>
      </p:grpSpPr>
      <p:pic>
        <p:nvPicPr>
          <p:cNvPr id="69" name="Google Shape;69;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70" name="Google Shape;70;p9"/>
          <p:cNvSpPr txBox="1"/>
          <p:nvPr>
            <p:ph type="title"/>
          </p:nvPr>
        </p:nvSpPr>
        <p:spPr>
          <a:xfrm>
            <a:off x="2096700" y="1249328"/>
            <a:ext cx="4950600" cy="8640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600"/>
              <a:buNone/>
              <a:defRPr sz="52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1" name="Google Shape;71;p9"/>
          <p:cNvSpPr txBox="1"/>
          <p:nvPr>
            <p:ph idx="1" type="subTitle"/>
          </p:nvPr>
        </p:nvSpPr>
        <p:spPr>
          <a:xfrm>
            <a:off x="2664550" y="2194075"/>
            <a:ext cx="3814800" cy="149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pic>
        <p:nvPicPr>
          <p:cNvPr id="72" name="Google Shape;72;p9"/>
          <p:cNvPicPr preferRelativeResize="0"/>
          <p:nvPr/>
        </p:nvPicPr>
        <p:blipFill rotWithShape="1">
          <a:blip r:embed="rId3">
            <a:alphaModFix/>
          </a:blip>
          <a:srcRect b="12207" l="6461" r="6453" t="12207"/>
          <a:stretch/>
        </p:blipFill>
        <p:spPr>
          <a:xfrm flipH="1" rot="10800000">
            <a:off x="5332308" y="-2830900"/>
            <a:ext cx="6143650" cy="3887801"/>
          </a:xfrm>
          <a:prstGeom prst="rect">
            <a:avLst/>
          </a:prstGeom>
          <a:noFill/>
          <a:ln>
            <a:noFill/>
          </a:ln>
          <a:effectLst>
            <a:outerShdw blurRad="57150" rotWithShape="0" algn="bl" dir="5400000" dist="19050">
              <a:schemeClr val="dk1">
                <a:alpha val="50000"/>
              </a:schemeClr>
            </a:outerShdw>
          </a:effectLst>
        </p:spPr>
      </p:pic>
      <p:sp>
        <p:nvSpPr>
          <p:cNvPr id="73" name="Google Shape;73;p9"/>
          <p:cNvSpPr/>
          <p:nvPr/>
        </p:nvSpPr>
        <p:spPr>
          <a:xfrm rot="-3034797">
            <a:off x="457307" y="-1138984"/>
            <a:ext cx="2086202" cy="2444399"/>
          </a:xfrm>
          <a:custGeom>
            <a:rect b="b" l="l" r="r" t="t"/>
            <a:pathLst>
              <a:path extrusionOk="0" h="92918" w="79302">
                <a:moveTo>
                  <a:pt x="58003" y="487"/>
                </a:moveTo>
                <a:cubicBezTo>
                  <a:pt x="49578" y="19"/>
                  <a:pt x="40679" y="-525"/>
                  <a:pt x="32762" y="2392"/>
                </a:cubicBezTo>
                <a:cubicBezTo>
                  <a:pt x="19067" y="7438"/>
                  <a:pt x="5524" y="18893"/>
                  <a:pt x="1329" y="32872"/>
                </a:cubicBezTo>
                <a:cubicBezTo>
                  <a:pt x="-4855" y="53480"/>
                  <a:pt x="12652" y="79348"/>
                  <a:pt x="31333" y="90022"/>
                </a:cubicBezTo>
                <a:cubicBezTo>
                  <a:pt x="43337" y="96881"/>
                  <a:pt x="63669" y="90572"/>
                  <a:pt x="71338" y="79068"/>
                </a:cubicBezTo>
                <a:cubicBezTo>
                  <a:pt x="76297" y="71629"/>
                  <a:pt x="80318" y="62188"/>
                  <a:pt x="78958" y="53351"/>
                </a:cubicBezTo>
                <a:cubicBezTo>
                  <a:pt x="77953" y="46825"/>
                  <a:pt x="71090" y="42226"/>
                  <a:pt x="69909" y="35729"/>
                </a:cubicBezTo>
                <a:cubicBezTo>
                  <a:pt x="69540" y="33699"/>
                  <a:pt x="69179" y="31252"/>
                  <a:pt x="67528" y="30014"/>
                </a:cubicBezTo>
                <a:cubicBezTo>
                  <a:pt x="62415" y="26179"/>
                  <a:pt x="55121" y="23571"/>
                  <a:pt x="48954" y="25252"/>
                </a:cubicBezTo>
                <a:cubicBezTo>
                  <a:pt x="38932" y="27984"/>
                  <a:pt x="26910" y="39463"/>
                  <a:pt x="29428" y="49541"/>
                </a:cubicBezTo>
                <a:cubicBezTo>
                  <a:pt x="30901" y="55438"/>
                  <a:pt x="37473" y="59524"/>
                  <a:pt x="43239" y="61447"/>
                </a:cubicBezTo>
                <a:cubicBezTo>
                  <a:pt x="49881" y="63662"/>
                  <a:pt x="60860" y="57018"/>
                  <a:pt x="60860" y="50017"/>
                </a:cubicBezTo>
              </a:path>
            </a:pathLst>
          </a:custGeom>
          <a:noFill/>
          <a:ln cap="flat" cmpd="sng" w="19050">
            <a:solidFill>
              <a:schemeClr val="lt1"/>
            </a:solidFill>
            <a:prstDash val="solid"/>
            <a:round/>
            <a:headEnd len="med" w="med" type="none"/>
            <a:tailEnd len="med" w="med" type="none"/>
          </a:ln>
        </p:spPr>
      </p:sp>
      <p:sp>
        <p:nvSpPr>
          <p:cNvPr id="74" name="Google Shape;74;p9"/>
          <p:cNvSpPr/>
          <p:nvPr/>
        </p:nvSpPr>
        <p:spPr>
          <a:xfrm rot="9757827">
            <a:off x="6726853" y="3542252"/>
            <a:ext cx="3354557" cy="1502508"/>
          </a:xfrm>
          <a:custGeom>
            <a:rect b="b" l="l" r="r" t="t"/>
            <a:pathLst>
              <a:path extrusionOk="0" h="50555" w="112871">
                <a:moveTo>
                  <a:pt x="0" y="40481"/>
                </a:moveTo>
                <a:cubicBezTo>
                  <a:pt x="17946" y="49456"/>
                  <a:pt x="42674" y="55353"/>
                  <a:pt x="60007" y="45244"/>
                </a:cubicBezTo>
                <a:cubicBezTo>
                  <a:pt x="67440" y="40909"/>
                  <a:pt x="74280" y="31348"/>
                  <a:pt x="72866" y="22860"/>
                </a:cubicBezTo>
                <a:cubicBezTo>
                  <a:pt x="72071" y="18087"/>
                  <a:pt x="67872" y="13604"/>
                  <a:pt x="63341" y="11906"/>
                </a:cubicBezTo>
                <a:cubicBezTo>
                  <a:pt x="56901" y="9492"/>
                  <a:pt x="53597" y="25280"/>
                  <a:pt x="56673" y="31432"/>
                </a:cubicBezTo>
                <a:cubicBezTo>
                  <a:pt x="58999" y="36083"/>
                  <a:pt x="64834" y="39011"/>
                  <a:pt x="70008" y="39529"/>
                </a:cubicBezTo>
                <a:cubicBezTo>
                  <a:pt x="89347" y="41466"/>
                  <a:pt x="112871" y="19436"/>
                  <a:pt x="112871" y="0"/>
                </a:cubicBezTo>
              </a:path>
            </a:pathLst>
          </a:custGeom>
          <a:noFill/>
          <a:ln cap="flat" cmpd="sng" w="19050">
            <a:solidFill>
              <a:schemeClr val="lt2"/>
            </a:solidFill>
            <a:prstDash val="solid"/>
            <a:round/>
            <a:headEnd len="med" w="med" type="none"/>
            <a:tailEnd len="med" w="med" type="none"/>
          </a:ln>
        </p:spPr>
      </p:sp>
      <p:pic>
        <p:nvPicPr>
          <p:cNvPr id="75" name="Google Shape;75;p9"/>
          <p:cNvPicPr preferRelativeResize="0"/>
          <p:nvPr/>
        </p:nvPicPr>
        <p:blipFill rotWithShape="1">
          <a:blip r:embed="rId3">
            <a:alphaModFix/>
          </a:blip>
          <a:srcRect b="12207" l="6461" r="6453" t="12207"/>
          <a:stretch/>
        </p:blipFill>
        <p:spPr>
          <a:xfrm flipH="1" rot="985575">
            <a:off x="-2673655" y="3571425"/>
            <a:ext cx="6143651" cy="3887801"/>
          </a:xfrm>
          <a:prstGeom prst="rect">
            <a:avLst/>
          </a:prstGeom>
          <a:noFill/>
          <a:ln>
            <a:noFill/>
          </a:ln>
          <a:effectLst>
            <a:outerShdw blurRad="57150" rotWithShape="0" algn="bl" dir="5400000" dist="19050">
              <a:schemeClr val="dk1">
                <a:alpha val="50000"/>
              </a:schemeClr>
            </a:outerShdw>
          </a:effec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6" name="Shape 76"/>
        <p:cNvGrpSpPr/>
        <p:nvPr/>
      </p:nvGrpSpPr>
      <p:grpSpPr>
        <a:xfrm>
          <a:off x="0" y="0"/>
          <a:ext cx="0" cy="0"/>
          <a:chOff x="0" y="0"/>
          <a:chExt cx="0" cy="0"/>
        </a:xfrm>
      </p:grpSpPr>
      <p:sp>
        <p:nvSpPr>
          <p:cNvPr id="77" name="Google Shape;77;p10"/>
          <p:cNvSpPr txBox="1"/>
          <p:nvPr>
            <p:ph type="title"/>
          </p:nvPr>
        </p:nvSpPr>
        <p:spPr>
          <a:xfrm rot="-122021">
            <a:off x="787488" y="705126"/>
            <a:ext cx="3347709" cy="1491935"/>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200"/>
              <a:buNone/>
              <a:defRPr b="1">
                <a:solidFill>
                  <a:schemeClr val="dk2"/>
                </a:solidFill>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200"/>
              <a:buFont typeface="Playfair Display"/>
              <a:buNone/>
              <a:defRPr b="1" i="1" sz="3200">
                <a:solidFill>
                  <a:schemeClr val="lt1"/>
                </a:solidFill>
                <a:latin typeface="Playfair Display"/>
                <a:ea typeface="Playfair Display"/>
                <a:cs typeface="Playfair Display"/>
                <a:sym typeface="Playfair Display"/>
              </a:defRPr>
            </a:lvl1pPr>
            <a:lvl2pPr lvl="1" rtl="0">
              <a:spcBef>
                <a:spcPts val="0"/>
              </a:spcBef>
              <a:spcAft>
                <a:spcPts val="0"/>
              </a:spcAft>
              <a:buClr>
                <a:schemeClr val="lt1"/>
              </a:buClr>
              <a:buSzPts val="3200"/>
              <a:buFont typeface="Playfair Display"/>
              <a:buNone/>
              <a:defRPr b="1" i="1" sz="3200">
                <a:solidFill>
                  <a:schemeClr val="lt1"/>
                </a:solidFill>
                <a:latin typeface="Playfair Display"/>
                <a:ea typeface="Playfair Display"/>
                <a:cs typeface="Playfair Display"/>
                <a:sym typeface="Playfair Display"/>
              </a:defRPr>
            </a:lvl2pPr>
            <a:lvl3pPr lvl="2" rtl="0">
              <a:spcBef>
                <a:spcPts val="0"/>
              </a:spcBef>
              <a:spcAft>
                <a:spcPts val="0"/>
              </a:spcAft>
              <a:buClr>
                <a:schemeClr val="lt1"/>
              </a:buClr>
              <a:buSzPts val="3200"/>
              <a:buFont typeface="Playfair Display"/>
              <a:buNone/>
              <a:defRPr b="1" i="1" sz="3200">
                <a:solidFill>
                  <a:schemeClr val="lt1"/>
                </a:solidFill>
                <a:latin typeface="Playfair Display"/>
                <a:ea typeface="Playfair Display"/>
                <a:cs typeface="Playfair Display"/>
                <a:sym typeface="Playfair Display"/>
              </a:defRPr>
            </a:lvl3pPr>
            <a:lvl4pPr lvl="3" rtl="0">
              <a:spcBef>
                <a:spcPts val="0"/>
              </a:spcBef>
              <a:spcAft>
                <a:spcPts val="0"/>
              </a:spcAft>
              <a:buClr>
                <a:schemeClr val="lt1"/>
              </a:buClr>
              <a:buSzPts val="3200"/>
              <a:buFont typeface="Playfair Display"/>
              <a:buNone/>
              <a:defRPr b="1" i="1" sz="3200">
                <a:solidFill>
                  <a:schemeClr val="lt1"/>
                </a:solidFill>
                <a:latin typeface="Playfair Display"/>
                <a:ea typeface="Playfair Display"/>
                <a:cs typeface="Playfair Display"/>
                <a:sym typeface="Playfair Display"/>
              </a:defRPr>
            </a:lvl4pPr>
            <a:lvl5pPr lvl="4" rtl="0">
              <a:spcBef>
                <a:spcPts val="0"/>
              </a:spcBef>
              <a:spcAft>
                <a:spcPts val="0"/>
              </a:spcAft>
              <a:buClr>
                <a:schemeClr val="lt1"/>
              </a:buClr>
              <a:buSzPts val="3200"/>
              <a:buFont typeface="Playfair Display"/>
              <a:buNone/>
              <a:defRPr b="1" i="1" sz="3200">
                <a:solidFill>
                  <a:schemeClr val="lt1"/>
                </a:solidFill>
                <a:latin typeface="Playfair Display"/>
                <a:ea typeface="Playfair Display"/>
                <a:cs typeface="Playfair Display"/>
                <a:sym typeface="Playfair Display"/>
              </a:defRPr>
            </a:lvl5pPr>
            <a:lvl6pPr lvl="5" rtl="0">
              <a:spcBef>
                <a:spcPts val="0"/>
              </a:spcBef>
              <a:spcAft>
                <a:spcPts val="0"/>
              </a:spcAft>
              <a:buClr>
                <a:schemeClr val="lt1"/>
              </a:buClr>
              <a:buSzPts val="3200"/>
              <a:buFont typeface="Playfair Display"/>
              <a:buNone/>
              <a:defRPr b="1" i="1" sz="3200">
                <a:solidFill>
                  <a:schemeClr val="lt1"/>
                </a:solidFill>
                <a:latin typeface="Playfair Display"/>
                <a:ea typeface="Playfair Display"/>
                <a:cs typeface="Playfair Display"/>
                <a:sym typeface="Playfair Display"/>
              </a:defRPr>
            </a:lvl6pPr>
            <a:lvl7pPr lvl="6" rtl="0">
              <a:spcBef>
                <a:spcPts val="0"/>
              </a:spcBef>
              <a:spcAft>
                <a:spcPts val="0"/>
              </a:spcAft>
              <a:buClr>
                <a:schemeClr val="lt1"/>
              </a:buClr>
              <a:buSzPts val="3200"/>
              <a:buFont typeface="Playfair Display"/>
              <a:buNone/>
              <a:defRPr b="1" i="1" sz="3200">
                <a:solidFill>
                  <a:schemeClr val="lt1"/>
                </a:solidFill>
                <a:latin typeface="Playfair Display"/>
                <a:ea typeface="Playfair Display"/>
                <a:cs typeface="Playfair Display"/>
                <a:sym typeface="Playfair Display"/>
              </a:defRPr>
            </a:lvl7pPr>
            <a:lvl8pPr lvl="7" rtl="0">
              <a:spcBef>
                <a:spcPts val="0"/>
              </a:spcBef>
              <a:spcAft>
                <a:spcPts val="0"/>
              </a:spcAft>
              <a:buClr>
                <a:schemeClr val="lt1"/>
              </a:buClr>
              <a:buSzPts val="3200"/>
              <a:buFont typeface="Playfair Display"/>
              <a:buNone/>
              <a:defRPr b="1" i="1" sz="3200">
                <a:solidFill>
                  <a:schemeClr val="lt1"/>
                </a:solidFill>
                <a:latin typeface="Playfair Display"/>
                <a:ea typeface="Playfair Display"/>
                <a:cs typeface="Playfair Display"/>
                <a:sym typeface="Playfair Display"/>
              </a:defRPr>
            </a:lvl8pPr>
            <a:lvl9pPr lvl="8" rtl="0">
              <a:spcBef>
                <a:spcPts val="0"/>
              </a:spcBef>
              <a:spcAft>
                <a:spcPts val="0"/>
              </a:spcAft>
              <a:buClr>
                <a:schemeClr val="lt1"/>
              </a:buClr>
              <a:buSzPts val="3200"/>
              <a:buFont typeface="Playfair Display"/>
              <a:buNone/>
              <a:defRPr b="1" i="1" sz="3200">
                <a:solidFill>
                  <a:schemeClr val="lt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720000" y="1152475"/>
            <a:ext cx="7704000" cy="33609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Tajawal"/>
              <a:buChar char="●"/>
              <a:defRPr>
                <a:solidFill>
                  <a:schemeClr val="lt1"/>
                </a:solidFill>
                <a:latin typeface="Tajawal"/>
                <a:ea typeface="Tajawal"/>
                <a:cs typeface="Tajawal"/>
                <a:sym typeface="Tajawal"/>
              </a:defRPr>
            </a:lvl1pPr>
            <a:lvl2pPr indent="-317500" lvl="1" marL="914400">
              <a:lnSpc>
                <a:spcPct val="115000"/>
              </a:lnSpc>
              <a:spcBef>
                <a:spcPts val="1600"/>
              </a:spcBef>
              <a:spcAft>
                <a:spcPts val="0"/>
              </a:spcAft>
              <a:buClr>
                <a:schemeClr val="lt1"/>
              </a:buClr>
              <a:buSzPts val="1400"/>
              <a:buFont typeface="Tajawal"/>
              <a:buChar char="○"/>
              <a:defRPr>
                <a:solidFill>
                  <a:schemeClr val="lt1"/>
                </a:solidFill>
                <a:latin typeface="Tajawal"/>
                <a:ea typeface="Tajawal"/>
                <a:cs typeface="Tajawal"/>
                <a:sym typeface="Tajawal"/>
              </a:defRPr>
            </a:lvl2pPr>
            <a:lvl3pPr indent="-317500" lvl="2" marL="1371600">
              <a:lnSpc>
                <a:spcPct val="115000"/>
              </a:lnSpc>
              <a:spcBef>
                <a:spcPts val="1600"/>
              </a:spcBef>
              <a:spcAft>
                <a:spcPts val="0"/>
              </a:spcAft>
              <a:buClr>
                <a:schemeClr val="lt1"/>
              </a:buClr>
              <a:buSzPts val="1400"/>
              <a:buFont typeface="Tajawal"/>
              <a:buChar char="■"/>
              <a:defRPr>
                <a:solidFill>
                  <a:schemeClr val="lt1"/>
                </a:solidFill>
                <a:latin typeface="Tajawal"/>
                <a:ea typeface="Tajawal"/>
                <a:cs typeface="Tajawal"/>
                <a:sym typeface="Tajawal"/>
              </a:defRPr>
            </a:lvl3pPr>
            <a:lvl4pPr indent="-317500" lvl="3" marL="1828800">
              <a:lnSpc>
                <a:spcPct val="115000"/>
              </a:lnSpc>
              <a:spcBef>
                <a:spcPts val="1600"/>
              </a:spcBef>
              <a:spcAft>
                <a:spcPts val="0"/>
              </a:spcAft>
              <a:buClr>
                <a:schemeClr val="lt1"/>
              </a:buClr>
              <a:buSzPts val="1400"/>
              <a:buFont typeface="Tajawal"/>
              <a:buChar char="●"/>
              <a:defRPr>
                <a:solidFill>
                  <a:schemeClr val="lt1"/>
                </a:solidFill>
                <a:latin typeface="Tajawal"/>
                <a:ea typeface="Tajawal"/>
                <a:cs typeface="Tajawal"/>
                <a:sym typeface="Tajawal"/>
              </a:defRPr>
            </a:lvl4pPr>
            <a:lvl5pPr indent="-317500" lvl="4" marL="2286000">
              <a:lnSpc>
                <a:spcPct val="115000"/>
              </a:lnSpc>
              <a:spcBef>
                <a:spcPts val="1600"/>
              </a:spcBef>
              <a:spcAft>
                <a:spcPts val="0"/>
              </a:spcAft>
              <a:buClr>
                <a:schemeClr val="lt1"/>
              </a:buClr>
              <a:buSzPts val="1400"/>
              <a:buFont typeface="Tajawal"/>
              <a:buChar char="○"/>
              <a:defRPr>
                <a:solidFill>
                  <a:schemeClr val="lt1"/>
                </a:solidFill>
                <a:latin typeface="Tajawal"/>
                <a:ea typeface="Tajawal"/>
                <a:cs typeface="Tajawal"/>
                <a:sym typeface="Tajawal"/>
              </a:defRPr>
            </a:lvl5pPr>
            <a:lvl6pPr indent="-317500" lvl="5" marL="2743200">
              <a:lnSpc>
                <a:spcPct val="115000"/>
              </a:lnSpc>
              <a:spcBef>
                <a:spcPts val="1600"/>
              </a:spcBef>
              <a:spcAft>
                <a:spcPts val="0"/>
              </a:spcAft>
              <a:buClr>
                <a:schemeClr val="lt1"/>
              </a:buClr>
              <a:buSzPts val="1400"/>
              <a:buFont typeface="Tajawal"/>
              <a:buChar char="■"/>
              <a:defRPr>
                <a:solidFill>
                  <a:schemeClr val="lt1"/>
                </a:solidFill>
                <a:latin typeface="Tajawal"/>
                <a:ea typeface="Tajawal"/>
                <a:cs typeface="Tajawal"/>
                <a:sym typeface="Tajawal"/>
              </a:defRPr>
            </a:lvl6pPr>
            <a:lvl7pPr indent="-317500" lvl="6" marL="3200400">
              <a:lnSpc>
                <a:spcPct val="115000"/>
              </a:lnSpc>
              <a:spcBef>
                <a:spcPts val="1600"/>
              </a:spcBef>
              <a:spcAft>
                <a:spcPts val="0"/>
              </a:spcAft>
              <a:buClr>
                <a:schemeClr val="lt1"/>
              </a:buClr>
              <a:buSzPts val="1400"/>
              <a:buFont typeface="Tajawal"/>
              <a:buChar char="●"/>
              <a:defRPr>
                <a:solidFill>
                  <a:schemeClr val="lt1"/>
                </a:solidFill>
                <a:latin typeface="Tajawal"/>
                <a:ea typeface="Tajawal"/>
                <a:cs typeface="Tajawal"/>
                <a:sym typeface="Tajawal"/>
              </a:defRPr>
            </a:lvl7pPr>
            <a:lvl8pPr indent="-317500" lvl="7" marL="3657600">
              <a:lnSpc>
                <a:spcPct val="115000"/>
              </a:lnSpc>
              <a:spcBef>
                <a:spcPts val="1600"/>
              </a:spcBef>
              <a:spcAft>
                <a:spcPts val="0"/>
              </a:spcAft>
              <a:buClr>
                <a:schemeClr val="lt1"/>
              </a:buClr>
              <a:buSzPts val="1400"/>
              <a:buFont typeface="Tajawal"/>
              <a:buChar char="○"/>
              <a:defRPr>
                <a:solidFill>
                  <a:schemeClr val="lt1"/>
                </a:solidFill>
                <a:latin typeface="Tajawal"/>
                <a:ea typeface="Tajawal"/>
                <a:cs typeface="Tajawal"/>
                <a:sym typeface="Tajawal"/>
              </a:defRPr>
            </a:lvl8pPr>
            <a:lvl9pPr indent="-317500" lvl="8" marL="4114800">
              <a:lnSpc>
                <a:spcPct val="115000"/>
              </a:lnSpc>
              <a:spcBef>
                <a:spcPts val="1600"/>
              </a:spcBef>
              <a:spcAft>
                <a:spcPts val="1600"/>
              </a:spcAft>
              <a:buClr>
                <a:schemeClr val="lt1"/>
              </a:buClr>
              <a:buSzPts val="1400"/>
              <a:buFont typeface="Tajawal"/>
              <a:buChar char="■"/>
              <a:defRPr>
                <a:solidFill>
                  <a:schemeClr val="lt1"/>
                </a:solidFill>
                <a:latin typeface="Tajawal"/>
                <a:ea typeface="Tajawal"/>
                <a:cs typeface="Tajawal"/>
                <a:sym typeface="Tajaw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0.jpg"/><Relationship Id="rId4" Type="http://schemas.openxmlformats.org/officeDocument/2006/relationships/hyperlink" Target="https://www.definitions-marketing.com/definition/entonnoir-de-conversion/" TargetMode="External"/><Relationship Id="rId5" Type="http://schemas.openxmlformats.org/officeDocument/2006/relationships/hyperlink" Target="https://dunked.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hyperlink" Target="https://ebooks.wizishop.fr/ebook-ecommerce/downloa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24"/>
          <p:cNvPicPr preferRelativeResize="0"/>
          <p:nvPr/>
        </p:nvPicPr>
        <p:blipFill>
          <a:blip r:embed="rId3">
            <a:alphaModFix/>
          </a:blip>
          <a:stretch>
            <a:fillRect/>
          </a:stretch>
        </p:blipFill>
        <p:spPr>
          <a:xfrm>
            <a:off x="2232400" y="4321400"/>
            <a:ext cx="4689423" cy="684075"/>
          </a:xfrm>
          <a:prstGeom prst="rect">
            <a:avLst/>
          </a:prstGeom>
          <a:noFill/>
          <a:ln>
            <a:noFill/>
          </a:ln>
          <a:effectLst>
            <a:outerShdw blurRad="57150" rotWithShape="0" algn="bl" dir="5400000" dist="19050">
              <a:schemeClr val="dk1">
                <a:alpha val="50000"/>
              </a:schemeClr>
            </a:outerShdw>
          </a:effectLst>
        </p:spPr>
      </p:pic>
      <p:pic>
        <p:nvPicPr>
          <p:cNvPr id="218" name="Google Shape;218;p24"/>
          <p:cNvPicPr preferRelativeResize="0"/>
          <p:nvPr/>
        </p:nvPicPr>
        <p:blipFill rotWithShape="1">
          <a:blip r:embed="rId4">
            <a:alphaModFix/>
          </a:blip>
          <a:srcRect b="24519" l="10815" r="10815" t="29837"/>
          <a:stretch/>
        </p:blipFill>
        <p:spPr>
          <a:xfrm rot="328924">
            <a:off x="5970662" y="539699"/>
            <a:ext cx="2384267" cy="717000"/>
          </a:xfrm>
          <a:prstGeom prst="rect">
            <a:avLst/>
          </a:prstGeom>
          <a:noFill/>
          <a:ln>
            <a:noFill/>
          </a:ln>
          <a:effectLst>
            <a:outerShdw blurRad="57150" rotWithShape="0" algn="bl" dir="5400000" dist="19050">
              <a:schemeClr val="dk1">
                <a:alpha val="50000"/>
              </a:schemeClr>
            </a:outerShdw>
          </a:effectLst>
        </p:spPr>
      </p:pic>
      <p:sp>
        <p:nvSpPr>
          <p:cNvPr id="219" name="Google Shape;219;p24"/>
          <p:cNvSpPr txBox="1"/>
          <p:nvPr>
            <p:ph idx="1" type="subTitle"/>
          </p:nvPr>
        </p:nvSpPr>
        <p:spPr>
          <a:xfrm>
            <a:off x="2232400" y="4376625"/>
            <a:ext cx="4398300" cy="68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chemeClr val="dk2"/>
                </a:solidFill>
              </a:rPr>
              <a:t>Réaliser par : Yasmine Daifane ,  Saad Tebbaa .</a:t>
            </a:r>
            <a:endParaRPr b="1" i="1">
              <a:solidFill>
                <a:schemeClr val="dk2"/>
              </a:solidFill>
            </a:endParaRPr>
          </a:p>
          <a:p>
            <a:pPr indent="0" lvl="0" marL="0" rtl="0" algn="l">
              <a:spcBef>
                <a:spcPts val="0"/>
              </a:spcBef>
              <a:spcAft>
                <a:spcPts val="0"/>
              </a:spcAft>
              <a:buNone/>
            </a:pPr>
            <a:r>
              <a:t/>
            </a:r>
            <a:endParaRPr>
              <a:solidFill>
                <a:schemeClr val="dk2"/>
              </a:solidFill>
            </a:endParaRPr>
          </a:p>
        </p:txBody>
      </p:sp>
      <p:pic>
        <p:nvPicPr>
          <p:cNvPr id="220" name="Google Shape;220;p24"/>
          <p:cNvPicPr preferRelativeResize="0"/>
          <p:nvPr/>
        </p:nvPicPr>
        <p:blipFill rotWithShape="1">
          <a:blip r:embed="rId5">
            <a:alphaModFix/>
          </a:blip>
          <a:srcRect b="15284" l="-6744" r="34536" t="-1298"/>
          <a:stretch/>
        </p:blipFill>
        <p:spPr>
          <a:xfrm rot="60003">
            <a:off x="841868" y="1024356"/>
            <a:ext cx="6647141" cy="3294514"/>
          </a:xfrm>
          <a:prstGeom prst="rect">
            <a:avLst/>
          </a:prstGeom>
          <a:noFill/>
          <a:ln>
            <a:noFill/>
          </a:ln>
          <a:effectLst>
            <a:outerShdw blurRad="57150" rotWithShape="0" algn="bl" dir="5400000" dist="19050">
              <a:srgbClr val="000000">
                <a:alpha val="50000"/>
              </a:srgbClr>
            </a:outerShdw>
          </a:effectLst>
        </p:spPr>
      </p:pic>
      <p:cxnSp>
        <p:nvCxnSpPr>
          <p:cNvPr id="221" name="Google Shape;221;p24"/>
          <p:cNvCxnSpPr/>
          <p:nvPr/>
        </p:nvCxnSpPr>
        <p:spPr>
          <a:xfrm>
            <a:off x="5019550" y="2639925"/>
            <a:ext cx="1189800" cy="1189800"/>
          </a:xfrm>
          <a:prstGeom prst="straightConnector1">
            <a:avLst/>
          </a:prstGeom>
          <a:noFill/>
          <a:ln cap="flat" cmpd="sng" w="9525">
            <a:solidFill>
              <a:schemeClr val="dk2"/>
            </a:solidFill>
            <a:prstDash val="solid"/>
            <a:round/>
            <a:headEnd len="med" w="med" type="none"/>
            <a:tailEnd len="med" w="med" type="none"/>
          </a:ln>
        </p:spPr>
      </p:cxnSp>
      <p:sp>
        <p:nvSpPr>
          <p:cNvPr id="222" name="Google Shape;222;p24"/>
          <p:cNvSpPr txBox="1"/>
          <p:nvPr/>
        </p:nvSpPr>
        <p:spPr>
          <a:xfrm>
            <a:off x="2232400" y="2329225"/>
            <a:ext cx="44604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400">
                <a:solidFill>
                  <a:schemeClr val="dk1"/>
                </a:solidFill>
                <a:latin typeface="Comfortaa"/>
                <a:ea typeface="Comfortaa"/>
                <a:cs typeface="Comfortaa"/>
                <a:sym typeface="Comfortaa"/>
              </a:rPr>
              <a:t>Landing page</a:t>
            </a:r>
            <a:r>
              <a:rPr lang="en" sz="4400">
                <a:solidFill>
                  <a:schemeClr val="dk1"/>
                </a:solidFill>
                <a:latin typeface="Tajawal"/>
                <a:ea typeface="Tajawal"/>
                <a:cs typeface="Tajawal"/>
                <a:sym typeface="Tajawal"/>
              </a:rPr>
              <a:t> </a:t>
            </a:r>
            <a:endParaRPr sz="4400">
              <a:solidFill>
                <a:schemeClr val="dk1"/>
              </a:solidFill>
              <a:latin typeface="Tajawal"/>
              <a:ea typeface="Tajawal"/>
              <a:cs typeface="Tajawal"/>
              <a:sym typeface="Tajawal"/>
            </a:endParaRPr>
          </a:p>
        </p:txBody>
      </p:sp>
      <p:sp>
        <p:nvSpPr>
          <p:cNvPr id="223" name="Google Shape;223;p24"/>
          <p:cNvSpPr txBox="1"/>
          <p:nvPr/>
        </p:nvSpPr>
        <p:spPr>
          <a:xfrm rot="480721">
            <a:off x="6454665" y="635163"/>
            <a:ext cx="1276359" cy="477171"/>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Tajawal"/>
                <a:ea typeface="Tajawal"/>
                <a:cs typeface="Tajawal"/>
                <a:sym typeface="Tajawal"/>
              </a:rPr>
              <a:t>    10/24/22</a:t>
            </a:r>
            <a:endParaRPr b="1" sz="1900">
              <a:latin typeface="Tajawal"/>
              <a:ea typeface="Tajawal"/>
              <a:cs typeface="Tajawal"/>
              <a:sym typeface="Tajaw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1" name="Shape 341"/>
        <p:cNvGrpSpPr/>
        <p:nvPr/>
      </p:nvGrpSpPr>
      <p:grpSpPr>
        <a:xfrm>
          <a:off x="0" y="0"/>
          <a:ext cx="0" cy="0"/>
          <a:chOff x="0" y="0"/>
          <a:chExt cx="0" cy="0"/>
        </a:xfrm>
      </p:grpSpPr>
      <p:pic>
        <p:nvPicPr>
          <p:cNvPr id="342" name="Google Shape;342;p33"/>
          <p:cNvPicPr preferRelativeResize="0"/>
          <p:nvPr/>
        </p:nvPicPr>
        <p:blipFill>
          <a:blip r:embed="rId4">
            <a:alphaModFix/>
          </a:blip>
          <a:stretch>
            <a:fillRect/>
          </a:stretch>
        </p:blipFill>
        <p:spPr>
          <a:xfrm rot="-92004">
            <a:off x="342463" y="542717"/>
            <a:ext cx="3994247" cy="2164865"/>
          </a:xfrm>
          <a:prstGeom prst="rect">
            <a:avLst/>
          </a:prstGeom>
          <a:noFill/>
          <a:ln>
            <a:noFill/>
          </a:ln>
        </p:spPr>
      </p:pic>
      <p:sp>
        <p:nvSpPr>
          <p:cNvPr id="343" name="Google Shape;343;p33"/>
          <p:cNvSpPr txBox="1"/>
          <p:nvPr>
            <p:ph type="title"/>
          </p:nvPr>
        </p:nvSpPr>
        <p:spPr>
          <a:xfrm rot="-122021">
            <a:off x="787488" y="705126"/>
            <a:ext cx="3347709" cy="149193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800"/>
              <a:t> </a:t>
            </a:r>
            <a:r>
              <a:rPr lang="en" sz="6800"/>
              <a:t>Merci!</a:t>
            </a:r>
            <a:endParaRPr sz="6800"/>
          </a:p>
        </p:txBody>
      </p:sp>
      <p:pic>
        <p:nvPicPr>
          <p:cNvPr id="344" name="Google Shape;344;p33"/>
          <p:cNvPicPr preferRelativeResize="0"/>
          <p:nvPr/>
        </p:nvPicPr>
        <p:blipFill rotWithShape="1">
          <a:blip r:embed="rId5">
            <a:alphaModFix/>
          </a:blip>
          <a:srcRect b="12207" l="6461" r="6453" t="12207"/>
          <a:stretch/>
        </p:blipFill>
        <p:spPr>
          <a:xfrm rot="-924720">
            <a:off x="5987625" y="3949225"/>
            <a:ext cx="6143650" cy="3887801"/>
          </a:xfrm>
          <a:prstGeom prst="rect">
            <a:avLst/>
          </a:prstGeom>
          <a:noFill/>
          <a:ln>
            <a:noFill/>
          </a:ln>
        </p:spPr>
      </p:pic>
      <p:sp>
        <p:nvSpPr>
          <p:cNvPr id="345" name="Google Shape;345;p33"/>
          <p:cNvSpPr/>
          <p:nvPr/>
        </p:nvSpPr>
        <p:spPr>
          <a:xfrm flipH="1">
            <a:off x="6441271" y="-416725"/>
            <a:ext cx="4088470" cy="1831228"/>
          </a:xfrm>
          <a:custGeom>
            <a:rect b="b" l="l" r="r" t="t"/>
            <a:pathLst>
              <a:path extrusionOk="0" h="50555" w="112871">
                <a:moveTo>
                  <a:pt x="0" y="40481"/>
                </a:moveTo>
                <a:cubicBezTo>
                  <a:pt x="17946" y="49456"/>
                  <a:pt x="42674" y="55353"/>
                  <a:pt x="60007" y="45244"/>
                </a:cubicBezTo>
                <a:cubicBezTo>
                  <a:pt x="67440" y="40909"/>
                  <a:pt x="74280" y="31348"/>
                  <a:pt x="72866" y="22860"/>
                </a:cubicBezTo>
                <a:cubicBezTo>
                  <a:pt x="72071" y="18087"/>
                  <a:pt x="67872" y="13604"/>
                  <a:pt x="63341" y="11906"/>
                </a:cubicBezTo>
                <a:cubicBezTo>
                  <a:pt x="56901" y="9492"/>
                  <a:pt x="53597" y="25280"/>
                  <a:pt x="56673" y="31432"/>
                </a:cubicBezTo>
                <a:cubicBezTo>
                  <a:pt x="58999" y="36083"/>
                  <a:pt x="64834" y="39011"/>
                  <a:pt x="70008" y="39529"/>
                </a:cubicBezTo>
                <a:cubicBezTo>
                  <a:pt x="89347" y="41466"/>
                  <a:pt x="112871" y="19436"/>
                  <a:pt x="112871" y="0"/>
                </a:cubicBezTo>
              </a:path>
            </a:pathLst>
          </a:custGeom>
          <a:noFill/>
          <a:ln cap="flat" cmpd="sng" w="19050">
            <a:solidFill>
              <a:schemeClr val="lt2"/>
            </a:solidFill>
            <a:prstDash val="solid"/>
            <a:round/>
            <a:headEnd len="med" w="med" type="none"/>
            <a:tailEnd len="med" w="med" type="none"/>
          </a:ln>
        </p:spPr>
      </p:sp>
      <p:sp>
        <p:nvSpPr>
          <p:cNvPr id="346" name="Google Shape;346;p33"/>
          <p:cNvSpPr/>
          <p:nvPr/>
        </p:nvSpPr>
        <p:spPr>
          <a:xfrm rot="-1482782">
            <a:off x="7450203" y="4308966"/>
            <a:ext cx="1294866" cy="416937"/>
          </a:xfrm>
          <a:custGeom>
            <a:rect b="b" l="l" r="r" t="t"/>
            <a:pathLst>
              <a:path extrusionOk="0" h="27834" w="86443">
                <a:moveTo>
                  <a:pt x="21678" y="0"/>
                </a:moveTo>
                <a:lnTo>
                  <a:pt x="5219" y="268"/>
                </a:lnTo>
                <a:lnTo>
                  <a:pt x="4416" y="1874"/>
                </a:lnTo>
                <a:lnTo>
                  <a:pt x="3747" y="3613"/>
                </a:lnTo>
                <a:lnTo>
                  <a:pt x="3212" y="5219"/>
                </a:lnTo>
                <a:lnTo>
                  <a:pt x="2811" y="6958"/>
                </a:lnTo>
                <a:lnTo>
                  <a:pt x="2543" y="8832"/>
                </a:lnTo>
                <a:lnTo>
                  <a:pt x="2409" y="10571"/>
                </a:lnTo>
                <a:lnTo>
                  <a:pt x="2409" y="12311"/>
                </a:lnTo>
                <a:lnTo>
                  <a:pt x="2543" y="14184"/>
                </a:lnTo>
                <a:lnTo>
                  <a:pt x="2677" y="15389"/>
                </a:lnTo>
                <a:lnTo>
                  <a:pt x="2677" y="16727"/>
                </a:lnTo>
                <a:lnTo>
                  <a:pt x="2543" y="17396"/>
                </a:lnTo>
                <a:lnTo>
                  <a:pt x="2275" y="18199"/>
                </a:lnTo>
                <a:lnTo>
                  <a:pt x="1740" y="19537"/>
                </a:lnTo>
                <a:lnTo>
                  <a:pt x="1071" y="21544"/>
                </a:lnTo>
                <a:lnTo>
                  <a:pt x="536" y="23551"/>
                </a:lnTo>
                <a:lnTo>
                  <a:pt x="134" y="25692"/>
                </a:lnTo>
                <a:lnTo>
                  <a:pt x="1" y="27833"/>
                </a:lnTo>
                <a:lnTo>
                  <a:pt x="9367" y="27699"/>
                </a:lnTo>
                <a:lnTo>
                  <a:pt x="74935" y="27699"/>
                </a:lnTo>
                <a:lnTo>
                  <a:pt x="86443" y="27566"/>
                </a:lnTo>
                <a:lnTo>
                  <a:pt x="86175" y="24889"/>
                </a:lnTo>
                <a:lnTo>
                  <a:pt x="86042" y="22347"/>
                </a:lnTo>
                <a:lnTo>
                  <a:pt x="86042" y="19671"/>
                </a:lnTo>
                <a:lnTo>
                  <a:pt x="86175" y="16994"/>
                </a:lnTo>
                <a:lnTo>
                  <a:pt x="86175" y="16325"/>
                </a:lnTo>
                <a:lnTo>
                  <a:pt x="86042" y="15656"/>
                </a:lnTo>
                <a:lnTo>
                  <a:pt x="85774" y="15255"/>
                </a:lnTo>
                <a:lnTo>
                  <a:pt x="85373" y="14720"/>
                </a:lnTo>
                <a:lnTo>
                  <a:pt x="85239" y="14318"/>
                </a:lnTo>
                <a:lnTo>
                  <a:pt x="85239" y="13917"/>
                </a:lnTo>
                <a:lnTo>
                  <a:pt x="85373" y="13114"/>
                </a:lnTo>
                <a:lnTo>
                  <a:pt x="85373" y="12311"/>
                </a:lnTo>
                <a:lnTo>
                  <a:pt x="85373" y="11910"/>
                </a:lnTo>
                <a:lnTo>
                  <a:pt x="85239" y="11508"/>
                </a:lnTo>
                <a:lnTo>
                  <a:pt x="84971" y="11107"/>
                </a:lnTo>
                <a:lnTo>
                  <a:pt x="84703" y="10839"/>
                </a:lnTo>
                <a:lnTo>
                  <a:pt x="84168" y="10304"/>
                </a:lnTo>
                <a:lnTo>
                  <a:pt x="83767" y="9635"/>
                </a:lnTo>
                <a:lnTo>
                  <a:pt x="83633" y="8966"/>
                </a:lnTo>
                <a:lnTo>
                  <a:pt x="83633" y="8163"/>
                </a:lnTo>
                <a:lnTo>
                  <a:pt x="83767" y="7360"/>
                </a:lnTo>
                <a:lnTo>
                  <a:pt x="84034" y="5620"/>
                </a:lnTo>
                <a:lnTo>
                  <a:pt x="84168" y="3881"/>
                </a:lnTo>
                <a:lnTo>
                  <a:pt x="84302" y="2141"/>
                </a:lnTo>
                <a:lnTo>
                  <a:pt x="84703" y="402"/>
                </a:lnTo>
                <a:lnTo>
                  <a:pt x="61420" y="134"/>
                </a:lnTo>
                <a:lnTo>
                  <a:pt x="38137" y="0"/>
                </a:lnTo>
                <a:close/>
              </a:path>
            </a:pathLst>
          </a:custGeom>
          <a:solidFill>
            <a:srgbClr val="FFB055">
              <a:alpha val="51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3"/>
          <p:cNvSpPr/>
          <p:nvPr/>
        </p:nvSpPr>
        <p:spPr>
          <a:xfrm rot="1986555">
            <a:off x="3426448" y="522733"/>
            <a:ext cx="1294895" cy="416947"/>
          </a:xfrm>
          <a:custGeom>
            <a:rect b="b" l="l" r="r" t="t"/>
            <a:pathLst>
              <a:path extrusionOk="0" h="27834" w="86443">
                <a:moveTo>
                  <a:pt x="21678" y="0"/>
                </a:moveTo>
                <a:lnTo>
                  <a:pt x="5219" y="268"/>
                </a:lnTo>
                <a:lnTo>
                  <a:pt x="4416" y="1874"/>
                </a:lnTo>
                <a:lnTo>
                  <a:pt x="3747" y="3613"/>
                </a:lnTo>
                <a:lnTo>
                  <a:pt x="3212" y="5219"/>
                </a:lnTo>
                <a:lnTo>
                  <a:pt x="2811" y="6958"/>
                </a:lnTo>
                <a:lnTo>
                  <a:pt x="2543" y="8832"/>
                </a:lnTo>
                <a:lnTo>
                  <a:pt x="2409" y="10571"/>
                </a:lnTo>
                <a:lnTo>
                  <a:pt x="2409" y="12311"/>
                </a:lnTo>
                <a:lnTo>
                  <a:pt x="2543" y="14184"/>
                </a:lnTo>
                <a:lnTo>
                  <a:pt x="2677" y="15389"/>
                </a:lnTo>
                <a:lnTo>
                  <a:pt x="2677" y="16727"/>
                </a:lnTo>
                <a:lnTo>
                  <a:pt x="2543" y="17396"/>
                </a:lnTo>
                <a:lnTo>
                  <a:pt x="2275" y="18199"/>
                </a:lnTo>
                <a:lnTo>
                  <a:pt x="1740" y="19537"/>
                </a:lnTo>
                <a:lnTo>
                  <a:pt x="1071" y="21544"/>
                </a:lnTo>
                <a:lnTo>
                  <a:pt x="536" y="23551"/>
                </a:lnTo>
                <a:lnTo>
                  <a:pt x="134" y="25692"/>
                </a:lnTo>
                <a:lnTo>
                  <a:pt x="1" y="27833"/>
                </a:lnTo>
                <a:lnTo>
                  <a:pt x="9367" y="27699"/>
                </a:lnTo>
                <a:lnTo>
                  <a:pt x="74935" y="27699"/>
                </a:lnTo>
                <a:lnTo>
                  <a:pt x="86443" y="27566"/>
                </a:lnTo>
                <a:lnTo>
                  <a:pt x="86175" y="24889"/>
                </a:lnTo>
                <a:lnTo>
                  <a:pt x="86042" y="22347"/>
                </a:lnTo>
                <a:lnTo>
                  <a:pt x="86042" y="19671"/>
                </a:lnTo>
                <a:lnTo>
                  <a:pt x="86175" y="16994"/>
                </a:lnTo>
                <a:lnTo>
                  <a:pt x="86175" y="16325"/>
                </a:lnTo>
                <a:lnTo>
                  <a:pt x="86042" y="15656"/>
                </a:lnTo>
                <a:lnTo>
                  <a:pt x="85774" y="15255"/>
                </a:lnTo>
                <a:lnTo>
                  <a:pt x="85373" y="14720"/>
                </a:lnTo>
                <a:lnTo>
                  <a:pt x="85239" y="14318"/>
                </a:lnTo>
                <a:lnTo>
                  <a:pt x="85239" y="13917"/>
                </a:lnTo>
                <a:lnTo>
                  <a:pt x="85373" y="13114"/>
                </a:lnTo>
                <a:lnTo>
                  <a:pt x="85373" y="12311"/>
                </a:lnTo>
                <a:lnTo>
                  <a:pt x="85373" y="11910"/>
                </a:lnTo>
                <a:lnTo>
                  <a:pt x="85239" y="11508"/>
                </a:lnTo>
                <a:lnTo>
                  <a:pt x="84971" y="11107"/>
                </a:lnTo>
                <a:lnTo>
                  <a:pt x="84703" y="10839"/>
                </a:lnTo>
                <a:lnTo>
                  <a:pt x="84168" y="10304"/>
                </a:lnTo>
                <a:lnTo>
                  <a:pt x="83767" y="9635"/>
                </a:lnTo>
                <a:lnTo>
                  <a:pt x="83633" y="8966"/>
                </a:lnTo>
                <a:lnTo>
                  <a:pt x="83633" y="8163"/>
                </a:lnTo>
                <a:lnTo>
                  <a:pt x="83767" y="7360"/>
                </a:lnTo>
                <a:lnTo>
                  <a:pt x="84034" y="5620"/>
                </a:lnTo>
                <a:lnTo>
                  <a:pt x="84168" y="3881"/>
                </a:lnTo>
                <a:lnTo>
                  <a:pt x="84302" y="2141"/>
                </a:lnTo>
                <a:lnTo>
                  <a:pt x="84703" y="402"/>
                </a:lnTo>
                <a:lnTo>
                  <a:pt x="61420" y="134"/>
                </a:lnTo>
                <a:lnTo>
                  <a:pt x="38137" y="0"/>
                </a:lnTo>
                <a:close/>
              </a:path>
            </a:pathLst>
          </a:custGeom>
          <a:solidFill>
            <a:srgbClr val="FFB055">
              <a:alpha val="51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3"/>
          <p:cNvSpPr/>
          <p:nvPr/>
        </p:nvSpPr>
        <p:spPr>
          <a:xfrm rot="1986555">
            <a:off x="8748" y="2363270"/>
            <a:ext cx="1294895" cy="416947"/>
          </a:xfrm>
          <a:custGeom>
            <a:rect b="b" l="l" r="r" t="t"/>
            <a:pathLst>
              <a:path extrusionOk="0" h="27834" w="86443">
                <a:moveTo>
                  <a:pt x="21678" y="0"/>
                </a:moveTo>
                <a:lnTo>
                  <a:pt x="5219" y="268"/>
                </a:lnTo>
                <a:lnTo>
                  <a:pt x="4416" y="1874"/>
                </a:lnTo>
                <a:lnTo>
                  <a:pt x="3747" y="3613"/>
                </a:lnTo>
                <a:lnTo>
                  <a:pt x="3212" y="5219"/>
                </a:lnTo>
                <a:lnTo>
                  <a:pt x="2811" y="6958"/>
                </a:lnTo>
                <a:lnTo>
                  <a:pt x="2543" y="8832"/>
                </a:lnTo>
                <a:lnTo>
                  <a:pt x="2409" y="10571"/>
                </a:lnTo>
                <a:lnTo>
                  <a:pt x="2409" y="12311"/>
                </a:lnTo>
                <a:lnTo>
                  <a:pt x="2543" y="14184"/>
                </a:lnTo>
                <a:lnTo>
                  <a:pt x="2677" y="15389"/>
                </a:lnTo>
                <a:lnTo>
                  <a:pt x="2677" y="16727"/>
                </a:lnTo>
                <a:lnTo>
                  <a:pt x="2543" y="17396"/>
                </a:lnTo>
                <a:lnTo>
                  <a:pt x="2275" y="18199"/>
                </a:lnTo>
                <a:lnTo>
                  <a:pt x="1740" y="19537"/>
                </a:lnTo>
                <a:lnTo>
                  <a:pt x="1071" y="21544"/>
                </a:lnTo>
                <a:lnTo>
                  <a:pt x="536" y="23551"/>
                </a:lnTo>
                <a:lnTo>
                  <a:pt x="134" y="25692"/>
                </a:lnTo>
                <a:lnTo>
                  <a:pt x="1" y="27833"/>
                </a:lnTo>
                <a:lnTo>
                  <a:pt x="9367" y="27699"/>
                </a:lnTo>
                <a:lnTo>
                  <a:pt x="74935" y="27699"/>
                </a:lnTo>
                <a:lnTo>
                  <a:pt x="86443" y="27566"/>
                </a:lnTo>
                <a:lnTo>
                  <a:pt x="86175" y="24889"/>
                </a:lnTo>
                <a:lnTo>
                  <a:pt x="86042" y="22347"/>
                </a:lnTo>
                <a:lnTo>
                  <a:pt x="86042" y="19671"/>
                </a:lnTo>
                <a:lnTo>
                  <a:pt x="86175" y="16994"/>
                </a:lnTo>
                <a:lnTo>
                  <a:pt x="86175" y="16325"/>
                </a:lnTo>
                <a:lnTo>
                  <a:pt x="86042" y="15656"/>
                </a:lnTo>
                <a:lnTo>
                  <a:pt x="85774" y="15255"/>
                </a:lnTo>
                <a:lnTo>
                  <a:pt x="85373" y="14720"/>
                </a:lnTo>
                <a:lnTo>
                  <a:pt x="85239" y="14318"/>
                </a:lnTo>
                <a:lnTo>
                  <a:pt x="85239" y="13917"/>
                </a:lnTo>
                <a:lnTo>
                  <a:pt x="85373" y="13114"/>
                </a:lnTo>
                <a:lnTo>
                  <a:pt x="85373" y="12311"/>
                </a:lnTo>
                <a:lnTo>
                  <a:pt x="85373" y="11910"/>
                </a:lnTo>
                <a:lnTo>
                  <a:pt x="85239" y="11508"/>
                </a:lnTo>
                <a:lnTo>
                  <a:pt x="84971" y="11107"/>
                </a:lnTo>
                <a:lnTo>
                  <a:pt x="84703" y="10839"/>
                </a:lnTo>
                <a:lnTo>
                  <a:pt x="84168" y="10304"/>
                </a:lnTo>
                <a:lnTo>
                  <a:pt x="83767" y="9635"/>
                </a:lnTo>
                <a:lnTo>
                  <a:pt x="83633" y="8966"/>
                </a:lnTo>
                <a:lnTo>
                  <a:pt x="83633" y="8163"/>
                </a:lnTo>
                <a:lnTo>
                  <a:pt x="83767" y="7360"/>
                </a:lnTo>
                <a:lnTo>
                  <a:pt x="84034" y="5620"/>
                </a:lnTo>
                <a:lnTo>
                  <a:pt x="84168" y="3881"/>
                </a:lnTo>
                <a:lnTo>
                  <a:pt x="84302" y="2141"/>
                </a:lnTo>
                <a:lnTo>
                  <a:pt x="84703" y="402"/>
                </a:lnTo>
                <a:lnTo>
                  <a:pt x="61420" y="134"/>
                </a:lnTo>
                <a:lnTo>
                  <a:pt x="38137" y="0"/>
                </a:lnTo>
                <a:close/>
              </a:path>
            </a:pathLst>
          </a:custGeom>
          <a:solidFill>
            <a:srgbClr val="FFB055">
              <a:alpha val="51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3"/>
          <p:cNvSpPr/>
          <p:nvPr/>
        </p:nvSpPr>
        <p:spPr>
          <a:xfrm rot="10354515">
            <a:off x="-1201066" y="3512489"/>
            <a:ext cx="2646491" cy="3100888"/>
          </a:xfrm>
          <a:custGeom>
            <a:rect b="b" l="l" r="r" t="t"/>
            <a:pathLst>
              <a:path extrusionOk="0" h="92918" w="79302">
                <a:moveTo>
                  <a:pt x="58003" y="487"/>
                </a:moveTo>
                <a:cubicBezTo>
                  <a:pt x="49578" y="19"/>
                  <a:pt x="40679" y="-525"/>
                  <a:pt x="32762" y="2392"/>
                </a:cubicBezTo>
                <a:cubicBezTo>
                  <a:pt x="19067" y="7438"/>
                  <a:pt x="5524" y="18893"/>
                  <a:pt x="1329" y="32872"/>
                </a:cubicBezTo>
                <a:cubicBezTo>
                  <a:pt x="-4855" y="53480"/>
                  <a:pt x="12652" y="79348"/>
                  <a:pt x="31333" y="90022"/>
                </a:cubicBezTo>
                <a:cubicBezTo>
                  <a:pt x="43337" y="96881"/>
                  <a:pt x="63669" y="90572"/>
                  <a:pt x="71338" y="79068"/>
                </a:cubicBezTo>
                <a:cubicBezTo>
                  <a:pt x="76297" y="71629"/>
                  <a:pt x="80318" y="62188"/>
                  <a:pt x="78958" y="53351"/>
                </a:cubicBezTo>
                <a:cubicBezTo>
                  <a:pt x="77953" y="46825"/>
                  <a:pt x="71090" y="42226"/>
                  <a:pt x="69909" y="35729"/>
                </a:cubicBezTo>
                <a:cubicBezTo>
                  <a:pt x="69540" y="33699"/>
                  <a:pt x="69179" y="31252"/>
                  <a:pt x="67528" y="30014"/>
                </a:cubicBezTo>
                <a:cubicBezTo>
                  <a:pt x="62415" y="26179"/>
                  <a:pt x="55121" y="23571"/>
                  <a:pt x="48954" y="25252"/>
                </a:cubicBezTo>
                <a:cubicBezTo>
                  <a:pt x="38932" y="27984"/>
                  <a:pt x="26910" y="39463"/>
                  <a:pt x="29428" y="49541"/>
                </a:cubicBezTo>
                <a:cubicBezTo>
                  <a:pt x="30901" y="55438"/>
                  <a:pt x="37473" y="59524"/>
                  <a:pt x="43239" y="61447"/>
                </a:cubicBezTo>
                <a:cubicBezTo>
                  <a:pt x="49881" y="63662"/>
                  <a:pt x="60860" y="57018"/>
                  <a:pt x="60860" y="50017"/>
                </a:cubicBezTo>
              </a:path>
            </a:pathLst>
          </a:custGeom>
          <a:noFill/>
          <a:ln cap="flat" cmpd="sng" w="19050">
            <a:solidFill>
              <a:schemeClr val="lt1"/>
            </a:solidFill>
            <a:prstDash val="solid"/>
            <a:round/>
            <a:headEnd len="med" w="med" type="none"/>
            <a:tailEnd len="med" w="med" type="none"/>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ph type="title"/>
          </p:nvPr>
        </p:nvSpPr>
        <p:spPr>
          <a:xfrm>
            <a:off x="720000" y="-7"/>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500">
                <a:solidFill>
                  <a:schemeClr val="lt2"/>
                </a:solidFill>
              </a:rPr>
              <a:t>S</a:t>
            </a:r>
            <a:r>
              <a:rPr lang="en" sz="6500">
                <a:solidFill>
                  <a:schemeClr val="lt2"/>
                </a:solidFill>
              </a:rPr>
              <a:t>ommaire</a:t>
            </a:r>
            <a:endParaRPr sz="6500">
              <a:solidFill>
                <a:schemeClr val="lt2"/>
              </a:solidFill>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229" name="Google Shape;229;p25"/>
          <p:cNvSpPr txBox="1"/>
          <p:nvPr>
            <p:ph idx="1" type="body"/>
          </p:nvPr>
        </p:nvSpPr>
        <p:spPr>
          <a:xfrm>
            <a:off x="599875" y="1122450"/>
            <a:ext cx="7704000" cy="3360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en" sz="2800"/>
              <a:t>Définition </a:t>
            </a:r>
            <a:endParaRPr sz="2800"/>
          </a:p>
          <a:p>
            <a:pPr indent="0" lvl="0" marL="457200" rtl="0" algn="l">
              <a:spcBef>
                <a:spcPts val="0"/>
              </a:spcBef>
              <a:spcAft>
                <a:spcPts val="0"/>
              </a:spcAft>
              <a:buNone/>
            </a:pPr>
            <a:r>
              <a:t/>
            </a:r>
            <a:endParaRPr sz="2800"/>
          </a:p>
          <a:p>
            <a:pPr indent="-406400" lvl="0" marL="457200" rtl="0" algn="l">
              <a:spcBef>
                <a:spcPts val="0"/>
              </a:spcBef>
              <a:spcAft>
                <a:spcPts val="0"/>
              </a:spcAft>
              <a:buSzPts val="2800"/>
              <a:buChar char="●"/>
            </a:pPr>
            <a:r>
              <a:rPr lang="en" sz="2800"/>
              <a:t>Caractéristique d’une landing page </a:t>
            </a:r>
            <a:endParaRPr sz="2800"/>
          </a:p>
          <a:p>
            <a:pPr indent="0" lvl="0" marL="0" rtl="0" algn="l">
              <a:spcBef>
                <a:spcPts val="0"/>
              </a:spcBef>
              <a:spcAft>
                <a:spcPts val="0"/>
              </a:spcAft>
              <a:buNone/>
            </a:pPr>
            <a:r>
              <a:t/>
            </a:r>
            <a:endParaRPr sz="2800"/>
          </a:p>
          <a:p>
            <a:pPr indent="-406400" lvl="0" marL="457200" rtl="0" algn="l">
              <a:spcBef>
                <a:spcPts val="0"/>
              </a:spcBef>
              <a:spcAft>
                <a:spcPts val="0"/>
              </a:spcAft>
              <a:buSzPts val="2800"/>
              <a:buChar char="●"/>
            </a:pPr>
            <a:r>
              <a:rPr lang="en" sz="2800"/>
              <a:t>Types de landing pages </a:t>
            </a:r>
            <a:endParaRPr sz="2800"/>
          </a:p>
          <a:p>
            <a:pPr indent="0" lvl="0" marL="0" rtl="0" algn="l">
              <a:spcBef>
                <a:spcPts val="0"/>
              </a:spcBef>
              <a:spcAft>
                <a:spcPts val="0"/>
              </a:spcAft>
              <a:buNone/>
            </a:pPr>
            <a:r>
              <a:t/>
            </a:r>
            <a:endParaRPr sz="2800"/>
          </a:p>
          <a:p>
            <a:pPr indent="-406400" lvl="0" marL="457200" rtl="0" algn="l">
              <a:spcBef>
                <a:spcPts val="0"/>
              </a:spcBef>
              <a:spcAft>
                <a:spcPts val="0"/>
              </a:spcAft>
              <a:buSzPts val="2800"/>
              <a:buChar char="●"/>
            </a:pPr>
            <a:r>
              <a:rPr lang="en" sz="2800"/>
              <a:t>Landing page Vs home page </a:t>
            </a:r>
            <a:endParaRPr sz="2800"/>
          </a:p>
          <a:p>
            <a:pPr indent="0" lvl="0" marL="0" rtl="0" algn="l">
              <a:spcBef>
                <a:spcPts val="0"/>
              </a:spcBef>
              <a:spcAft>
                <a:spcPts val="0"/>
              </a:spcAft>
              <a:buNone/>
            </a:pPr>
            <a:r>
              <a:t/>
            </a:r>
            <a:endParaRPr sz="2800"/>
          </a:p>
          <a:p>
            <a:pPr indent="-406400" lvl="0" marL="457200" rtl="0" algn="l">
              <a:spcBef>
                <a:spcPts val="0"/>
              </a:spcBef>
              <a:spcAft>
                <a:spcPts val="0"/>
              </a:spcAft>
              <a:buSzPts val="2800"/>
              <a:buChar char="●"/>
            </a:pPr>
            <a:r>
              <a:rPr lang="en" sz="2800"/>
              <a:t>Landing page vs web site </a:t>
            </a:r>
            <a:endParaRPr sz="2800"/>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nvSpPr>
        <p:spPr>
          <a:xfrm>
            <a:off x="1906875" y="405400"/>
            <a:ext cx="5045100" cy="118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500">
                <a:solidFill>
                  <a:schemeClr val="lt2"/>
                </a:solidFill>
                <a:latin typeface="Tajawal"/>
                <a:ea typeface="Tajawal"/>
                <a:cs typeface="Tajawal"/>
                <a:sym typeface="Tajawal"/>
              </a:rPr>
              <a:t>Définition </a:t>
            </a:r>
            <a:endParaRPr sz="6500">
              <a:solidFill>
                <a:schemeClr val="lt2"/>
              </a:solidFill>
              <a:latin typeface="Tajawal"/>
              <a:ea typeface="Tajawal"/>
              <a:cs typeface="Tajawal"/>
              <a:sym typeface="Tajawal"/>
            </a:endParaRPr>
          </a:p>
        </p:txBody>
      </p:sp>
      <p:sp>
        <p:nvSpPr>
          <p:cNvPr id="235" name="Google Shape;235;p26"/>
          <p:cNvSpPr txBox="1"/>
          <p:nvPr/>
        </p:nvSpPr>
        <p:spPr>
          <a:xfrm>
            <a:off x="329175" y="1971450"/>
            <a:ext cx="78978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lt1"/>
                </a:solidFill>
              </a:rPr>
              <a:t>Une landing page ou page d’atterrissage en français et une page de site web qui va vous permettre de convertir vos visiteurs en prospects, en suscitant une action spécifique</a:t>
            </a:r>
            <a:r>
              <a:rPr lang="en" sz="2200">
                <a:solidFill>
                  <a:schemeClr val="lt1"/>
                </a:solidFill>
              </a:rPr>
              <a:t>(comme le téléchargement d’un livre blanc ou ebook).</a:t>
            </a:r>
            <a:endParaRPr sz="22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nvSpPr>
        <p:spPr>
          <a:xfrm>
            <a:off x="4069000" y="330325"/>
            <a:ext cx="454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jawal"/>
              <a:ea typeface="Tajawal"/>
              <a:cs typeface="Tajawal"/>
              <a:sym typeface="Tajawal"/>
            </a:endParaRPr>
          </a:p>
        </p:txBody>
      </p:sp>
      <p:sp>
        <p:nvSpPr>
          <p:cNvPr id="241" name="Google Shape;241;p27"/>
          <p:cNvSpPr txBox="1"/>
          <p:nvPr/>
        </p:nvSpPr>
        <p:spPr>
          <a:xfrm>
            <a:off x="3138000" y="-165175"/>
            <a:ext cx="60060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900">
                <a:solidFill>
                  <a:schemeClr val="lt2"/>
                </a:solidFill>
                <a:latin typeface="Tajawal"/>
                <a:ea typeface="Tajawal"/>
                <a:cs typeface="Tajawal"/>
                <a:sym typeface="Tajawal"/>
              </a:rPr>
              <a:t>C</a:t>
            </a:r>
            <a:r>
              <a:rPr b="1" lang="en" sz="2900">
                <a:solidFill>
                  <a:schemeClr val="lt2"/>
                </a:solidFill>
                <a:latin typeface="Tajawal"/>
                <a:ea typeface="Tajawal"/>
                <a:cs typeface="Tajawal"/>
                <a:sym typeface="Tajawal"/>
              </a:rPr>
              <a:t>aractéristique d’une landing page</a:t>
            </a:r>
            <a:endParaRPr b="1" sz="1500">
              <a:solidFill>
                <a:schemeClr val="lt2"/>
              </a:solidFill>
              <a:latin typeface="Tajawal"/>
              <a:ea typeface="Tajawal"/>
              <a:cs typeface="Tajawal"/>
              <a:sym typeface="Tajawal"/>
            </a:endParaRPr>
          </a:p>
        </p:txBody>
      </p:sp>
      <p:pic>
        <p:nvPicPr>
          <p:cNvPr id="242" name="Google Shape;242;p27"/>
          <p:cNvPicPr preferRelativeResize="0"/>
          <p:nvPr/>
        </p:nvPicPr>
        <p:blipFill>
          <a:blip r:embed="rId3">
            <a:alphaModFix/>
          </a:blip>
          <a:stretch>
            <a:fillRect/>
          </a:stretch>
        </p:blipFill>
        <p:spPr>
          <a:xfrm>
            <a:off x="930900" y="730525"/>
            <a:ext cx="6141051" cy="40892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8"/>
          <p:cNvSpPr txBox="1"/>
          <p:nvPr/>
        </p:nvSpPr>
        <p:spPr>
          <a:xfrm>
            <a:off x="4249175" y="135125"/>
            <a:ext cx="414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jawal"/>
              <a:ea typeface="Tajawal"/>
              <a:cs typeface="Tajawal"/>
              <a:sym typeface="Tajawal"/>
            </a:endParaRPr>
          </a:p>
        </p:txBody>
      </p:sp>
      <p:sp>
        <p:nvSpPr>
          <p:cNvPr id="248" name="Google Shape;248;p28"/>
          <p:cNvSpPr txBox="1"/>
          <p:nvPr/>
        </p:nvSpPr>
        <p:spPr>
          <a:xfrm>
            <a:off x="3288225" y="0"/>
            <a:ext cx="5855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2"/>
                </a:solidFill>
                <a:latin typeface="Tajawal"/>
                <a:ea typeface="Tajawal"/>
                <a:cs typeface="Tajawal"/>
                <a:sym typeface="Tajawal"/>
              </a:rPr>
              <a:t>   </a:t>
            </a:r>
            <a:r>
              <a:rPr b="1" lang="en" sz="3000">
                <a:solidFill>
                  <a:srgbClr val="FF0000"/>
                </a:solidFill>
                <a:latin typeface="Tajawal"/>
                <a:ea typeface="Tajawal"/>
                <a:cs typeface="Tajawal"/>
                <a:sym typeface="Tajawal"/>
              </a:rPr>
              <a:t>P</a:t>
            </a:r>
            <a:r>
              <a:rPr b="1" lang="en" sz="3000">
                <a:solidFill>
                  <a:schemeClr val="lt2"/>
                </a:solidFill>
                <a:latin typeface="Tajawal"/>
                <a:ea typeface="Tajawal"/>
                <a:cs typeface="Tajawal"/>
                <a:sym typeface="Tajawal"/>
              </a:rPr>
              <a:t>opulair </a:t>
            </a:r>
            <a:r>
              <a:rPr b="1" lang="en" sz="3000">
                <a:solidFill>
                  <a:schemeClr val="lt2"/>
                </a:solidFill>
                <a:latin typeface="Tajawal"/>
                <a:ea typeface="Tajawal"/>
                <a:cs typeface="Tajawal"/>
                <a:sym typeface="Tajawal"/>
              </a:rPr>
              <a:t>Types de landing pages</a:t>
            </a:r>
            <a:r>
              <a:rPr lang="en" sz="2800">
                <a:solidFill>
                  <a:schemeClr val="lt1"/>
                </a:solidFill>
                <a:latin typeface="Tajawal"/>
                <a:ea typeface="Tajawal"/>
                <a:cs typeface="Tajawal"/>
                <a:sym typeface="Tajawal"/>
              </a:rPr>
              <a:t> </a:t>
            </a:r>
            <a:endParaRPr>
              <a:latin typeface="Tajawal"/>
              <a:ea typeface="Tajawal"/>
              <a:cs typeface="Tajawal"/>
              <a:sym typeface="Tajawal"/>
            </a:endParaRPr>
          </a:p>
        </p:txBody>
      </p:sp>
      <p:pic>
        <p:nvPicPr>
          <p:cNvPr id="249" name="Google Shape;249;p28"/>
          <p:cNvPicPr preferRelativeResize="0"/>
          <p:nvPr/>
        </p:nvPicPr>
        <p:blipFill>
          <a:blip r:embed="rId3">
            <a:alphaModFix/>
          </a:blip>
          <a:stretch>
            <a:fillRect/>
          </a:stretch>
        </p:blipFill>
        <p:spPr>
          <a:xfrm>
            <a:off x="1816800" y="991850"/>
            <a:ext cx="5615524" cy="3333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9"/>
          <p:cNvSpPr txBox="1"/>
          <p:nvPr/>
        </p:nvSpPr>
        <p:spPr>
          <a:xfrm>
            <a:off x="2897850" y="105100"/>
            <a:ext cx="478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jawal"/>
              <a:ea typeface="Tajawal"/>
              <a:cs typeface="Tajawal"/>
              <a:sym typeface="Tajawal"/>
            </a:endParaRPr>
          </a:p>
        </p:txBody>
      </p:sp>
      <p:sp>
        <p:nvSpPr>
          <p:cNvPr id="255" name="Google Shape;255;p29"/>
          <p:cNvSpPr txBox="1"/>
          <p:nvPr/>
        </p:nvSpPr>
        <p:spPr>
          <a:xfrm>
            <a:off x="1216200" y="0"/>
            <a:ext cx="41139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chemeClr val="lt2"/>
                </a:solidFill>
                <a:latin typeface="Tajawal"/>
                <a:ea typeface="Tajawal"/>
                <a:cs typeface="Tajawal"/>
                <a:sym typeface="Tajawal"/>
              </a:rPr>
              <a:t>  La différence entre  eux :</a:t>
            </a:r>
            <a:endParaRPr b="1" sz="2700">
              <a:solidFill>
                <a:schemeClr val="lt2"/>
              </a:solidFill>
              <a:latin typeface="Tajawal"/>
              <a:ea typeface="Tajawal"/>
              <a:cs typeface="Tajawal"/>
              <a:sym typeface="Tajawal"/>
            </a:endParaRPr>
          </a:p>
        </p:txBody>
      </p:sp>
      <p:sp>
        <p:nvSpPr>
          <p:cNvPr id="256" name="Google Shape;256;p29"/>
          <p:cNvSpPr txBox="1"/>
          <p:nvPr/>
        </p:nvSpPr>
        <p:spPr>
          <a:xfrm>
            <a:off x="1110975" y="-135550"/>
            <a:ext cx="7882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rgbClr val="202124"/>
              </a:solidFill>
              <a:highlight>
                <a:srgbClr val="F8F9FA"/>
              </a:highlight>
            </a:endParaRPr>
          </a:p>
        </p:txBody>
      </p:sp>
      <p:pic>
        <p:nvPicPr>
          <p:cNvPr id="257" name="Google Shape;257;p29"/>
          <p:cNvPicPr preferRelativeResize="0"/>
          <p:nvPr/>
        </p:nvPicPr>
        <p:blipFill>
          <a:blip r:embed="rId3">
            <a:alphaModFix/>
          </a:blip>
          <a:stretch>
            <a:fillRect/>
          </a:stretch>
        </p:blipFill>
        <p:spPr>
          <a:xfrm>
            <a:off x="179950" y="1455125"/>
            <a:ext cx="4789799" cy="3346250"/>
          </a:xfrm>
          <a:prstGeom prst="rect">
            <a:avLst/>
          </a:prstGeom>
          <a:noFill/>
          <a:ln>
            <a:noFill/>
          </a:ln>
        </p:spPr>
      </p:pic>
      <p:sp>
        <p:nvSpPr>
          <p:cNvPr id="258" name="Google Shape;258;p29"/>
          <p:cNvSpPr txBox="1"/>
          <p:nvPr/>
        </p:nvSpPr>
        <p:spPr>
          <a:xfrm>
            <a:off x="5030025" y="1906875"/>
            <a:ext cx="4113900" cy="2262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highlight>
                  <a:srgbClr val="FFFFFF"/>
                </a:highlight>
              </a:rPr>
              <a:t>La click-through landing page a pour but de convaincre le visiteur de cliquer sur un lien conduisant vers une autre page. </a:t>
            </a:r>
            <a:endParaRPr sz="1500">
              <a:highlight>
                <a:srgbClr val="FFFFFF"/>
              </a:highlight>
            </a:endParaRPr>
          </a:p>
          <a:p>
            <a:pPr indent="0" lvl="0" marL="0" rtl="0" algn="l">
              <a:spcBef>
                <a:spcPts val="0"/>
              </a:spcBef>
              <a:spcAft>
                <a:spcPts val="0"/>
              </a:spcAft>
              <a:buNone/>
            </a:pPr>
            <a:r>
              <a:t/>
            </a:r>
            <a:endParaRPr sz="1500">
              <a:highlight>
                <a:srgbClr val="FFFFFF"/>
              </a:highlight>
            </a:endParaRPr>
          </a:p>
          <a:p>
            <a:pPr indent="0" lvl="0" marL="0" rtl="0" algn="l">
              <a:spcBef>
                <a:spcPts val="0"/>
              </a:spcBef>
              <a:spcAft>
                <a:spcPts val="0"/>
              </a:spcAft>
              <a:buNone/>
            </a:pPr>
            <a:r>
              <a:rPr lang="en" sz="1500">
                <a:highlight>
                  <a:srgbClr val="FFFFFF"/>
                </a:highlight>
              </a:rPr>
              <a:t>Généralement utilisée en e-commerce pour optimiser l’</a:t>
            </a:r>
            <a:r>
              <a:rPr lang="en" sz="1500">
                <a:highlight>
                  <a:srgbClr val="FFFFFF"/>
                </a:highlight>
                <a:uFill>
                  <a:noFill/>
                </a:uFill>
                <a:hlinkClick r:id="rId4"/>
              </a:rPr>
              <a:t>entonnoir deconversion</a:t>
            </a:r>
            <a:r>
              <a:rPr lang="en" sz="1500">
                <a:highlight>
                  <a:srgbClr val="FFFFFF"/>
                </a:highlight>
              </a:rPr>
              <a:t>, elle peut ainsi être utilisée pour décrire un produit ou une offre avec un maximum de détails attrayants</a:t>
            </a:r>
            <a:endParaRPr sz="1700">
              <a:latin typeface="Tajawal"/>
              <a:ea typeface="Tajawal"/>
              <a:cs typeface="Tajawal"/>
              <a:sym typeface="Tajawal"/>
            </a:endParaRPr>
          </a:p>
        </p:txBody>
      </p:sp>
      <p:sp>
        <p:nvSpPr>
          <p:cNvPr id="259" name="Google Shape;259;p29"/>
          <p:cNvSpPr txBox="1"/>
          <p:nvPr/>
        </p:nvSpPr>
        <p:spPr>
          <a:xfrm>
            <a:off x="180175" y="795775"/>
            <a:ext cx="8393400" cy="585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300">
                <a:highlight>
                  <a:srgbClr val="FFFFFF"/>
                </a:highlight>
              </a:rPr>
              <a:t>Ce premier exemple de landing page click-through est signé </a:t>
            </a:r>
            <a:r>
              <a:rPr i="1" lang="en" sz="1300">
                <a:solidFill>
                  <a:srgbClr val="FF0606"/>
                </a:solidFill>
                <a:highlight>
                  <a:srgbClr val="FFFFFF"/>
                </a:highlight>
                <a:uFill>
                  <a:noFill/>
                </a:uFill>
                <a:hlinkClick r:id="rId5">
                  <a:extLst>
                    <a:ext uri="{A12FA001-AC4F-418D-AE19-62706E023703}">
                      <ahyp:hlinkClr val="tx"/>
                    </a:ext>
                  </a:extLst>
                </a:hlinkClick>
              </a:rPr>
              <a:t>Drunked</a:t>
            </a:r>
            <a:r>
              <a:rPr i="1" lang="en" sz="1300">
                <a:solidFill>
                  <a:srgbClr val="FF0606"/>
                </a:solidFill>
                <a:highlight>
                  <a:srgbClr val="FFFFFF"/>
                </a:highlight>
              </a:rPr>
              <a:t>.</a:t>
            </a:r>
            <a:r>
              <a:rPr i="1" lang="en" sz="1300">
                <a:highlight>
                  <a:srgbClr val="FFFFFF"/>
                </a:highlight>
              </a:rPr>
              <a:t> Il possède un bon design, des images de qualité, une police en gras et un call-to-action mis en évidence. Ce qui est très efficace !</a:t>
            </a:r>
            <a:endParaRPr i="1" sz="1500">
              <a:latin typeface="Tajawal"/>
              <a:ea typeface="Tajawal"/>
              <a:cs typeface="Tajawal"/>
              <a:sym typeface="Tajaw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30"/>
          <p:cNvPicPr preferRelativeResize="0"/>
          <p:nvPr/>
        </p:nvPicPr>
        <p:blipFill>
          <a:blip r:embed="rId3">
            <a:alphaModFix/>
          </a:blip>
          <a:stretch>
            <a:fillRect/>
          </a:stretch>
        </p:blipFill>
        <p:spPr>
          <a:xfrm>
            <a:off x="0" y="1561550"/>
            <a:ext cx="4730749" cy="3200400"/>
          </a:xfrm>
          <a:prstGeom prst="rect">
            <a:avLst/>
          </a:prstGeom>
          <a:noFill/>
          <a:ln>
            <a:noFill/>
          </a:ln>
        </p:spPr>
      </p:pic>
      <p:sp>
        <p:nvSpPr>
          <p:cNvPr id="265" name="Google Shape;265;p30"/>
          <p:cNvSpPr txBox="1"/>
          <p:nvPr/>
        </p:nvSpPr>
        <p:spPr>
          <a:xfrm>
            <a:off x="4849775" y="1936900"/>
            <a:ext cx="4294200" cy="2493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500">
                <a:latin typeface="Tajawal"/>
                <a:ea typeface="Tajawal"/>
                <a:cs typeface="Tajawal"/>
                <a:sym typeface="Tajawal"/>
              </a:rPr>
              <a:t>La page d’atterrissage de type génération de leads est utilisée pour récolter des données d’utilisateur, comme le nom et l’adresse e-mail. Le seul but de cette page est de recueillir des renseignements qui vous permettront de communiquer par la suite avec le prospect. Ainsi, la page de génération de leads contiendra un formulaire et une description de ce que le visiteur aura en retour en fournissant ses données personnelles.</a:t>
            </a:r>
            <a:endParaRPr b="1" i="1" sz="1500">
              <a:latin typeface="Tajawal"/>
              <a:ea typeface="Tajawal"/>
              <a:cs typeface="Tajawal"/>
              <a:sym typeface="Tajawal"/>
            </a:endParaRPr>
          </a:p>
        </p:txBody>
      </p:sp>
      <p:sp>
        <p:nvSpPr>
          <p:cNvPr id="266" name="Google Shape;266;p30"/>
          <p:cNvSpPr txBox="1"/>
          <p:nvPr/>
        </p:nvSpPr>
        <p:spPr>
          <a:xfrm>
            <a:off x="152400" y="900875"/>
            <a:ext cx="8721300" cy="585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300">
                <a:highlight>
                  <a:srgbClr val="FFFFFF"/>
                </a:highlight>
              </a:rPr>
              <a:t>Ce premier exemple de landing page lead generation est signé </a:t>
            </a:r>
            <a:r>
              <a:rPr i="1" lang="en" sz="1300">
                <a:solidFill>
                  <a:srgbClr val="FF0606"/>
                </a:solidFill>
                <a:highlight>
                  <a:srgbClr val="FFFFFF"/>
                </a:highlight>
                <a:uFill>
                  <a:noFill/>
                </a:uFill>
                <a:hlinkClick r:id="rId4">
                  <a:extLst>
                    <a:ext uri="{A12FA001-AC4F-418D-AE19-62706E023703}">
                      <ahyp:hlinkClr val="tx"/>
                    </a:ext>
                  </a:extLst>
                </a:hlinkClick>
              </a:rPr>
              <a:t>WiziShop</a:t>
            </a:r>
            <a:r>
              <a:rPr i="1" lang="en" sz="1300">
                <a:solidFill>
                  <a:srgbClr val="FF0606"/>
                </a:solidFill>
                <a:highlight>
                  <a:srgbClr val="FFFFFF"/>
                </a:highlight>
              </a:rPr>
              <a:t>.</a:t>
            </a:r>
            <a:r>
              <a:rPr i="1" lang="en" sz="1300">
                <a:highlight>
                  <a:srgbClr val="FFFFFF"/>
                </a:highlight>
              </a:rPr>
              <a:t> Il propose de télécharger un ebook e-commerce gratuitement. Mais avant, vous devez fournir quelques informations personnelles.</a:t>
            </a:r>
            <a:endParaRPr i="1" sz="1500">
              <a:latin typeface="Tajawal"/>
              <a:ea typeface="Tajawal"/>
              <a:cs typeface="Tajawal"/>
              <a:sym typeface="Tajaw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1"/>
          <p:cNvSpPr txBox="1"/>
          <p:nvPr/>
        </p:nvSpPr>
        <p:spPr>
          <a:xfrm>
            <a:off x="1592250" y="-379975"/>
            <a:ext cx="5209500" cy="107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2900">
              <a:solidFill>
                <a:schemeClr val="lt2"/>
              </a:solidFill>
              <a:latin typeface="Tajawal"/>
              <a:ea typeface="Tajawal"/>
              <a:cs typeface="Tajawal"/>
              <a:sym typeface="Tajawal"/>
            </a:endParaRPr>
          </a:p>
          <a:p>
            <a:pPr indent="0" lvl="0" marL="457200" rtl="0" algn="l">
              <a:spcBef>
                <a:spcPts val="0"/>
              </a:spcBef>
              <a:spcAft>
                <a:spcPts val="0"/>
              </a:spcAft>
              <a:buNone/>
            </a:pPr>
            <a:r>
              <a:rPr lang="en" sz="2900">
                <a:solidFill>
                  <a:schemeClr val="lt2"/>
                </a:solidFill>
                <a:latin typeface="Tajawal"/>
                <a:ea typeface="Tajawal"/>
                <a:cs typeface="Tajawal"/>
                <a:sym typeface="Tajawal"/>
              </a:rPr>
              <a:t>Landing page Vs home page </a:t>
            </a:r>
            <a:endParaRPr sz="2900">
              <a:solidFill>
                <a:schemeClr val="lt2"/>
              </a:solidFill>
              <a:latin typeface="Tajawal"/>
              <a:ea typeface="Tajawal"/>
              <a:cs typeface="Tajawal"/>
              <a:sym typeface="Tajawal"/>
            </a:endParaRPr>
          </a:p>
        </p:txBody>
      </p:sp>
      <p:pic>
        <p:nvPicPr>
          <p:cNvPr id="272" name="Google Shape;272;p31"/>
          <p:cNvPicPr preferRelativeResize="0"/>
          <p:nvPr/>
        </p:nvPicPr>
        <p:blipFill>
          <a:blip r:embed="rId3">
            <a:alphaModFix/>
          </a:blip>
          <a:stretch>
            <a:fillRect/>
          </a:stretch>
        </p:blipFill>
        <p:spPr>
          <a:xfrm>
            <a:off x="152400" y="1229700"/>
            <a:ext cx="4957776" cy="3761401"/>
          </a:xfrm>
          <a:prstGeom prst="rect">
            <a:avLst/>
          </a:prstGeom>
          <a:noFill/>
          <a:ln>
            <a:noFill/>
          </a:ln>
        </p:spPr>
      </p:pic>
      <p:pic>
        <p:nvPicPr>
          <p:cNvPr id="273" name="Google Shape;273;p31"/>
          <p:cNvPicPr preferRelativeResize="0"/>
          <p:nvPr/>
        </p:nvPicPr>
        <p:blipFill>
          <a:blip r:embed="rId4">
            <a:alphaModFix/>
          </a:blip>
          <a:stretch>
            <a:fillRect/>
          </a:stretch>
        </p:blipFill>
        <p:spPr>
          <a:xfrm>
            <a:off x="5189025" y="1624275"/>
            <a:ext cx="3729025" cy="2917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2"/>
          <p:cNvSpPr txBox="1"/>
          <p:nvPr/>
        </p:nvSpPr>
        <p:spPr>
          <a:xfrm>
            <a:off x="1207850" y="855506"/>
            <a:ext cx="6728400" cy="351300"/>
          </a:xfrm>
          <a:prstGeom prst="rect">
            <a:avLst/>
          </a:prstGeom>
          <a:noFill/>
          <a:ln>
            <a:noFill/>
          </a:ln>
          <a:effectLst>
            <a:outerShdw blurRad="42863" rotWithShape="0" algn="bl" dir="5400000" dist="9525">
              <a:srgbClr val="082A44">
                <a:alpha val="25000"/>
              </a:srgb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 sz="3200">
                <a:solidFill>
                  <a:srgbClr val="FFFFFF"/>
                </a:solidFill>
                <a:latin typeface="Saira SemiCondensed Medium"/>
                <a:ea typeface="Saira SemiCondensed Medium"/>
                <a:cs typeface="Saira SemiCondensed Medium"/>
                <a:sym typeface="Saira SemiCondensed Medium"/>
              </a:rPr>
              <a:t>TIMELINE</a:t>
            </a:r>
            <a:endParaRPr sz="3200">
              <a:solidFill>
                <a:srgbClr val="FFFFFF"/>
              </a:solidFill>
              <a:latin typeface="Saira SemiCondensed Medium"/>
              <a:ea typeface="Saira SemiCondensed Medium"/>
              <a:cs typeface="Saira SemiCondensed Medium"/>
              <a:sym typeface="Saira SemiCondensed Medium"/>
            </a:endParaRPr>
          </a:p>
        </p:txBody>
      </p:sp>
      <p:grpSp>
        <p:nvGrpSpPr>
          <p:cNvPr id="279" name="Google Shape;279;p32"/>
          <p:cNvGrpSpPr/>
          <p:nvPr/>
        </p:nvGrpSpPr>
        <p:grpSpPr>
          <a:xfrm>
            <a:off x="231317" y="1636300"/>
            <a:ext cx="1664757" cy="2927725"/>
            <a:chOff x="3975900" y="1431525"/>
            <a:chExt cx="2043900" cy="2927725"/>
          </a:xfrm>
        </p:grpSpPr>
        <p:sp>
          <p:nvSpPr>
            <p:cNvPr id="280" name="Google Shape;280;p32"/>
            <p:cNvSpPr/>
            <p:nvPr/>
          </p:nvSpPr>
          <p:spPr>
            <a:xfrm>
              <a:off x="3975900" y="1431550"/>
              <a:ext cx="2043900" cy="2927700"/>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2"/>
            <p:cNvSpPr/>
            <p:nvPr/>
          </p:nvSpPr>
          <p:spPr>
            <a:xfrm flipH="1" rot="10800000">
              <a:off x="3975900" y="1431525"/>
              <a:ext cx="2043900" cy="1269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2"/>
                </a:highlight>
              </a:endParaRPr>
            </a:p>
          </p:txBody>
        </p:sp>
        <p:sp>
          <p:nvSpPr>
            <p:cNvPr id="282" name="Google Shape;282;p32"/>
            <p:cNvSpPr txBox="1"/>
            <p:nvPr/>
          </p:nvSpPr>
          <p:spPr>
            <a:xfrm>
              <a:off x="3975900" y="1558425"/>
              <a:ext cx="804600" cy="7929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chemeClr val="lt2"/>
                  </a:solidFill>
                  <a:latin typeface="Roboto"/>
                  <a:ea typeface="Roboto"/>
                  <a:cs typeface="Roboto"/>
                  <a:sym typeface="Roboto"/>
                </a:rPr>
                <a:t>V</a:t>
              </a:r>
              <a:endParaRPr b="1" sz="4200">
                <a:solidFill>
                  <a:schemeClr val="lt2"/>
                </a:solidFill>
                <a:latin typeface="Roboto"/>
                <a:ea typeface="Roboto"/>
                <a:cs typeface="Roboto"/>
                <a:sym typeface="Roboto"/>
              </a:endParaRPr>
            </a:p>
          </p:txBody>
        </p:sp>
        <p:sp>
          <p:nvSpPr>
            <p:cNvPr id="283" name="Google Shape;283;p32"/>
            <p:cNvSpPr txBox="1"/>
            <p:nvPr/>
          </p:nvSpPr>
          <p:spPr>
            <a:xfrm>
              <a:off x="4174975" y="2506850"/>
              <a:ext cx="331200" cy="1785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rgbClr val="0944A1"/>
                  </a:solidFill>
                  <a:latin typeface="Roboto"/>
                  <a:ea typeface="Roboto"/>
                  <a:cs typeface="Roboto"/>
                  <a:sym typeface="Roboto"/>
                </a:rPr>
                <a:t>S1</a:t>
              </a:r>
              <a:endParaRPr sz="700">
                <a:solidFill>
                  <a:srgbClr val="0944A1"/>
                </a:solidFill>
                <a:latin typeface="Roboto"/>
                <a:ea typeface="Roboto"/>
                <a:cs typeface="Roboto"/>
                <a:sym typeface="Roboto"/>
              </a:endParaRPr>
            </a:p>
          </p:txBody>
        </p:sp>
        <p:sp>
          <p:nvSpPr>
            <p:cNvPr id="284" name="Google Shape;284;p32"/>
            <p:cNvSpPr txBox="1"/>
            <p:nvPr/>
          </p:nvSpPr>
          <p:spPr>
            <a:xfrm>
              <a:off x="4823825" y="2506850"/>
              <a:ext cx="331200" cy="1785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rgbClr val="0944A1"/>
                  </a:solidFill>
                  <a:latin typeface="Roboto"/>
                  <a:ea typeface="Roboto"/>
                  <a:cs typeface="Roboto"/>
                  <a:sym typeface="Roboto"/>
                </a:rPr>
                <a:t>S2</a:t>
              </a:r>
              <a:endParaRPr sz="700">
                <a:solidFill>
                  <a:srgbClr val="0944A1"/>
                </a:solidFill>
                <a:latin typeface="Roboto"/>
                <a:ea typeface="Roboto"/>
                <a:cs typeface="Roboto"/>
                <a:sym typeface="Roboto"/>
              </a:endParaRPr>
            </a:p>
          </p:txBody>
        </p:sp>
        <p:sp>
          <p:nvSpPr>
            <p:cNvPr id="285" name="Google Shape;285;p32"/>
            <p:cNvSpPr txBox="1"/>
            <p:nvPr/>
          </p:nvSpPr>
          <p:spPr>
            <a:xfrm>
              <a:off x="5518228" y="2506850"/>
              <a:ext cx="331200" cy="1785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944A1"/>
                  </a:solidFill>
                  <a:latin typeface="Roboto"/>
                  <a:ea typeface="Roboto"/>
                  <a:cs typeface="Roboto"/>
                  <a:sym typeface="Roboto"/>
                </a:rPr>
                <a:t>S3</a:t>
              </a:r>
              <a:endParaRPr sz="700">
                <a:solidFill>
                  <a:srgbClr val="0944A1"/>
                </a:solidFill>
                <a:latin typeface="Roboto"/>
                <a:ea typeface="Roboto"/>
                <a:cs typeface="Roboto"/>
                <a:sym typeface="Roboto"/>
              </a:endParaRPr>
            </a:p>
          </p:txBody>
        </p:sp>
        <p:cxnSp>
          <p:nvCxnSpPr>
            <p:cNvPr id="286" name="Google Shape;286;p32"/>
            <p:cNvCxnSpPr/>
            <p:nvPr/>
          </p:nvCxnSpPr>
          <p:spPr>
            <a:xfrm rot="10800000">
              <a:off x="4717975" y="2507000"/>
              <a:ext cx="0" cy="1848300"/>
            </a:xfrm>
            <a:prstGeom prst="straightConnector1">
              <a:avLst/>
            </a:prstGeom>
            <a:noFill/>
            <a:ln cap="flat" cmpd="sng" w="9525">
              <a:solidFill>
                <a:schemeClr val="dk2"/>
              </a:solidFill>
              <a:prstDash val="dot"/>
              <a:round/>
              <a:headEnd len="sm" w="sm" type="none"/>
              <a:tailEnd len="sm" w="sm" type="none"/>
            </a:ln>
          </p:spPr>
        </p:cxnSp>
        <p:cxnSp>
          <p:nvCxnSpPr>
            <p:cNvPr id="287" name="Google Shape;287;p32"/>
            <p:cNvCxnSpPr/>
            <p:nvPr/>
          </p:nvCxnSpPr>
          <p:spPr>
            <a:xfrm rot="10800000">
              <a:off x="5304887" y="2507000"/>
              <a:ext cx="0" cy="1848300"/>
            </a:xfrm>
            <a:prstGeom prst="straightConnector1">
              <a:avLst/>
            </a:prstGeom>
            <a:noFill/>
            <a:ln cap="flat" cmpd="sng" w="9525">
              <a:solidFill>
                <a:schemeClr val="dk2"/>
              </a:solidFill>
              <a:prstDash val="dot"/>
              <a:round/>
              <a:headEnd len="sm" w="sm" type="none"/>
              <a:tailEnd len="sm" w="sm" type="none"/>
            </a:ln>
          </p:spPr>
        </p:cxnSp>
      </p:grpSp>
      <p:grpSp>
        <p:nvGrpSpPr>
          <p:cNvPr id="288" name="Google Shape;288;p32"/>
          <p:cNvGrpSpPr/>
          <p:nvPr/>
        </p:nvGrpSpPr>
        <p:grpSpPr>
          <a:xfrm>
            <a:off x="1894007" y="1636300"/>
            <a:ext cx="1664757" cy="2927725"/>
            <a:chOff x="2528100" y="1431525"/>
            <a:chExt cx="2043900" cy="2927725"/>
          </a:xfrm>
        </p:grpSpPr>
        <p:sp>
          <p:nvSpPr>
            <p:cNvPr id="289" name="Google Shape;289;p32"/>
            <p:cNvSpPr/>
            <p:nvPr/>
          </p:nvSpPr>
          <p:spPr>
            <a:xfrm>
              <a:off x="2528100" y="1431550"/>
              <a:ext cx="2043900" cy="2927700"/>
            </a:xfrm>
            <a:prstGeom prst="rect">
              <a:avLst/>
            </a:prstGeom>
            <a:solidFill>
              <a:schemeClr val="lt1"/>
            </a:solidFill>
            <a:ln cap="flat" cmpd="sng" w="9525">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2"/>
            <p:cNvSpPr/>
            <p:nvPr/>
          </p:nvSpPr>
          <p:spPr>
            <a:xfrm flipH="1" rot="10800000">
              <a:off x="2528100" y="1431525"/>
              <a:ext cx="20439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2"/>
            <p:cNvSpPr txBox="1"/>
            <p:nvPr/>
          </p:nvSpPr>
          <p:spPr>
            <a:xfrm>
              <a:off x="2528100" y="1558425"/>
              <a:ext cx="804600" cy="79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chemeClr val="lt2"/>
                  </a:solidFill>
                  <a:latin typeface="Roboto"/>
                  <a:ea typeface="Roboto"/>
                  <a:cs typeface="Roboto"/>
                  <a:sym typeface="Roboto"/>
                </a:rPr>
                <a:t>L</a:t>
              </a:r>
              <a:endParaRPr b="1" sz="4200">
                <a:solidFill>
                  <a:schemeClr val="lt2"/>
                </a:solidFill>
                <a:latin typeface="Roboto"/>
                <a:ea typeface="Roboto"/>
                <a:cs typeface="Roboto"/>
                <a:sym typeface="Roboto"/>
              </a:endParaRPr>
            </a:p>
          </p:txBody>
        </p:sp>
        <p:cxnSp>
          <p:nvCxnSpPr>
            <p:cNvPr id="292" name="Google Shape;292;p32"/>
            <p:cNvCxnSpPr/>
            <p:nvPr/>
          </p:nvCxnSpPr>
          <p:spPr>
            <a:xfrm rot="10800000">
              <a:off x="3143107" y="2507000"/>
              <a:ext cx="0" cy="1848300"/>
            </a:xfrm>
            <a:prstGeom prst="straightConnector1">
              <a:avLst/>
            </a:prstGeom>
            <a:noFill/>
            <a:ln cap="flat" cmpd="sng" w="9525">
              <a:solidFill>
                <a:schemeClr val="dk2"/>
              </a:solidFill>
              <a:prstDash val="dot"/>
              <a:round/>
              <a:headEnd len="sm" w="sm" type="none"/>
              <a:tailEnd len="sm" w="sm" type="none"/>
            </a:ln>
          </p:spPr>
        </p:cxnSp>
        <p:cxnSp>
          <p:nvCxnSpPr>
            <p:cNvPr id="293" name="Google Shape;293;p32"/>
            <p:cNvCxnSpPr/>
            <p:nvPr/>
          </p:nvCxnSpPr>
          <p:spPr>
            <a:xfrm rot="10800000">
              <a:off x="3856884" y="2507000"/>
              <a:ext cx="0" cy="1848300"/>
            </a:xfrm>
            <a:prstGeom prst="straightConnector1">
              <a:avLst/>
            </a:prstGeom>
            <a:noFill/>
            <a:ln cap="flat" cmpd="sng" w="9525">
              <a:solidFill>
                <a:schemeClr val="dk2"/>
              </a:solidFill>
              <a:prstDash val="dot"/>
              <a:round/>
              <a:headEnd len="sm" w="sm" type="none"/>
              <a:tailEnd len="sm" w="sm" type="none"/>
            </a:ln>
          </p:spPr>
        </p:cxnSp>
      </p:grpSp>
      <p:grpSp>
        <p:nvGrpSpPr>
          <p:cNvPr id="294" name="Google Shape;294;p32"/>
          <p:cNvGrpSpPr/>
          <p:nvPr/>
        </p:nvGrpSpPr>
        <p:grpSpPr>
          <a:xfrm>
            <a:off x="3560840" y="1636300"/>
            <a:ext cx="1664757" cy="2927725"/>
            <a:chOff x="4572350" y="1431525"/>
            <a:chExt cx="2043900" cy="2927725"/>
          </a:xfrm>
        </p:grpSpPr>
        <p:sp>
          <p:nvSpPr>
            <p:cNvPr id="295" name="Google Shape;295;p32"/>
            <p:cNvSpPr/>
            <p:nvPr/>
          </p:nvSpPr>
          <p:spPr>
            <a:xfrm>
              <a:off x="4572350" y="1431550"/>
              <a:ext cx="2043900" cy="2927700"/>
            </a:xfrm>
            <a:prstGeom prst="rect">
              <a:avLst/>
            </a:prstGeom>
            <a:solidFill>
              <a:schemeClr val="lt1"/>
            </a:solidFill>
            <a:ln cap="flat" cmpd="sng" w="9525">
              <a:solidFill>
                <a:srgbClr val="0D5D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2"/>
            <p:cNvSpPr/>
            <p:nvPr/>
          </p:nvSpPr>
          <p:spPr>
            <a:xfrm flipH="1" rot="10800000">
              <a:off x="4572350" y="1431525"/>
              <a:ext cx="20439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2"/>
            <p:cNvSpPr txBox="1"/>
            <p:nvPr/>
          </p:nvSpPr>
          <p:spPr>
            <a:xfrm>
              <a:off x="4572350" y="1558425"/>
              <a:ext cx="804600" cy="79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chemeClr val="lt2"/>
                  </a:solidFill>
                  <a:latin typeface="Roboto"/>
                  <a:ea typeface="Roboto"/>
                  <a:cs typeface="Roboto"/>
                  <a:sym typeface="Roboto"/>
                </a:rPr>
                <a:t>M</a:t>
              </a:r>
              <a:endParaRPr b="1" sz="4200">
                <a:solidFill>
                  <a:schemeClr val="lt2"/>
                </a:solidFill>
                <a:latin typeface="Roboto"/>
                <a:ea typeface="Roboto"/>
                <a:cs typeface="Roboto"/>
                <a:sym typeface="Roboto"/>
              </a:endParaRPr>
            </a:p>
          </p:txBody>
        </p:sp>
        <p:cxnSp>
          <p:nvCxnSpPr>
            <p:cNvPr id="298" name="Google Shape;298;p32"/>
            <p:cNvCxnSpPr/>
            <p:nvPr/>
          </p:nvCxnSpPr>
          <p:spPr>
            <a:xfrm rot="10800000">
              <a:off x="5179379" y="2506700"/>
              <a:ext cx="0" cy="1848600"/>
            </a:xfrm>
            <a:prstGeom prst="straightConnector1">
              <a:avLst/>
            </a:prstGeom>
            <a:noFill/>
            <a:ln cap="flat" cmpd="sng" w="9525">
              <a:solidFill>
                <a:schemeClr val="dk2"/>
              </a:solidFill>
              <a:prstDash val="dot"/>
              <a:round/>
              <a:headEnd len="sm" w="sm" type="none"/>
              <a:tailEnd len="sm" w="sm" type="none"/>
            </a:ln>
          </p:spPr>
        </p:cxnSp>
        <p:cxnSp>
          <p:nvCxnSpPr>
            <p:cNvPr id="299" name="Google Shape;299;p32"/>
            <p:cNvCxnSpPr/>
            <p:nvPr/>
          </p:nvCxnSpPr>
          <p:spPr>
            <a:xfrm rot="10800000">
              <a:off x="5877200" y="2506700"/>
              <a:ext cx="0" cy="1848600"/>
            </a:xfrm>
            <a:prstGeom prst="straightConnector1">
              <a:avLst/>
            </a:prstGeom>
            <a:noFill/>
            <a:ln cap="flat" cmpd="sng" w="9525">
              <a:solidFill>
                <a:schemeClr val="dk2"/>
              </a:solidFill>
              <a:prstDash val="dot"/>
              <a:round/>
              <a:headEnd len="sm" w="sm" type="none"/>
              <a:tailEnd len="sm" w="sm" type="none"/>
            </a:ln>
          </p:spPr>
        </p:cxnSp>
      </p:grpSp>
      <p:grpSp>
        <p:nvGrpSpPr>
          <p:cNvPr id="300" name="Google Shape;300;p32"/>
          <p:cNvGrpSpPr/>
          <p:nvPr/>
        </p:nvGrpSpPr>
        <p:grpSpPr>
          <a:xfrm>
            <a:off x="5225591" y="1636300"/>
            <a:ext cx="1664757" cy="2927725"/>
            <a:chOff x="6616600" y="1431525"/>
            <a:chExt cx="2043900" cy="2927725"/>
          </a:xfrm>
        </p:grpSpPr>
        <p:sp>
          <p:nvSpPr>
            <p:cNvPr id="301" name="Google Shape;301;p32"/>
            <p:cNvSpPr/>
            <p:nvPr/>
          </p:nvSpPr>
          <p:spPr>
            <a:xfrm>
              <a:off x="6616600" y="1431550"/>
              <a:ext cx="2043900" cy="2927700"/>
            </a:xfrm>
            <a:prstGeom prst="rect">
              <a:avLst/>
            </a:prstGeom>
            <a:solidFill>
              <a:schemeClr val="lt1"/>
            </a:solidFill>
            <a:ln cap="flat" cmpd="sng" w="9525">
              <a:solidFill>
                <a:srgbClr val="0E65F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2"/>
            <p:cNvSpPr/>
            <p:nvPr/>
          </p:nvSpPr>
          <p:spPr>
            <a:xfrm flipH="1" rot="10800000">
              <a:off x="6616600" y="1431525"/>
              <a:ext cx="20439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2"/>
            <p:cNvSpPr txBox="1"/>
            <p:nvPr/>
          </p:nvSpPr>
          <p:spPr>
            <a:xfrm>
              <a:off x="6616600" y="1558425"/>
              <a:ext cx="804600" cy="79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chemeClr val="lt2"/>
                  </a:solidFill>
                  <a:latin typeface="Roboto"/>
                  <a:ea typeface="Roboto"/>
                  <a:cs typeface="Roboto"/>
                  <a:sym typeface="Roboto"/>
                </a:rPr>
                <a:t>M</a:t>
              </a:r>
              <a:endParaRPr b="1" sz="4200">
                <a:solidFill>
                  <a:schemeClr val="lt2"/>
                </a:solidFill>
                <a:latin typeface="Roboto"/>
                <a:ea typeface="Roboto"/>
                <a:cs typeface="Roboto"/>
                <a:sym typeface="Roboto"/>
              </a:endParaRPr>
            </a:p>
          </p:txBody>
        </p:sp>
        <p:cxnSp>
          <p:nvCxnSpPr>
            <p:cNvPr id="304" name="Google Shape;304;p32"/>
            <p:cNvCxnSpPr/>
            <p:nvPr/>
          </p:nvCxnSpPr>
          <p:spPr>
            <a:xfrm rot="10800000">
              <a:off x="7223629" y="2506700"/>
              <a:ext cx="0" cy="1848600"/>
            </a:xfrm>
            <a:prstGeom prst="straightConnector1">
              <a:avLst/>
            </a:prstGeom>
            <a:noFill/>
            <a:ln cap="flat" cmpd="sng" w="9525">
              <a:solidFill>
                <a:srgbClr val="0E65F0"/>
              </a:solidFill>
              <a:prstDash val="dot"/>
              <a:round/>
              <a:headEnd len="sm" w="sm" type="none"/>
              <a:tailEnd len="sm" w="sm" type="none"/>
            </a:ln>
          </p:spPr>
        </p:cxnSp>
        <p:cxnSp>
          <p:nvCxnSpPr>
            <p:cNvPr id="305" name="Google Shape;305;p32"/>
            <p:cNvCxnSpPr/>
            <p:nvPr/>
          </p:nvCxnSpPr>
          <p:spPr>
            <a:xfrm rot="10800000">
              <a:off x="8015005" y="2506700"/>
              <a:ext cx="0" cy="1848600"/>
            </a:xfrm>
            <a:prstGeom prst="straightConnector1">
              <a:avLst/>
            </a:prstGeom>
            <a:noFill/>
            <a:ln cap="flat" cmpd="sng" w="9525">
              <a:solidFill>
                <a:srgbClr val="0E65F0"/>
              </a:solidFill>
              <a:prstDash val="dot"/>
              <a:round/>
              <a:headEnd len="sm" w="sm" type="none"/>
              <a:tailEnd len="sm" w="sm" type="none"/>
            </a:ln>
          </p:spPr>
        </p:cxnSp>
      </p:grpSp>
      <p:grpSp>
        <p:nvGrpSpPr>
          <p:cNvPr id="306" name="Google Shape;306;p32"/>
          <p:cNvGrpSpPr/>
          <p:nvPr/>
        </p:nvGrpSpPr>
        <p:grpSpPr>
          <a:xfrm>
            <a:off x="6890366" y="1636300"/>
            <a:ext cx="1664757" cy="2927725"/>
            <a:chOff x="6616600" y="1431525"/>
            <a:chExt cx="2043900" cy="2927725"/>
          </a:xfrm>
        </p:grpSpPr>
        <p:sp>
          <p:nvSpPr>
            <p:cNvPr id="307" name="Google Shape;307;p32"/>
            <p:cNvSpPr/>
            <p:nvPr/>
          </p:nvSpPr>
          <p:spPr>
            <a:xfrm>
              <a:off x="6616600" y="1431550"/>
              <a:ext cx="2043900" cy="2927700"/>
            </a:xfrm>
            <a:prstGeom prst="rect">
              <a:avLst/>
            </a:prstGeom>
            <a:solidFill>
              <a:schemeClr val="lt1"/>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2"/>
            <p:cNvSpPr/>
            <p:nvPr/>
          </p:nvSpPr>
          <p:spPr>
            <a:xfrm flipH="1" rot="10800000">
              <a:off x="6616600" y="1431525"/>
              <a:ext cx="2043900" cy="1269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2"/>
            <p:cNvSpPr txBox="1"/>
            <p:nvPr/>
          </p:nvSpPr>
          <p:spPr>
            <a:xfrm>
              <a:off x="6616600" y="1558425"/>
              <a:ext cx="804600" cy="7929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chemeClr val="lt2"/>
                  </a:solidFill>
                  <a:latin typeface="Roboto"/>
                  <a:ea typeface="Roboto"/>
                  <a:cs typeface="Roboto"/>
                  <a:sym typeface="Roboto"/>
                </a:rPr>
                <a:t>J</a:t>
              </a:r>
              <a:endParaRPr b="1" sz="4200">
                <a:solidFill>
                  <a:schemeClr val="lt2"/>
                </a:solidFill>
                <a:latin typeface="Roboto"/>
                <a:ea typeface="Roboto"/>
                <a:cs typeface="Roboto"/>
                <a:sym typeface="Roboto"/>
              </a:endParaRPr>
            </a:p>
          </p:txBody>
        </p:sp>
        <p:cxnSp>
          <p:nvCxnSpPr>
            <p:cNvPr id="310" name="Google Shape;310;p32"/>
            <p:cNvCxnSpPr/>
            <p:nvPr/>
          </p:nvCxnSpPr>
          <p:spPr>
            <a:xfrm rot="10800000">
              <a:off x="7223629" y="2506700"/>
              <a:ext cx="0" cy="1848600"/>
            </a:xfrm>
            <a:prstGeom prst="straightConnector1">
              <a:avLst/>
            </a:prstGeom>
            <a:noFill/>
            <a:ln cap="flat" cmpd="sng" w="9525">
              <a:solidFill>
                <a:srgbClr val="0E65F0"/>
              </a:solidFill>
              <a:prstDash val="dot"/>
              <a:round/>
              <a:headEnd len="sm" w="sm" type="none"/>
              <a:tailEnd len="sm" w="sm" type="none"/>
            </a:ln>
            <a:effectLst>
              <a:outerShdw blurRad="57150" rotWithShape="0" algn="bl" dir="5400000" dist="19050">
                <a:srgbClr val="000000">
                  <a:alpha val="50000"/>
                </a:srgbClr>
              </a:outerShdw>
            </a:effectLst>
          </p:spPr>
        </p:cxnSp>
        <p:cxnSp>
          <p:nvCxnSpPr>
            <p:cNvPr id="311" name="Google Shape;311;p32"/>
            <p:cNvCxnSpPr/>
            <p:nvPr/>
          </p:nvCxnSpPr>
          <p:spPr>
            <a:xfrm rot="10800000">
              <a:off x="8015005" y="2506700"/>
              <a:ext cx="0" cy="1848600"/>
            </a:xfrm>
            <a:prstGeom prst="straightConnector1">
              <a:avLst/>
            </a:prstGeom>
            <a:noFill/>
            <a:ln cap="flat" cmpd="sng" w="9525">
              <a:solidFill>
                <a:srgbClr val="0E65F0"/>
              </a:solidFill>
              <a:prstDash val="dot"/>
              <a:round/>
              <a:headEnd len="sm" w="sm" type="none"/>
              <a:tailEnd len="sm" w="sm" type="none"/>
            </a:ln>
            <a:effectLst>
              <a:outerShdw blurRad="57150" rotWithShape="0" algn="bl" dir="5400000" dist="19050">
                <a:srgbClr val="000000">
                  <a:alpha val="50000"/>
                </a:srgbClr>
              </a:outerShdw>
            </a:effectLst>
          </p:spPr>
        </p:cxnSp>
      </p:grpSp>
      <p:sp>
        <p:nvSpPr>
          <p:cNvPr id="312" name="Google Shape;312;p32"/>
          <p:cNvSpPr txBox="1"/>
          <p:nvPr/>
        </p:nvSpPr>
        <p:spPr>
          <a:xfrm>
            <a:off x="1993663" y="2711625"/>
            <a:ext cx="269700" cy="17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rgbClr val="0C58D3"/>
                </a:solidFill>
                <a:latin typeface="Roboto"/>
                <a:ea typeface="Roboto"/>
                <a:cs typeface="Roboto"/>
                <a:sym typeface="Roboto"/>
              </a:rPr>
              <a:t>S1</a:t>
            </a:r>
            <a:endParaRPr sz="700">
              <a:solidFill>
                <a:srgbClr val="0C58D3"/>
              </a:solidFill>
              <a:latin typeface="Roboto"/>
              <a:ea typeface="Roboto"/>
              <a:cs typeface="Roboto"/>
              <a:sym typeface="Roboto"/>
            </a:endParaRPr>
          </a:p>
        </p:txBody>
      </p:sp>
      <p:sp>
        <p:nvSpPr>
          <p:cNvPr id="313" name="Google Shape;313;p32"/>
          <p:cNvSpPr txBox="1"/>
          <p:nvPr/>
        </p:nvSpPr>
        <p:spPr>
          <a:xfrm>
            <a:off x="3670063" y="2711625"/>
            <a:ext cx="269700" cy="17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rgbClr val="0D5DDF"/>
                </a:solidFill>
                <a:latin typeface="Roboto"/>
                <a:ea typeface="Roboto"/>
                <a:cs typeface="Roboto"/>
                <a:sym typeface="Roboto"/>
              </a:rPr>
              <a:t>S1</a:t>
            </a:r>
            <a:endParaRPr sz="700">
              <a:solidFill>
                <a:srgbClr val="0D5DDF"/>
              </a:solidFill>
              <a:latin typeface="Roboto"/>
              <a:ea typeface="Roboto"/>
              <a:cs typeface="Roboto"/>
              <a:sym typeface="Roboto"/>
            </a:endParaRPr>
          </a:p>
        </p:txBody>
      </p:sp>
      <p:sp>
        <p:nvSpPr>
          <p:cNvPr id="314" name="Google Shape;314;p32"/>
          <p:cNvSpPr txBox="1"/>
          <p:nvPr/>
        </p:nvSpPr>
        <p:spPr>
          <a:xfrm>
            <a:off x="5346463" y="2711625"/>
            <a:ext cx="269700" cy="17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lt2"/>
                </a:solidFill>
                <a:latin typeface="Roboto"/>
                <a:ea typeface="Roboto"/>
                <a:cs typeface="Roboto"/>
                <a:sym typeface="Roboto"/>
              </a:rPr>
              <a:t>S1</a:t>
            </a:r>
            <a:endParaRPr sz="700">
              <a:solidFill>
                <a:schemeClr val="lt2"/>
              </a:solidFill>
              <a:latin typeface="Roboto"/>
              <a:ea typeface="Roboto"/>
              <a:cs typeface="Roboto"/>
              <a:sym typeface="Roboto"/>
            </a:endParaRPr>
          </a:p>
        </p:txBody>
      </p:sp>
      <p:sp>
        <p:nvSpPr>
          <p:cNvPr id="315" name="Google Shape;315;p32"/>
          <p:cNvSpPr txBox="1"/>
          <p:nvPr/>
        </p:nvSpPr>
        <p:spPr>
          <a:xfrm>
            <a:off x="7022863" y="2711625"/>
            <a:ext cx="269700" cy="17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rgbClr val="2B99FF"/>
                </a:solidFill>
                <a:latin typeface="Roboto"/>
                <a:ea typeface="Roboto"/>
                <a:cs typeface="Roboto"/>
                <a:sym typeface="Roboto"/>
              </a:rPr>
              <a:t>S1</a:t>
            </a:r>
            <a:endParaRPr sz="700">
              <a:solidFill>
                <a:srgbClr val="2B99FF"/>
              </a:solidFill>
              <a:latin typeface="Roboto"/>
              <a:ea typeface="Roboto"/>
              <a:cs typeface="Roboto"/>
              <a:sym typeface="Roboto"/>
            </a:endParaRPr>
          </a:p>
        </p:txBody>
      </p:sp>
      <p:sp>
        <p:nvSpPr>
          <p:cNvPr id="316" name="Google Shape;316;p32"/>
          <p:cNvSpPr txBox="1"/>
          <p:nvPr/>
        </p:nvSpPr>
        <p:spPr>
          <a:xfrm>
            <a:off x="2522152" y="2711625"/>
            <a:ext cx="269700" cy="17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rgbClr val="0C58D3"/>
                </a:solidFill>
                <a:latin typeface="Roboto"/>
                <a:ea typeface="Roboto"/>
                <a:cs typeface="Roboto"/>
                <a:sym typeface="Roboto"/>
              </a:rPr>
              <a:t>S2</a:t>
            </a:r>
            <a:endParaRPr sz="700">
              <a:solidFill>
                <a:srgbClr val="0C58D3"/>
              </a:solidFill>
              <a:latin typeface="Roboto"/>
              <a:ea typeface="Roboto"/>
              <a:cs typeface="Roboto"/>
              <a:sym typeface="Roboto"/>
            </a:endParaRPr>
          </a:p>
        </p:txBody>
      </p:sp>
      <p:sp>
        <p:nvSpPr>
          <p:cNvPr id="317" name="Google Shape;317;p32"/>
          <p:cNvSpPr txBox="1"/>
          <p:nvPr/>
        </p:nvSpPr>
        <p:spPr>
          <a:xfrm>
            <a:off x="4198552" y="2711625"/>
            <a:ext cx="269700" cy="17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rgbClr val="0D5DDF"/>
                </a:solidFill>
                <a:latin typeface="Roboto"/>
                <a:ea typeface="Roboto"/>
                <a:cs typeface="Roboto"/>
                <a:sym typeface="Roboto"/>
              </a:rPr>
              <a:t>S2</a:t>
            </a:r>
            <a:endParaRPr sz="700">
              <a:solidFill>
                <a:srgbClr val="0D5DDF"/>
              </a:solidFill>
              <a:latin typeface="Roboto"/>
              <a:ea typeface="Roboto"/>
              <a:cs typeface="Roboto"/>
              <a:sym typeface="Roboto"/>
            </a:endParaRPr>
          </a:p>
        </p:txBody>
      </p:sp>
      <p:sp>
        <p:nvSpPr>
          <p:cNvPr id="318" name="Google Shape;318;p32"/>
          <p:cNvSpPr txBox="1"/>
          <p:nvPr/>
        </p:nvSpPr>
        <p:spPr>
          <a:xfrm>
            <a:off x="5874952" y="2711625"/>
            <a:ext cx="269700" cy="17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lt2"/>
                </a:solidFill>
                <a:latin typeface="Roboto"/>
                <a:ea typeface="Roboto"/>
                <a:cs typeface="Roboto"/>
                <a:sym typeface="Roboto"/>
              </a:rPr>
              <a:t>S2</a:t>
            </a:r>
            <a:endParaRPr sz="700">
              <a:solidFill>
                <a:schemeClr val="lt2"/>
              </a:solidFill>
              <a:latin typeface="Roboto"/>
              <a:ea typeface="Roboto"/>
              <a:cs typeface="Roboto"/>
              <a:sym typeface="Roboto"/>
            </a:endParaRPr>
          </a:p>
        </p:txBody>
      </p:sp>
      <p:sp>
        <p:nvSpPr>
          <p:cNvPr id="319" name="Google Shape;319;p32"/>
          <p:cNvSpPr txBox="1"/>
          <p:nvPr/>
        </p:nvSpPr>
        <p:spPr>
          <a:xfrm>
            <a:off x="7551352" y="2711625"/>
            <a:ext cx="269700" cy="17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rgbClr val="2B99FF"/>
                </a:solidFill>
                <a:latin typeface="Roboto"/>
                <a:ea typeface="Roboto"/>
                <a:cs typeface="Roboto"/>
                <a:sym typeface="Roboto"/>
              </a:rPr>
              <a:t>S2</a:t>
            </a:r>
            <a:endParaRPr sz="700">
              <a:solidFill>
                <a:srgbClr val="2B99FF"/>
              </a:solidFill>
              <a:latin typeface="Roboto"/>
              <a:ea typeface="Roboto"/>
              <a:cs typeface="Roboto"/>
              <a:sym typeface="Roboto"/>
            </a:endParaRPr>
          </a:p>
        </p:txBody>
      </p:sp>
      <p:sp>
        <p:nvSpPr>
          <p:cNvPr id="320" name="Google Shape;320;p32"/>
          <p:cNvSpPr txBox="1"/>
          <p:nvPr/>
        </p:nvSpPr>
        <p:spPr>
          <a:xfrm>
            <a:off x="3163943" y="2711625"/>
            <a:ext cx="2697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C58D3"/>
                </a:solidFill>
                <a:latin typeface="Roboto"/>
                <a:ea typeface="Roboto"/>
                <a:cs typeface="Roboto"/>
                <a:sym typeface="Roboto"/>
              </a:rPr>
              <a:t>S3</a:t>
            </a:r>
            <a:endParaRPr sz="700">
              <a:solidFill>
                <a:srgbClr val="0C58D3"/>
              </a:solidFill>
              <a:latin typeface="Roboto"/>
              <a:ea typeface="Roboto"/>
              <a:cs typeface="Roboto"/>
              <a:sym typeface="Roboto"/>
            </a:endParaRPr>
          </a:p>
        </p:txBody>
      </p:sp>
      <p:sp>
        <p:nvSpPr>
          <p:cNvPr id="321" name="Google Shape;321;p32"/>
          <p:cNvSpPr txBox="1"/>
          <p:nvPr/>
        </p:nvSpPr>
        <p:spPr>
          <a:xfrm>
            <a:off x="4840343" y="2711625"/>
            <a:ext cx="2697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D5DDF"/>
                </a:solidFill>
                <a:latin typeface="Roboto"/>
                <a:ea typeface="Roboto"/>
                <a:cs typeface="Roboto"/>
                <a:sym typeface="Roboto"/>
              </a:rPr>
              <a:t>S3</a:t>
            </a:r>
            <a:endParaRPr sz="700">
              <a:solidFill>
                <a:srgbClr val="0D5DDF"/>
              </a:solidFill>
              <a:latin typeface="Roboto"/>
              <a:ea typeface="Roboto"/>
              <a:cs typeface="Roboto"/>
              <a:sym typeface="Roboto"/>
            </a:endParaRPr>
          </a:p>
        </p:txBody>
      </p:sp>
      <p:sp>
        <p:nvSpPr>
          <p:cNvPr id="322" name="Google Shape;322;p32"/>
          <p:cNvSpPr txBox="1"/>
          <p:nvPr/>
        </p:nvSpPr>
        <p:spPr>
          <a:xfrm>
            <a:off x="6516743" y="2711625"/>
            <a:ext cx="2697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E65F0"/>
                </a:solidFill>
                <a:latin typeface="Roboto"/>
                <a:ea typeface="Roboto"/>
                <a:cs typeface="Roboto"/>
                <a:sym typeface="Roboto"/>
              </a:rPr>
              <a:t>S3</a:t>
            </a:r>
            <a:endParaRPr sz="700">
              <a:solidFill>
                <a:srgbClr val="0E65F0"/>
              </a:solidFill>
              <a:latin typeface="Roboto"/>
              <a:ea typeface="Roboto"/>
              <a:cs typeface="Roboto"/>
              <a:sym typeface="Roboto"/>
            </a:endParaRPr>
          </a:p>
        </p:txBody>
      </p:sp>
      <p:sp>
        <p:nvSpPr>
          <p:cNvPr id="323" name="Google Shape;323;p32"/>
          <p:cNvSpPr txBox="1"/>
          <p:nvPr/>
        </p:nvSpPr>
        <p:spPr>
          <a:xfrm>
            <a:off x="8193143" y="2711625"/>
            <a:ext cx="2697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2B99FF"/>
                </a:solidFill>
                <a:latin typeface="Roboto"/>
                <a:ea typeface="Roboto"/>
                <a:cs typeface="Roboto"/>
                <a:sym typeface="Roboto"/>
              </a:rPr>
              <a:t>S3</a:t>
            </a:r>
            <a:endParaRPr sz="700">
              <a:solidFill>
                <a:srgbClr val="2B99FF"/>
              </a:solidFill>
              <a:latin typeface="Roboto"/>
              <a:ea typeface="Roboto"/>
              <a:cs typeface="Roboto"/>
              <a:sym typeface="Roboto"/>
            </a:endParaRPr>
          </a:p>
        </p:txBody>
      </p:sp>
      <p:sp>
        <p:nvSpPr>
          <p:cNvPr id="324" name="Google Shape;324;p32"/>
          <p:cNvSpPr/>
          <p:nvPr/>
        </p:nvSpPr>
        <p:spPr>
          <a:xfrm>
            <a:off x="1140475" y="3186725"/>
            <a:ext cx="2529600" cy="207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Content</a:t>
            </a:r>
            <a:endParaRPr sz="800">
              <a:solidFill>
                <a:srgbClr val="FFFFFF"/>
              </a:solidFill>
              <a:latin typeface="Roboto"/>
              <a:ea typeface="Roboto"/>
              <a:cs typeface="Roboto"/>
              <a:sym typeface="Roboto"/>
            </a:endParaRPr>
          </a:p>
        </p:txBody>
      </p:sp>
      <p:sp>
        <p:nvSpPr>
          <p:cNvPr id="325" name="Google Shape;325;p32"/>
          <p:cNvSpPr/>
          <p:nvPr/>
        </p:nvSpPr>
        <p:spPr>
          <a:xfrm>
            <a:off x="285700" y="2935975"/>
            <a:ext cx="1608300" cy="207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Presentation(landing page)</a:t>
            </a:r>
            <a:endParaRPr sz="800">
              <a:solidFill>
                <a:srgbClr val="FFFFFF"/>
              </a:solidFill>
              <a:latin typeface="Roboto"/>
              <a:ea typeface="Roboto"/>
              <a:cs typeface="Roboto"/>
              <a:sym typeface="Roboto"/>
            </a:endParaRPr>
          </a:p>
        </p:txBody>
      </p:sp>
      <p:sp>
        <p:nvSpPr>
          <p:cNvPr id="326" name="Google Shape;326;p32"/>
          <p:cNvSpPr/>
          <p:nvPr/>
        </p:nvSpPr>
        <p:spPr>
          <a:xfrm>
            <a:off x="3560851" y="3645700"/>
            <a:ext cx="2326800" cy="207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HTML(3 section)</a:t>
            </a:r>
            <a:endParaRPr sz="800">
              <a:solidFill>
                <a:srgbClr val="FFFFFF"/>
              </a:solidFill>
              <a:latin typeface="Roboto"/>
              <a:ea typeface="Roboto"/>
              <a:cs typeface="Roboto"/>
              <a:sym typeface="Roboto"/>
            </a:endParaRPr>
          </a:p>
        </p:txBody>
      </p:sp>
      <p:sp>
        <p:nvSpPr>
          <p:cNvPr id="327" name="Google Shape;327;p32"/>
          <p:cNvSpPr/>
          <p:nvPr/>
        </p:nvSpPr>
        <p:spPr>
          <a:xfrm>
            <a:off x="5223525" y="3336375"/>
            <a:ext cx="2326800" cy="207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CSS</a:t>
            </a:r>
            <a:endParaRPr sz="800">
              <a:solidFill>
                <a:srgbClr val="FFFFFF"/>
              </a:solidFill>
              <a:latin typeface="Roboto"/>
              <a:ea typeface="Roboto"/>
              <a:cs typeface="Roboto"/>
              <a:sym typeface="Roboto"/>
            </a:endParaRPr>
          </a:p>
        </p:txBody>
      </p:sp>
      <p:sp>
        <p:nvSpPr>
          <p:cNvPr id="328" name="Google Shape;328;p32"/>
          <p:cNvSpPr/>
          <p:nvPr/>
        </p:nvSpPr>
        <p:spPr>
          <a:xfrm>
            <a:off x="487225" y="4080800"/>
            <a:ext cx="3282600" cy="207300"/>
          </a:xfrm>
          <a:prstGeom prst="rect">
            <a:avLst/>
          </a:pr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Maquette mobile</a:t>
            </a:r>
            <a:endParaRPr sz="800">
              <a:solidFill>
                <a:srgbClr val="FFFFFF"/>
              </a:solidFill>
              <a:latin typeface="Roboto"/>
              <a:ea typeface="Roboto"/>
              <a:cs typeface="Roboto"/>
              <a:sym typeface="Roboto"/>
            </a:endParaRPr>
          </a:p>
        </p:txBody>
      </p:sp>
      <p:sp>
        <p:nvSpPr>
          <p:cNvPr id="329" name="Google Shape;329;p32"/>
          <p:cNvSpPr/>
          <p:nvPr/>
        </p:nvSpPr>
        <p:spPr>
          <a:xfrm>
            <a:off x="4468250" y="3009600"/>
            <a:ext cx="1301100" cy="207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Charte graphique</a:t>
            </a:r>
            <a:endParaRPr sz="800">
              <a:solidFill>
                <a:srgbClr val="FFFFFF"/>
              </a:solidFill>
              <a:latin typeface="Roboto"/>
              <a:ea typeface="Roboto"/>
              <a:cs typeface="Roboto"/>
              <a:sym typeface="Roboto"/>
            </a:endParaRPr>
          </a:p>
        </p:txBody>
      </p:sp>
      <p:sp>
        <p:nvSpPr>
          <p:cNvPr id="330" name="Google Shape;330;p32"/>
          <p:cNvSpPr/>
          <p:nvPr/>
        </p:nvSpPr>
        <p:spPr>
          <a:xfrm>
            <a:off x="1896900" y="4355425"/>
            <a:ext cx="2803800" cy="207300"/>
          </a:xfrm>
          <a:prstGeom prst="rect">
            <a:avLst/>
          </a:pr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Maquette desktop</a:t>
            </a:r>
            <a:endParaRPr sz="800">
              <a:solidFill>
                <a:srgbClr val="FFFFFF"/>
              </a:solidFill>
              <a:latin typeface="Roboto"/>
              <a:ea typeface="Roboto"/>
              <a:cs typeface="Roboto"/>
              <a:sym typeface="Roboto"/>
            </a:endParaRPr>
          </a:p>
        </p:txBody>
      </p:sp>
      <p:sp>
        <p:nvSpPr>
          <p:cNvPr id="331" name="Google Shape;331;p32"/>
          <p:cNvSpPr/>
          <p:nvPr/>
        </p:nvSpPr>
        <p:spPr>
          <a:xfrm>
            <a:off x="7395925" y="3750700"/>
            <a:ext cx="1159200" cy="207300"/>
          </a:xfrm>
          <a:prstGeom prst="rect">
            <a:avLst/>
          </a:pr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Media query</a:t>
            </a:r>
            <a:endParaRPr sz="800">
              <a:solidFill>
                <a:srgbClr val="FFFFFF"/>
              </a:solidFill>
              <a:latin typeface="Roboto"/>
              <a:ea typeface="Roboto"/>
              <a:cs typeface="Roboto"/>
              <a:sym typeface="Roboto"/>
            </a:endParaRPr>
          </a:p>
        </p:txBody>
      </p:sp>
      <p:sp>
        <p:nvSpPr>
          <p:cNvPr id="332" name="Google Shape;332;p32"/>
          <p:cNvSpPr/>
          <p:nvPr/>
        </p:nvSpPr>
        <p:spPr>
          <a:xfrm>
            <a:off x="7092275" y="704575"/>
            <a:ext cx="199500" cy="207300"/>
          </a:xfrm>
          <a:prstGeom prst="ellipse">
            <a:avLst/>
          </a:prstGeom>
          <a:solidFill>
            <a:schemeClr val="lt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2"/>
          <p:cNvSpPr txBox="1"/>
          <p:nvPr/>
        </p:nvSpPr>
        <p:spPr>
          <a:xfrm>
            <a:off x="7460750" y="610075"/>
            <a:ext cx="152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Yasmine daifane</a:t>
            </a:r>
            <a:endParaRPr>
              <a:latin typeface="Roboto"/>
              <a:ea typeface="Roboto"/>
              <a:cs typeface="Roboto"/>
              <a:sym typeface="Roboto"/>
            </a:endParaRPr>
          </a:p>
        </p:txBody>
      </p:sp>
      <p:sp>
        <p:nvSpPr>
          <p:cNvPr id="334" name="Google Shape;334;p32"/>
          <p:cNvSpPr/>
          <p:nvPr/>
        </p:nvSpPr>
        <p:spPr>
          <a:xfrm>
            <a:off x="7092275" y="1009375"/>
            <a:ext cx="199500" cy="207300"/>
          </a:xfrm>
          <a:prstGeom prst="ellipse">
            <a:avLst/>
          </a:prstGeom>
          <a:solidFill>
            <a:srgbClr val="FFC8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2"/>
          <p:cNvSpPr txBox="1"/>
          <p:nvPr/>
        </p:nvSpPr>
        <p:spPr>
          <a:xfrm>
            <a:off x="7491750" y="933175"/>
            <a:ext cx="152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Saad Tebba</a:t>
            </a:r>
            <a:endParaRPr>
              <a:latin typeface="Roboto"/>
              <a:ea typeface="Roboto"/>
              <a:cs typeface="Roboto"/>
              <a:sym typeface="Roboto"/>
            </a:endParaRPr>
          </a:p>
        </p:txBody>
      </p:sp>
      <p:sp>
        <p:nvSpPr>
          <p:cNvPr id="336" name="Google Shape;336;p32"/>
          <p:cNvSpPr/>
          <p:nvPr/>
        </p:nvSpPr>
        <p:spPr>
          <a:xfrm>
            <a:off x="4468251" y="4080800"/>
            <a:ext cx="2326800" cy="207300"/>
          </a:xfrm>
          <a:prstGeom prst="rect">
            <a:avLst/>
          </a:pr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HTML(3 section)</a:t>
            </a:r>
            <a:endParaRPr sz="800">
              <a:solidFill>
                <a:srgbClr val="FFFFFF"/>
              </a:solidFill>
              <a:latin typeface="Roboto"/>
              <a:ea typeface="Roboto"/>
              <a:cs typeface="Roboto"/>
              <a:sym typeface="Roboto"/>
            </a:endParaRPr>
          </a:p>
        </p:txBody>
      </p:sp>
      <p:sp>
        <p:nvSpPr>
          <p:cNvPr id="337" name="Google Shape;337;p32"/>
          <p:cNvSpPr/>
          <p:nvPr/>
        </p:nvSpPr>
        <p:spPr>
          <a:xfrm>
            <a:off x="6228325" y="4288100"/>
            <a:ext cx="2326800" cy="207300"/>
          </a:xfrm>
          <a:prstGeom prst="rect">
            <a:avLst/>
          </a:pr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CSS</a:t>
            </a:r>
            <a:endParaRPr sz="800">
              <a:solidFill>
                <a:srgbClr val="FFFFF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S. National Pecan Month Minitheme by Slidesgo">
  <a:themeElements>
    <a:clrScheme name="Simple Light">
      <a:dk1>
        <a:srgbClr val="47130F"/>
      </a:dk1>
      <a:lt1>
        <a:srgbClr val="FFFFFF"/>
      </a:lt1>
      <a:dk2>
        <a:srgbClr val="956B45"/>
      </a:dk2>
      <a:lt2>
        <a:srgbClr val="FCDE83"/>
      </a:lt2>
      <a:accent1>
        <a:srgbClr val="E9DEBD"/>
      </a:accent1>
      <a:accent2>
        <a:srgbClr val="FFB055"/>
      </a:accent2>
      <a:accent3>
        <a:srgbClr val="E2DFC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