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ABA8-DC48-4486-A815-4D01030744C6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D57A-8A93-482C-AB16-52FADA48D9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MuzicApp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828800"/>
            <a:ext cx="25541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1026" name="Picture 2" descr="C:\Users\YASAR\Desktop\se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2895600" cy="46482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438400" y="3733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3429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List of artists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Selection</a:t>
            </a:r>
            <a:endParaRPr lang="en-US" dirty="0"/>
          </a:p>
        </p:txBody>
      </p:sp>
      <p:pic>
        <p:nvPicPr>
          <p:cNvPr id="4" name="Content Placeholder 3" descr="sele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393" y="1600200"/>
            <a:ext cx="2529214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7200" y="2590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Songs list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28956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Page</a:t>
            </a:r>
            <a:endParaRPr lang="en-US" dirty="0"/>
          </a:p>
        </p:txBody>
      </p:sp>
      <p:pic>
        <p:nvPicPr>
          <p:cNvPr id="4" name="Content Placeholder 3" descr="song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385" y="1600200"/>
            <a:ext cx="2967229" cy="4648200"/>
          </a:xfrm>
        </p:spPr>
      </p:pic>
      <p:sp>
        <p:nvSpPr>
          <p:cNvPr id="5" name="TextBox 4"/>
          <p:cNvSpPr txBox="1"/>
          <p:nvPr/>
        </p:nvSpPr>
        <p:spPr>
          <a:xfrm>
            <a:off x="990600" y="2209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Image of the artist</a:t>
            </a:r>
            <a:endParaRPr lang="en-US" dirty="0">
              <a:latin typeface="Arial Black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667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MuzicApp !</vt:lpstr>
      <vt:lpstr>Homepage</vt:lpstr>
      <vt:lpstr>Artist selection</vt:lpstr>
      <vt:lpstr>Song Selection</vt:lpstr>
      <vt:lpstr>Song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MuzicApp !</dc:title>
  <dc:creator>Windows User</dc:creator>
  <cp:lastModifiedBy>Windows User</cp:lastModifiedBy>
  <cp:revision>1</cp:revision>
  <dcterms:created xsi:type="dcterms:W3CDTF">2020-07-21T19:50:16Z</dcterms:created>
  <dcterms:modified xsi:type="dcterms:W3CDTF">2020-07-21T20:11:22Z</dcterms:modified>
</cp:coreProperties>
</file>