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1166989"/>
            <a:ext cx="9982200" cy="2188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901181" y="3073186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arabath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22131110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 B.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 </a:t>
            </a:r>
            <a:r>
              <a:rPr dirty="0" sz="2400" lang="en-US"/>
              <a:t>E272E6C12419CCE9BFB4D534C1A1333D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30390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299172"/>
            <a:ext cx="2437131" cy="84446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</p:spPr>
        <p:txBody>
          <a:bodyPr/>
          <a:p>
            <a:r>
              <a:rPr dirty="0" lang="en-US"/>
              <a:t>PROJECT TITLE</a:t>
            </a: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541904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" y="1476377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681941"/>
            <a:ext cx="1016000" cy="376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7" y="33813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2496328" y="2409825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2024-03-28T06:07:22Z</dcterms:created>
  <dcterms:modified xsi:type="dcterms:W3CDTF">2024-08-31T16:26:57Z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ab70315b15264494879b69838bd2cc92</vt:lpwstr>
  </property>
</Properties>
</file>