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Maven Pro" panose="020B0604020202020204" charset="0"/>
      <p:regular r:id="rId14"/>
      <p:bold r:id="rId15"/>
    </p:embeddedFont>
    <p:embeddedFont>
      <p:font typeface="Nunito" panose="020F0502020204030204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56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931845f35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931845f35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931845f35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931845f35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5ccb5dd3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5ccb5dd3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9338fdfe1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9338fdfe1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5ccb5dd32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5ccb5dd32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5ccb5dd32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5ccb5dd32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5ccb5dd32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5ccb5dd32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9302aff134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9302aff134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9302aff134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9302aff134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931845f3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931845f3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86E8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21276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MiTec-Residencias Profesionales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12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Frostbite Techs: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Chalita Luna Abdul Osmar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Plantillas Aguirre Cristian Eduardo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Sandoval García Yael Alejandro</a:t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3326" y="432725"/>
            <a:ext cx="2419348" cy="2419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3"/>
          <p:cNvPicPr preferRelativeResize="0"/>
          <p:nvPr/>
        </p:nvPicPr>
        <p:blipFill>
          <a:blip r:embed="rId4">
            <a:alphaModFix amt="73000"/>
          </a:blip>
          <a:stretch>
            <a:fillRect/>
          </a:stretch>
        </p:blipFill>
        <p:spPr>
          <a:xfrm>
            <a:off x="6019263" y="3187425"/>
            <a:ext cx="1267475" cy="136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2"/>
          <p:cNvSpPr txBox="1">
            <a:spLocks noGrp="1"/>
          </p:cNvSpPr>
          <p:nvPr>
            <p:ph type="title"/>
          </p:nvPr>
        </p:nvSpPr>
        <p:spPr>
          <a:xfrm>
            <a:off x="7230350" y="1482025"/>
            <a:ext cx="19299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120"/>
              <a:t>Carta de presentación</a:t>
            </a:r>
            <a:endParaRPr sz="2120"/>
          </a:p>
        </p:txBody>
      </p:sp>
      <p:sp>
        <p:nvSpPr>
          <p:cNvPr id="352" name="Google Shape;352;p22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53" name="Google Shape;3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230352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22"/>
          <p:cNvPicPr preferRelativeResize="0"/>
          <p:nvPr/>
        </p:nvPicPr>
        <p:blipFill>
          <a:blip r:embed="rId4">
            <a:alphaModFix amt="73000"/>
          </a:blip>
          <a:stretch>
            <a:fillRect/>
          </a:stretch>
        </p:blipFill>
        <p:spPr>
          <a:xfrm>
            <a:off x="7892788" y="0"/>
            <a:ext cx="1267475" cy="136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3"/>
          <p:cNvSpPr txBox="1">
            <a:spLocks noGrp="1"/>
          </p:cNvSpPr>
          <p:nvPr>
            <p:ph type="title"/>
          </p:nvPr>
        </p:nvSpPr>
        <p:spPr>
          <a:xfrm>
            <a:off x="7186250" y="1360225"/>
            <a:ext cx="19578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Formatos a entregar</a:t>
            </a:r>
            <a:endParaRPr/>
          </a:p>
        </p:txBody>
      </p:sp>
      <p:sp>
        <p:nvSpPr>
          <p:cNvPr id="360" name="Google Shape;360;p23"/>
          <p:cNvSpPr txBox="1">
            <a:spLocks noGrp="1"/>
          </p:cNvSpPr>
          <p:nvPr>
            <p:ph type="body" idx="1"/>
          </p:nvPr>
        </p:nvSpPr>
        <p:spPr>
          <a:xfrm>
            <a:off x="1318325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61" name="Google Shape;3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" y="0"/>
            <a:ext cx="718626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3"/>
          <p:cNvPicPr preferRelativeResize="0"/>
          <p:nvPr/>
        </p:nvPicPr>
        <p:blipFill>
          <a:blip r:embed="rId4">
            <a:alphaModFix amt="73000"/>
          </a:blip>
          <a:stretch>
            <a:fillRect/>
          </a:stretch>
        </p:blipFill>
        <p:spPr>
          <a:xfrm>
            <a:off x="7876538" y="0"/>
            <a:ext cx="1267475" cy="136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>
            <a:spLocks noGrp="1"/>
          </p:cNvSpPr>
          <p:nvPr>
            <p:ph type="ctrTitle"/>
          </p:nvPr>
        </p:nvSpPr>
        <p:spPr>
          <a:xfrm>
            <a:off x="237225" y="458588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FROSTBITE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TECHNOLOGY</a:t>
            </a:r>
            <a:endParaRPr/>
          </a:p>
        </p:txBody>
      </p:sp>
      <p:sp>
        <p:nvSpPr>
          <p:cNvPr id="286" name="Google Shape;286;p14"/>
          <p:cNvSpPr txBox="1">
            <a:spLocks noGrp="1"/>
          </p:cNvSpPr>
          <p:nvPr>
            <p:ph type="subTitle" idx="1"/>
          </p:nvPr>
        </p:nvSpPr>
        <p:spPr>
          <a:xfrm>
            <a:off x="136375" y="2571750"/>
            <a:ext cx="4255500" cy="20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Empresa de desarrollo web, centrada en la creación de aplicaciones web para ofrecer una navegación intuitiva y fluida.  Además de ofrecer como empresa de apoyo a otras en la creación o portear aplicaciones de un sistema a otro.</a:t>
            </a:r>
            <a:endParaRPr/>
          </a:p>
        </p:txBody>
      </p:sp>
      <p:pic>
        <p:nvPicPr>
          <p:cNvPr id="287" name="Google Shape;287;p14"/>
          <p:cNvPicPr preferRelativeResize="0"/>
          <p:nvPr/>
        </p:nvPicPr>
        <p:blipFill>
          <a:blip r:embed="rId3">
            <a:alphaModFix amt="73000"/>
          </a:blip>
          <a:stretch>
            <a:fillRect/>
          </a:stretch>
        </p:blipFill>
        <p:spPr>
          <a:xfrm>
            <a:off x="7876538" y="0"/>
            <a:ext cx="1267475" cy="136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>
            <a:spLocks noGrp="1"/>
          </p:cNvSpPr>
          <p:nvPr>
            <p:ph type="ctrTitle"/>
          </p:nvPr>
        </p:nvSpPr>
        <p:spPr>
          <a:xfrm>
            <a:off x="858375" y="1189893"/>
            <a:ext cx="4255500" cy="8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540"/>
              <a:t>Misión </a:t>
            </a:r>
            <a:endParaRPr sz="354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54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540"/>
          </a:p>
        </p:txBody>
      </p:sp>
      <p:sp>
        <p:nvSpPr>
          <p:cNvPr id="293" name="Google Shape;293;p15"/>
          <p:cNvSpPr txBox="1">
            <a:spLocks noGrp="1"/>
          </p:cNvSpPr>
          <p:nvPr>
            <p:ph type="subTitle" idx="1"/>
          </p:nvPr>
        </p:nvSpPr>
        <p:spPr>
          <a:xfrm>
            <a:off x="858375" y="1384825"/>
            <a:ext cx="5344500" cy="9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s" sz="1420"/>
              <a:t>En Frostbite Technology, creamos soluciones web excepcionales para satisfacer las necesidades digitales de nuestros clientes, impulsando su éxito con innovación y calidad.</a:t>
            </a:r>
            <a:endParaRPr sz="1420"/>
          </a:p>
        </p:txBody>
      </p:sp>
      <p:pic>
        <p:nvPicPr>
          <p:cNvPr id="294" name="Google Shape;294;p15"/>
          <p:cNvPicPr preferRelativeResize="0"/>
          <p:nvPr/>
        </p:nvPicPr>
        <p:blipFill>
          <a:blip r:embed="rId3">
            <a:alphaModFix amt="73000"/>
          </a:blip>
          <a:stretch>
            <a:fillRect/>
          </a:stretch>
        </p:blipFill>
        <p:spPr>
          <a:xfrm>
            <a:off x="7876538" y="0"/>
            <a:ext cx="1267475" cy="136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15"/>
          <p:cNvSpPr txBox="1">
            <a:spLocks noGrp="1"/>
          </p:cNvSpPr>
          <p:nvPr>
            <p:ph type="ctrTitle"/>
          </p:nvPr>
        </p:nvSpPr>
        <p:spPr>
          <a:xfrm>
            <a:off x="964925" y="3041568"/>
            <a:ext cx="4255500" cy="8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540"/>
              <a:t>Visión </a:t>
            </a:r>
            <a:endParaRPr sz="354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54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540"/>
          </a:p>
        </p:txBody>
      </p:sp>
      <p:sp>
        <p:nvSpPr>
          <p:cNvPr id="296" name="Google Shape;296;p15"/>
          <p:cNvSpPr txBox="1">
            <a:spLocks noGrp="1"/>
          </p:cNvSpPr>
          <p:nvPr>
            <p:ph type="subTitle" idx="1"/>
          </p:nvPr>
        </p:nvSpPr>
        <p:spPr>
          <a:xfrm>
            <a:off x="964925" y="3236500"/>
            <a:ext cx="5344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s" sz="1540"/>
              <a:t>Queremos ser líderes globales en software web de alto rendimiento, con un enfoque en la innovación constante y un impacto positivo en nuestros clientes y la comunidad</a:t>
            </a:r>
            <a:endParaRPr sz="154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6"/>
          <p:cNvSpPr txBox="1">
            <a:spLocks noGrp="1"/>
          </p:cNvSpPr>
          <p:nvPr>
            <p:ph type="ctrTitle"/>
          </p:nvPr>
        </p:nvSpPr>
        <p:spPr>
          <a:xfrm>
            <a:off x="824000" y="698838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QUIENES SOMOS</a:t>
            </a:r>
            <a:endParaRPr/>
          </a:p>
        </p:txBody>
      </p:sp>
      <p:sp>
        <p:nvSpPr>
          <p:cNvPr id="302" name="Google Shape;302;p16"/>
          <p:cNvSpPr txBox="1">
            <a:spLocks noGrp="1"/>
          </p:cNvSpPr>
          <p:nvPr>
            <p:ph type="subTitle" idx="1"/>
          </p:nvPr>
        </p:nvSpPr>
        <p:spPr>
          <a:xfrm>
            <a:off x="141125" y="4119375"/>
            <a:ext cx="29439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Yael Alejandro Sandoval García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Project Leader</a:t>
            </a:r>
            <a:endParaRPr b="1"/>
          </a:p>
        </p:txBody>
      </p:sp>
      <p:pic>
        <p:nvPicPr>
          <p:cNvPr id="303" name="Google Shape;303;p16"/>
          <p:cNvPicPr preferRelativeResize="0"/>
          <p:nvPr/>
        </p:nvPicPr>
        <p:blipFill>
          <a:blip r:embed="rId3">
            <a:alphaModFix amt="73000"/>
          </a:blip>
          <a:stretch>
            <a:fillRect/>
          </a:stretch>
        </p:blipFill>
        <p:spPr>
          <a:xfrm>
            <a:off x="7876538" y="0"/>
            <a:ext cx="1267475" cy="136022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6"/>
          <p:cNvSpPr txBox="1">
            <a:spLocks noGrp="1"/>
          </p:cNvSpPr>
          <p:nvPr>
            <p:ph type="subTitle" idx="1"/>
          </p:nvPr>
        </p:nvSpPr>
        <p:spPr>
          <a:xfrm>
            <a:off x="3085025" y="4119375"/>
            <a:ext cx="26610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Osmar Abdul Chalita Luna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FrontEnd Developer</a:t>
            </a:r>
            <a:endParaRPr b="1"/>
          </a:p>
        </p:txBody>
      </p:sp>
      <p:sp>
        <p:nvSpPr>
          <p:cNvPr id="305" name="Google Shape;305;p16"/>
          <p:cNvSpPr txBox="1">
            <a:spLocks noGrp="1"/>
          </p:cNvSpPr>
          <p:nvPr>
            <p:ph type="subTitle" idx="1"/>
          </p:nvPr>
        </p:nvSpPr>
        <p:spPr>
          <a:xfrm>
            <a:off x="5743800" y="4119375"/>
            <a:ext cx="34002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"/>
              <a:t>Cristian Eduardo Plantillas Aguirre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" b="1"/>
              <a:t>BackEnd Developer</a:t>
            </a:r>
            <a:endParaRPr b="1"/>
          </a:p>
        </p:txBody>
      </p:sp>
      <p:pic>
        <p:nvPicPr>
          <p:cNvPr id="306" name="Google Shape;3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5344" y="2405552"/>
            <a:ext cx="1195475" cy="159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29049" y="2243500"/>
            <a:ext cx="1317774" cy="175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97225" y="2392488"/>
            <a:ext cx="1482286" cy="162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7"/>
          <p:cNvSpPr txBox="1">
            <a:spLocks noGrp="1"/>
          </p:cNvSpPr>
          <p:nvPr>
            <p:ph type="ctrTitle"/>
          </p:nvPr>
        </p:nvSpPr>
        <p:spPr>
          <a:xfrm>
            <a:off x="163875" y="238575"/>
            <a:ext cx="60867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PROPUESTA</a:t>
            </a:r>
            <a:endParaRPr/>
          </a:p>
        </p:txBody>
      </p:sp>
      <p:sp>
        <p:nvSpPr>
          <p:cNvPr id="314" name="Google Shape;314;p17"/>
          <p:cNvSpPr txBox="1">
            <a:spLocks noGrp="1"/>
          </p:cNvSpPr>
          <p:nvPr>
            <p:ph type="subTitle" idx="1"/>
          </p:nvPr>
        </p:nvSpPr>
        <p:spPr>
          <a:xfrm>
            <a:off x="163875" y="2418800"/>
            <a:ext cx="5362500" cy="23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Proporcionar una aplicación web referente al apartado de las residencias profesionales donde el alumno pueda llevar a cabo su seguimiento y control de su estado en ello, de manera que sea didáctica y de fácil seguimiento, y que tenga una calidad, rapidez y fiabilidad en el control y manejo de ello.</a:t>
            </a:r>
            <a:endParaRPr/>
          </a:p>
        </p:txBody>
      </p:sp>
      <p:pic>
        <p:nvPicPr>
          <p:cNvPr id="315" name="Google Shape;315;p17"/>
          <p:cNvPicPr preferRelativeResize="0"/>
          <p:nvPr/>
        </p:nvPicPr>
        <p:blipFill>
          <a:blip r:embed="rId3">
            <a:alphaModFix amt="73000"/>
          </a:blip>
          <a:stretch>
            <a:fillRect/>
          </a:stretch>
        </p:blipFill>
        <p:spPr>
          <a:xfrm>
            <a:off x="7876538" y="47750"/>
            <a:ext cx="1267475" cy="136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8"/>
          <p:cNvSpPr txBox="1">
            <a:spLocks noGrp="1"/>
          </p:cNvSpPr>
          <p:nvPr>
            <p:ph type="ctrTitle"/>
          </p:nvPr>
        </p:nvSpPr>
        <p:spPr>
          <a:xfrm>
            <a:off x="90525" y="1010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</a:t>
            </a:r>
            <a:endParaRPr/>
          </a:p>
        </p:txBody>
      </p:sp>
      <p:sp>
        <p:nvSpPr>
          <p:cNvPr id="321" name="Google Shape;321;p18"/>
          <p:cNvSpPr txBox="1">
            <a:spLocks noGrp="1"/>
          </p:cNvSpPr>
          <p:nvPr>
            <p:ph type="subTitle" idx="1"/>
          </p:nvPr>
        </p:nvSpPr>
        <p:spPr>
          <a:xfrm>
            <a:off x="53850" y="1973925"/>
            <a:ext cx="5234100" cy="28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dirty="0"/>
              <a:t>Proporcionar una app de calidad que pueda resolver los problemas del actual apartado de residencias profesionales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dirty="0"/>
              <a:t>Dar un buen seguimiento de las residencias a los alumnos de manera sencilla y didáctica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dirty="0"/>
              <a:t>Proporcionar seguridad y fiabilidad en cuanto a los datos del alumno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dirty="0"/>
              <a:t>Conseguir un rendimiento de mayor calidad a comparación del actual</a:t>
            </a:r>
            <a:endParaRPr dirty="0"/>
          </a:p>
        </p:txBody>
      </p:sp>
      <p:pic>
        <p:nvPicPr>
          <p:cNvPr id="322" name="Google Shape;322;p18"/>
          <p:cNvPicPr preferRelativeResize="0"/>
          <p:nvPr/>
        </p:nvPicPr>
        <p:blipFill>
          <a:blip r:embed="rId3">
            <a:alphaModFix amt="73000"/>
          </a:blip>
          <a:stretch>
            <a:fillRect/>
          </a:stretch>
        </p:blipFill>
        <p:spPr>
          <a:xfrm>
            <a:off x="7876538" y="0"/>
            <a:ext cx="1267475" cy="136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9"/>
          <p:cNvSpPr txBox="1">
            <a:spLocks noGrp="1"/>
          </p:cNvSpPr>
          <p:nvPr>
            <p:ph type="title"/>
          </p:nvPr>
        </p:nvSpPr>
        <p:spPr>
          <a:xfrm>
            <a:off x="7284400" y="1360225"/>
            <a:ext cx="1859700" cy="11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020"/>
              <a:t>Página Principal</a:t>
            </a:r>
            <a:endParaRPr sz="3020"/>
          </a:p>
        </p:txBody>
      </p:sp>
      <p:sp>
        <p:nvSpPr>
          <p:cNvPr id="328" name="Google Shape;328;p1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29" name="Google Shape;329;p19"/>
          <p:cNvPicPr preferRelativeResize="0"/>
          <p:nvPr/>
        </p:nvPicPr>
        <p:blipFill>
          <a:blip r:embed="rId3">
            <a:alphaModFix amt="73000"/>
          </a:blip>
          <a:stretch>
            <a:fillRect/>
          </a:stretch>
        </p:blipFill>
        <p:spPr>
          <a:xfrm>
            <a:off x="7876538" y="0"/>
            <a:ext cx="1267475" cy="136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" y="0"/>
            <a:ext cx="728438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0"/>
          <p:cNvSpPr txBox="1">
            <a:spLocks noGrp="1"/>
          </p:cNvSpPr>
          <p:nvPr>
            <p:ph type="title"/>
          </p:nvPr>
        </p:nvSpPr>
        <p:spPr>
          <a:xfrm>
            <a:off x="7218300" y="1438450"/>
            <a:ext cx="1925700" cy="13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cumple con los requisitos</a:t>
            </a:r>
            <a:endParaRPr/>
          </a:p>
        </p:txBody>
      </p:sp>
      <p:sp>
        <p:nvSpPr>
          <p:cNvPr id="336" name="Google Shape;336;p2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37" name="Google Shape;3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030500" cy="5017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0"/>
          <p:cNvPicPr preferRelativeResize="0"/>
          <p:nvPr/>
        </p:nvPicPr>
        <p:blipFill>
          <a:blip r:embed="rId4">
            <a:alphaModFix amt="73000"/>
          </a:blip>
          <a:stretch>
            <a:fillRect/>
          </a:stretch>
        </p:blipFill>
        <p:spPr>
          <a:xfrm>
            <a:off x="7876538" y="0"/>
            <a:ext cx="1267475" cy="136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1"/>
          <p:cNvSpPr txBox="1">
            <a:spLocks noGrp="1"/>
          </p:cNvSpPr>
          <p:nvPr>
            <p:ph type="title"/>
          </p:nvPr>
        </p:nvSpPr>
        <p:spPr>
          <a:xfrm>
            <a:off x="7206475" y="1572450"/>
            <a:ext cx="21819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220"/>
              <a:t>Solicitud de </a:t>
            </a:r>
            <a:br>
              <a:rPr lang="es" sz="2220"/>
            </a:br>
            <a:r>
              <a:rPr lang="es" sz="2220"/>
              <a:t>residencia</a:t>
            </a:r>
            <a:endParaRPr sz="2220"/>
          </a:p>
        </p:txBody>
      </p:sp>
      <p:sp>
        <p:nvSpPr>
          <p:cNvPr id="344" name="Google Shape;344;p21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50937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45" name="Google Shape;345;p21"/>
          <p:cNvPicPr preferRelativeResize="0"/>
          <p:nvPr/>
        </p:nvPicPr>
        <p:blipFill rotWithShape="1">
          <a:blip r:embed="rId3">
            <a:alphaModFix/>
          </a:blip>
          <a:srcRect b="1438"/>
          <a:stretch/>
        </p:blipFill>
        <p:spPr>
          <a:xfrm>
            <a:off x="0" y="0"/>
            <a:ext cx="730817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1"/>
          <p:cNvPicPr preferRelativeResize="0"/>
          <p:nvPr/>
        </p:nvPicPr>
        <p:blipFill>
          <a:blip r:embed="rId4">
            <a:alphaModFix amt="73000"/>
          </a:blip>
          <a:stretch>
            <a:fillRect/>
          </a:stretch>
        </p:blipFill>
        <p:spPr>
          <a:xfrm>
            <a:off x="7876538" y="0"/>
            <a:ext cx="1267475" cy="136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</Words>
  <Application>Microsoft Office PowerPoint</Application>
  <PresentationFormat>Presentación en pantalla (16:9)</PresentationFormat>
  <Paragraphs>31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Nunito</vt:lpstr>
      <vt:lpstr>Arial</vt:lpstr>
      <vt:lpstr>Maven Pro</vt:lpstr>
      <vt:lpstr>Momentum</vt:lpstr>
      <vt:lpstr>MiTec-Residencias Profesionales</vt:lpstr>
      <vt:lpstr>FROSTBITE TECHNOLOGY</vt:lpstr>
      <vt:lpstr>Misión   </vt:lpstr>
      <vt:lpstr>QUIENES SOMOS</vt:lpstr>
      <vt:lpstr>PROPUESTA</vt:lpstr>
      <vt:lpstr>OBJETIVOS</vt:lpstr>
      <vt:lpstr>Página Principal</vt:lpstr>
      <vt:lpstr>No cumple con los requisitos</vt:lpstr>
      <vt:lpstr>Solicitud de  residencia</vt:lpstr>
      <vt:lpstr>Carta de presentación</vt:lpstr>
      <vt:lpstr>Formatos a entregar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MiTec-Residencias Profesionales</dc:title>
  <cp:lastModifiedBy>Yael A Sandoval Garcia</cp:lastModifiedBy>
  <cp:revision>1</cp:revision>
  <dcterms:modified xsi:type="dcterms:W3CDTF">2023-11-19T01:20:03Z</dcterms:modified>
</cp:coreProperties>
</file>