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31845f3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31845f3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31845f3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31845f3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ccb5dd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ccb5dd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338fdfe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338fdfe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ccb5dd3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ccb5dd3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ccb5dd3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ccb5dd3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cb5dd3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cb5dd3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302aff1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302aff1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302aff13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302aff13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31845f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31845f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127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MiTec-Residencias Profesionales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Frostbite Techs: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Chalita Luna Abdul Osmar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Plantillas Aguirre Cristian Eduardo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Sandoval García Yael Alejandro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326" y="432725"/>
            <a:ext cx="2419348" cy="241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6019263" y="3187425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7230350" y="1482025"/>
            <a:ext cx="192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Carta de presentación</a:t>
            </a:r>
            <a:endParaRPr sz="2120"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303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9278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7186250" y="1360225"/>
            <a:ext cx="1957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Formatos a entregar</a:t>
            </a:r>
            <a:endParaRPr/>
          </a:p>
        </p:txBody>
      </p:sp>
      <p:sp>
        <p:nvSpPr>
          <p:cNvPr id="360" name="Google Shape;360;p23"/>
          <p:cNvSpPr txBox="1"/>
          <p:nvPr>
            <p:ph idx="1" type="body"/>
          </p:nvPr>
        </p:nvSpPr>
        <p:spPr>
          <a:xfrm>
            <a:off x="131832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71862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237225" y="4585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FROSTBITE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TECHNOLOGY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136375" y="2571750"/>
            <a:ext cx="42555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de desarrollo web, centrada en la </a:t>
            </a:r>
            <a:r>
              <a:rPr lang="es"/>
              <a:t>creación</a:t>
            </a:r>
            <a:r>
              <a:rPr lang="es"/>
              <a:t> de aplicaciones web para ofrecer una navegación </a:t>
            </a:r>
            <a:r>
              <a:rPr lang="es"/>
              <a:t>intuitiva y fluida. </a:t>
            </a:r>
            <a:r>
              <a:rPr lang="es"/>
              <a:t> </a:t>
            </a:r>
            <a:r>
              <a:rPr lang="es"/>
              <a:t>Además</a:t>
            </a:r>
            <a:r>
              <a:rPr lang="es"/>
              <a:t> de ofrecer como empresa de apoyo a otras en la </a:t>
            </a:r>
            <a:r>
              <a:rPr lang="es"/>
              <a:t>creación</a:t>
            </a:r>
            <a:r>
              <a:rPr lang="es"/>
              <a:t> o portear aplicaciones de un sistema a otro.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858375" y="1189893"/>
            <a:ext cx="42555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40"/>
              <a:t>Misión</a:t>
            </a:r>
            <a:r>
              <a:rPr lang="es" sz="3540"/>
              <a:t> </a:t>
            </a:r>
            <a:endParaRPr sz="354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40"/>
          </a:p>
        </p:txBody>
      </p:sp>
      <p:sp>
        <p:nvSpPr>
          <p:cNvPr id="293" name="Google Shape;293;p15"/>
          <p:cNvSpPr txBox="1"/>
          <p:nvPr>
            <p:ph idx="1" type="subTitle"/>
          </p:nvPr>
        </p:nvSpPr>
        <p:spPr>
          <a:xfrm>
            <a:off x="858375" y="1384825"/>
            <a:ext cx="5344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20"/>
              <a:t>En Frostbite Technology, creamos soluciones web excepcionales para satisfacer las necesidades digitales de nuestros clientes, impulsando su éxito con innovación y calidad.</a:t>
            </a:r>
            <a:endParaRPr sz="1420"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>
            <p:ph type="ctrTitle"/>
          </p:nvPr>
        </p:nvSpPr>
        <p:spPr>
          <a:xfrm>
            <a:off x="964925" y="3041568"/>
            <a:ext cx="42555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40"/>
              <a:t>Visión</a:t>
            </a:r>
            <a:r>
              <a:rPr lang="es" sz="3540"/>
              <a:t> </a:t>
            </a:r>
            <a:endParaRPr sz="354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40"/>
          </a:p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964925" y="3236500"/>
            <a:ext cx="5344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540"/>
              <a:t>Queremos ser líderes globales en software web de alto rendimiento, con un enfoque en la innovación constante y un impacto positivo en nuestros clientes y la comunidad</a:t>
            </a:r>
            <a:endParaRPr sz="15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QUIENES SOMOS</a:t>
            </a:r>
            <a:endParaRPr/>
          </a:p>
        </p:txBody>
      </p:sp>
      <p:sp>
        <p:nvSpPr>
          <p:cNvPr id="302" name="Google Shape;302;p16"/>
          <p:cNvSpPr txBox="1"/>
          <p:nvPr>
            <p:ph idx="1" type="subTitle"/>
          </p:nvPr>
        </p:nvSpPr>
        <p:spPr>
          <a:xfrm>
            <a:off x="141125" y="4119375"/>
            <a:ext cx="294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Yael Alejandro Sandoval Garcí</a:t>
            </a:r>
            <a:r>
              <a:rPr lang="es"/>
              <a:t>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Project Leader</a:t>
            </a:r>
            <a:endParaRPr b="1"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>
            <p:ph idx="1" type="subTitle"/>
          </p:nvPr>
        </p:nvSpPr>
        <p:spPr>
          <a:xfrm>
            <a:off x="3085025" y="4119375"/>
            <a:ext cx="2661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Osmar Abdul Chalita Luna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FrontEnd Developer</a:t>
            </a:r>
            <a:endParaRPr b="1"/>
          </a:p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5743800" y="4119375"/>
            <a:ext cx="3400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/>
              <a:t>Cristian Eduardo Plantillas Aguirre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s"/>
              <a:t>BackEnd Developer</a:t>
            </a:r>
            <a:endParaRPr b="1"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344" y="2405552"/>
            <a:ext cx="1195475" cy="15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049" y="2243500"/>
            <a:ext cx="1317774" cy="175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7225" y="2392488"/>
            <a:ext cx="1482286" cy="16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ctrTitle"/>
          </p:nvPr>
        </p:nvSpPr>
        <p:spPr>
          <a:xfrm>
            <a:off x="163875" y="238575"/>
            <a:ext cx="608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</p:txBody>
      </p:sp>
      <p:sp>
        <p:nvSpPr>
          <p:cNvPr id="314" name="Google Shape;314;p17"/>
          <p:cNvSpPr txBox="1"/>
          <p:nvPr>
            <p:ph idx="1" type="subTitle"/>
          </p:nvPr>
        </p:nvSpPr>
        <p:spPr>
          <a:xfrm>
            <a:off x="163875" y="2418800"/>
            <a:ext cx="53625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Proporcionar una </a:t>
            </a:r>
            <a:r>
              <a:rPr lang="es"/>
              <a:t>aplicación</a:t>
            </a:r>
            <a:r>
              <a:rPr lang="es"/>
              <a:t> web referente al apartado de las residencias profesionales donde el alumno pueda llevar a cabo su seguimiento y control de su estado en ello, de manera que sea </a:t>
            </a:r>
            <a:r>
              <a:rPr lang="es"/>
              <a:t>didáctica</a:t>
            </a:r>
            <a:r>
              <a:rPr lang="es"/>
              <a:t> y de </a:t>
            </a:r>
            <a:r>
              <a:rPr lang="es"/>
              <a:t>fácil</a:t>
            </a:r>
            <a:r>
              <a:rPr lang="es"/>
              <a:t> seguimiento, y que tenga una calidad, rapidez y fiabilidad en el control y manejo de ello.</a:t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4775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ctrTitle"/>
          </p:nvPr>
        </p:nvSpPr>
        <p:spPr>
          <a:xfrm>
            <a:off x="90525" y="1010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321" name="Google Shape;321;p18"/>
          <p:cNvSpPr txBox="1"/>
          <p:nvPr>
            <p:ph idx="1" type="subTitle"/>
          </p:nvPr>
        </p:nvSpPr>
        <p:spPr>
          <a:xfrm>
            <a:off x="53850" y="1973925"/>
            <a:ext cx="5234100" cy="28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Proporcional una app de calidad que pueda resolver los problemas del actual apartado de residencias profesionales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Dar un buen seguimiento de las residencias a los alumnos de manera sencilla y </a:t>
            </a:r>
            <a:r>
              <a:rPr lang="es"/>
              <a:t>didáctica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Proporcionar seguridad y fiabilidad en cuanto a los datos del alumno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Un rendimiento de mayor calidad a </a:t>
            </a:r>
            <a:r>
              <a:rPr lang="es"/>
              <a:t>comparación</a:t>
            </a:r>
            <a:r>
              <a:rPr lang="es"/>
              <a:t> del actual</a:t>
            </a:r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7284400" y="1360225"/>
            <a:ext cx="18597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Página Principal</a:t>
            </a:r>
            <a:endParaRPr sz="3020"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" y="0"/>
            <a:ext cx="72843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7218300" y="1438450"/>
            <a:ext cx="19257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cumple con los requisitos</a:t>
            </a:r>
            <a:endParaRPr/>
          </a:p>
        </p:txBody>
      </p:sp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30500" cy="501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7206475" y="1572450"/>
            <a:ext cx="2181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Solicitud de </a:t>
            </a:r>
            <a:br>
              <a:rPr lang="es" sz="2220"/>
            </a:br>
            <a:r>
              <a:rPr lang="es" sz="2220"/>
              <a:t>residencia</a:t>
            </a:r>
            <a:endParaRPr sz="2220"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1303800" y="1990050"/>
            <a:ext cx="509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 rotWithShape="1">
          <a:blip r:embed="rId3">
            <a:alphaModFix/>
          </a:blip>
          <a:srcRect b="1438" l="0" r="0" t="0"/>
          <a:stretch/>
        </p:blipFill>
        <p:spPr>
          <a:xfrm>
            <a:off x="0" y="0"/>
            <a:ext cx="730817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>
            <a:off x="7876538" y="0"/>
            <a:ext cx="1267475" cy="1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