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3" d="100"/>
          <a:sy n="63" d="100"/>
        </p:scale>
        <p:origin x="77" y="5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AS R" userId="f741f856268f457e" providerId="LiveId" clId="{88D38288-4B20-46BC-9EBD-C0B047FCDAB1}"/>
    <pc:docChg chg="modSld">
      <pc:chgData name="YASHAS R" userId="f741f856268f457e" providerId="LiveId" clId="{88D38288-4B20-46BC-9EBD-C0B047FCDAB1}" dt="2023-04-16T12:00:29.480" v="10" actId="20577"/>
      <pc:docMkLst>
        <pc:docMk/>
      </pc:docMkLst>
      <pc:sldChg chg="modSp mod">
        <pc:chgData name="YASHAS R" userId="f741f856268f457e" providerId="LiveId" clId="{88D38288-4B20-46BC-9EBD-C0B047FCDAB1}" dt="2023-04-16T12:00:29.480" v="10" actId="20577"/>
        <pc:sldMkLst>
          <pc:docMk/>
          <pc:sldMk cId="907412801" sldId="257"/>
        </pc:sldMkLst>
        <pc:spChg chg="mod">
          <ac:chgData name="YASHAS R" userId="f741f856268f457e" providerId="LiveId" clId="{88D38288-4B20-46BC-9EBD-C0B047FCDAB1}" dt="2023-04-16T12:00:29.480" v="10" actId="20577"/>
          <ac:spMkLst>
            <pc:docMk/>
            <pc:sldMk cId="907412801" sldId="25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    Minitab File : </a:t>
            </a:r>
            <a:r>
              <a:rPr lang="en-US" sz="2000" b="1" dirty="0" err="1"/>
              <a:t>Cutlets.mtw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	Here, 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l-GR" sz="2000" dirty="0"/>
              <a:t>μ</a:t>
            </a:r>
            <a:r>
              <a:rPr lang="en-US" sz="2000" b="1" dirty="0"/>
              <a:t>1 , </a:t>
            </a:r>
            <a:r>
              <a:rPr lang="el-GR" sz="2000" dirty="0"/>
              <a:t>μ</a:t>
            </a:r>
            <a:r>
              <a:rPr lang="en-US" sz="2000" dirty="0"/>
              <a:t>2 are the two units.</a:t>
            </a:r>
          </a:p>
          <a:p>
            <a:pPr>
              <a:buNone/>
            </a:pPr>
            <a:r>
              <a:rPr lang="en-US" sz="2000" dirty="0"/>
              <a:t>	If </a:t>
            </a:r>
            <a:r>
              <a:rPr lang="el-GR" sz="2000" dirty="0"/>
              <a:t>μ</a:t>
            </a:r>
            <a:r>
              <a:rPr lang="en-US" sz="2000" b="1" dirty="0"/>
              <a:t>1 = </a:t>
            </a:r>
            <a:r>
              <a:rPr lang="el-GR" sz="2000" dirty="0"/>
              <a:t>μ</a:t>
            </a:r>
            <a:r>
              <a:rPr lang="en-US" sz="2000" dirty="0"/>
              <a:t>2 we accepts null hypothesis,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l-GR" sz="2000" dirty="0"/>
              <a:t>μ</a:t>
            </a:r>
            <a:r>
              <a:rPr lang="en-US" sz="2000" b="1" dirty="0"/>
              <a:t>1 </a:t>
            </a:r>
            <a:r>
              <a:rPr lang="en-US" sz="2000" dirty="0"/>
              <a:t>≠</a:t>
            </a:r>
            <a:r>
              <a:rPr lang="en-US" sz="2000" b="1" dirty="0"/>
              <a:t> </a:t>
            </a:r>
            <a:r>
              <a:rPr lang="el-GR" sz="2000" dirty="0"/>
              <a:t>μ</a:t>
            </a:r>
            <a:r>
              <a:rPr lang="en-US" sz="2000" dirty="0"/>
              <a:t>2 we rejects null hypothesis and accept alternate hypothesis</a:t>
            </a:r>
          </a:p>
          <a:p>
            <a:pPr>
              <a:buNone/>
            </a:pPr>
            <a:r>
              <a:rPr lang="en-US" sz="2000" dirty="0">
                <a:latin typeface="+mn-lt"/>
              </a:rPr>
              <a:t>	given, significance = 5% </a:t>
            </a:r>
            <a:br>
              <a:rPr lang="en-US" sz="2000" dirty="0">
                <a:latin typeface="+mn-lt"/>
              </a:rPr>
            </a:br>
            <a:r>
              <a:rPr lang="el-GR" sz="2000" b="0" i="0" dirty="0">
                <a:solidFill>
                  <a:srgbClr val="444444"/>
                </a:solidFill>
                <a:effectLst/>
                <a:latin typeface="+mn-lt"/>
              </a:rPr>
              <a:t>α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+mn-lt"/>
              </a:rPr>
              <a:t> = 0.05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371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YASHAS R</cp:lastModifiedBy>
  <cp:revision>2</cp:revision>
  <dcterms:created xsi:type="dcterms:W3CDTF">2015-11-14T12:07:48Z</dcterms:created>
  <dcterms:modified xsi:type="dcterms:W3CDTF">2023-04-18T07:50:03Z</dcterms:modified>
</cp:coreProperties>
</file>