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48EF34-C67C-4A6C-9036-E0FCA8C07E9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5"/>
            <p14:sldId id="263"/>
            <p14:sldId id="264"/>
          </p14:sldIdLst>
        </p14:section>
        <p14:section name="Untitled Section" id="{5917A652-0541-4C0F-B132-8D29F0ECC88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7E3"/>
    <a:srgbClr val="EBE9E5"/>
    <a:srgbClr val="DEDBD7"/>
    <a:srgbClr val="DFDDD9"/>
    <a:srgbClr val="E9E7E4"/>
    <a:srgbClr val="DAD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9" autoAdjust="0"/>
    <p:restoredTop sz="94660"/>
  </p:normalViewPr>
  <p:slideViewPr>
    <p:cSldViewPr snapToGrid="0">
      <p:cViewPr varScale="1">
        <p:scale>
          <a:sx n="83" d="100"/>
          <a:sy n="83" d="100"/>
        </p:scale>
        <p:origin x="3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633449-57A3-4F2F-B947-1E6467A7E889}" type="doc">
      <dgm:prSet loTypeId="urn:microsoft.com/office/officeart/2005/8/layout/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641CF6E-A41E-49A6-AA35-B5DF94EE639C}">
      <dgm:prSet phldrT="[Text]" custT="1"/>
      <dgm:spPr/>
      <dgm:t>
        <a:bodyPr/>
        <a:lstStyle/>
        <a:p>
          <a:r>
            <a:rPr lang="en-US" sz="1800" dirty="0"/>
            <a:t>The system focuses on a model that can provide ease of automation in salary providing department.</a:t>
          </a:r>
          <a:endParaRPr lang="en-IN" sz="1800" dirty="0"/>
        </a:p>
      </dgm:t>
    </dgm:pt>
    <dgm:pt modelId="{F4A7A2D4-24A2-4125-B18C-CEC38C396AB6}" type="parTrans" cxnId="{528248DA-DF28-4C56-B84B-D6E30554C700}">
      <dgm:prSet/>
      <dgm:spPr/>
      <dgm:t>
        <a:bodyPr/>
        <a:lstStyle/>
        <a:p>
          <a:endParaRPr lang="en-IN"/>
        </a:p>
      </dgm:t>
    </dgm:pt>
    <dgm:pt modelId="{CAB19266-CC89-4BE8-A75E-71108B35DE9A}" type="sibTrans" cxnId="{528248DA-DF28-4C56-B84B-D6E30554C700}">
      <dgm:prSet/>
      <dgm:spPr/>
      <dgm:t>
        <a:bodyPr/>
        <a:lstStyle/>
        <a:p>
          <a:endParaRPr lang="en-IN"/>
        </a:p>
      </dgm:t>
    </dgm:pt>
    <dgm:pt modelId="{38E4C95A-7911-4DBB-88EE-1307E2CCA956}">
      <dgm:prSet phldrT="[Text]" custT="1"/>
      <dgm:spPr/>
      <dgm:t>
        <a:bodyPr/>
        <a:lstStyle/>
        <a:p>
          <a:r>
            <a:rPr lang="en-US" sz="1800" dirty="0"/>
            <a:t>To have data stored in a document for future referencing, about employee salary details.</a:t>
          </a:r>
          <a:endParaRPr lang="en-IN" sz="1800" dirty="0"/>
        </a:p>
      </dgm:t>
    </dgm:pt>
    <dgm:pt modelId="{5B9B5E3C-69D0-4771-9CC3-42DD02C74537}" type="parTrans" cxnId="{003F3315-9C31-4F46-B6D9-3C07E3B7F402}">
      <dgm:prSet/>
      <dgm:spPr/>
      <dgm:t>
        <a:bodyPr/>
        <a:lstStyle/>
        <a:p>
          <a:endParaRPr lang="en-IN"/>
        </a:p>
      </dgm:t>
    </dgm:pt>
    <dgm:pt modelId="{CAE51442-8521-4317-92AB-7D6B23EEEA62}" type="sibTrans" cxnId="{003F3315-9C31-4F46-B6D9-3C07E3B7F402}">
      <dgm:prSet/>
      <dgm:spPr/>
      <dgm:t>
        <a:bodyPr/>
        <a:lstStyle/>
        <a:p>
          <a:endParaRPr lang="en-IN"/>
        </a:p>
      </dgm:t>
    </dgm:pt>
    <dgm:pt modelId="{1CB0DD21-78D2-4E61-9A14-067909D599CF}">
      <dgm:prSet phldrT="[Text]" custT="1"/>
      <dgm:spPr/>
      <dgm:t>
        <a:bodyPr/>
        <a:lstStyle/>
        <a:p>
          <a:r>
            <a:rPr lang="en-US" sz="1800" dirty="0"/>
            <a:t>To maintain a record of employee job grades, department &amp; loans.</a:t>
          </a:r>
          <a:endParaRPr lang="en-IN" sz="1800" dirty="0"/>
        </a:p>
      </dgm:t>
    </dgm:pt>
    <dgm:pt modelId="{6BC4A55D-BB00-489A-8BE4-3D5510C2D258}" type="parTrans" cxnId="{B70388FE-FCF2-4887-AE37-F70D34C5D87F}">
      <dgm:prSet/>
      <dgm:spPr/>
      <dgm:t>
        <a:bodyPr/>
        <a:lstStyle/>
        <a:p>
          <a:endParaRPr lang="en-IN"/>
        </a:p>
      </dgm:t>
    </dgm:pt>
    <dgm:pt modelId="{7D6A66E7-A355-4355-82D7-11A3AAC9491D}" type="sibTrans" cxnId="{B70388FE-FCF2-4887-AE37-F70D34C5D87F}">
      <dgm:prSet/>
      <dgm:spPr/>
      <dgm:t>
        <a:bodyPr/>
        <a:lstStyle/>
        <a:p>
          <a:endParaRPr lang="en-IN"/>
        </a:p>
      </dgm:t>
    </dgm:pt>
    <dgm:pt modelId="{C5E521B1-129F-43B6-A7C7-7A67F310A370}" type="pres">
      <dgm:prSet presAssocID="{7E633449-57A3-4F2F-B947-1E6467A7E889}" presName="linear" presStyleCnt="0">
        <dgm:presLayoutVars>
          <dgm:dir/>
          <dgm:animLvl val="lvl"/>
          <dgm:resizeHandles val="exact"/>
        </dgm:presLayoutVars>
      </dgm:prSet>
      <dgm:spPr/>
    </dgm:pt>
    <dgm:pt modelId="{DC30CBE6-95F4-4CE7-8576-3C08BA29A31B}" type="pres">
      <dgm:prSet presAssocID="{D641CF6E-A41E-49A6-AA35-B5DF94EE639C}" presName="parentLin" presStyleCnt="0"/>
      <dgm:spPr/>
    </dgm:pt>
    <dgm:pt modelId="{72F31D09-C9E2-441A-9E60-5F50950368BD}" type="pres">
      <dgm:prSet presAssocID="{D641CF6E-A41E-49A6-AA35-B5DF94EE639C}" presName="parentLeftMargin" presStyleLbl="node1" presStyleIdx="0" presStyleCnt="3"/>
      <dgm:spPr/>
    </dgm:pt>
    <dgm:pt modelId="{E2D0EFBD-E735-4C66-81A7-FBEF98C3293A}" type="pres">
      <dgm:prSet presAssocID="{D641CF6E-A41E-49A6-AA35-B5DF94EE639C}" presName="parentText" presStyleLbl="node1" presStyleIdx="0" presStyleCnt="3" custLinFactNeighborX="3662" custLinFactNeighborY="-9113">
        <dgm:presLayoutVars>
          <dgm:chMax val="0"/>
          <dgm:bulletEnabled val="1"/>
        </dgm:presLayoutVars>
      </dgm:prSet>
      <dgm:spPr/>
    </dgm:pt>
    <dgm:pt modelId="{9D21C09B-EE2C-402A-9656-007FE881FF5A}" type="pres">
      <dgm:prSet presAssocID="{D641CF6E-A41E-49A6-AA35-B5DF94EE639C}" presName="negativeSpace" presStyleCnt="0"/>
      <dgm:spPr/>
    </dgm:pt>
    <dgm:pt modelId="{100280F6-9C08-4F24-A497-D9F5FE7D6CEE}" type="pres">
      <dgm:prSet presAssocID="{D641CF6E-A41E-49A6-AA35-B5DF94EE639C}" presName="childText" presStyleLbl="conFgAcc1" presStyleIdx="0" presStyleCnt="3" custLinFactNeighborX="1" custLinFactNeighborY="-50097">
        <dgm:presLayoutVars>
          <dgm:bulletEnabled val="1"/>
        </dgm:presLayoutVars>
      </dgm:prSet>
      <dgm:spPr/>
    </dgm:pt>
    <dgm:pt modelId="{6F1D6203-69CA-4663-B9E5-8976703941F5}" type="pres">
      <dgm:prSet presAssocID="{CAB19266-CC89-4BE8-A75E-71108B35DE9A}" presName="spaceBetweenRectangles" presStyleCnt="0"/>
      <dgm:spPr/>
    </dgm:pt>
    <dgm:pt modelId="{5F043CF2-83EB-441E-A260-26B7A9D78D31}" type="pres">
      <dgm:prSet presAssocID="{38E4C95A-7911-4DBB-88EE-1307E2CCA956}" presName="parentLin" presStyleCnt="0"/>
      <dgm:spPr/>
    </dgm:pt>
    <dgm:pt modelId="{A98DE833-7CC5-4926-8315-AE503120E928}" type="pres">
      <dgm:prSet presAssocID="{38E4C95A-7911-4DBB-88EE-1307E2CCA956}" presName="parentLeftMargin" presStyleLbl="node1" presStyleIdx="0" presStyleCnt="3"/>
      <dgm:spPr/>
    </dgm:pt>
    <dgm:pt modelId="{37556159-F94A-4F0A-B81C-6830D5AEA8E0}" type="pres">
      <dgm:prSet presAssocID="{38E4C95A-7911-4DBB-88EE-1307E2CCA956}" presName="parentText" presStyleLbl="node1" presStyleIdx="1" presStyleCnt="3" custLinFactNeighborX="9155" custLinFactNeighborY="-13796">
        <dgm:presLayoutVars>
          <dgm:chMax val="0"/>
          <dgm:bulletEnabled val="1"/>
        </dgm:presLayoutVars>
      </dgm:prSet>
      <dgm:spPr/>
    </dgm:pt>
    <dgm:pt modelId="{ABBA7B02-1F64-4C0E-A343-98E034B4D087}" type="pres">
      <dgm:prSet presAssocID="{38E4C95A-7911-4DBB-88EE-1307E2CCA956}" presName="negativeSpace" presStyleCnt="0"/>
      <dgm:spPr/>
    </dgm:pt>
    <dgm:pt modelId="{C619EC91-9858-442B-BC39-E751F85222AB}" type="pres">
      <dgm:prSet presAssocID="{38E4C95A-7911-4DBB-88EE-1307E2CCA956}" presName="childText" presStyleLbl="conFgAcc1" presStyleIdx="1" presStyleCnt="3" custLinFactY="-5467" custLinFactNeighborX="6" custLinFactNeighborY="-100000">
        <dgm:presLayoutVars>
          <dgm:bulletEnabled val="1"/>
        </dgm:presLayoutVars>
      </dgm:prSet>
      <dgm:spPr/>
    </dgm:pt>
    <dgm:pt modelId="{DC100C3F-EEF3-4E4F-B9EB-991F1D7BEE13}" type="pres">
      <dgm:prSet presAssocID="{CAE51442-8521-4317-92AB-7D6B23EEEA62}" presName="spaceBetweenRectangles" presStyleCnt="0"/>
      <dgm:spPr/>
    </dgm:pt>
    <dgm:pt modelId="{022437C7-0724-45D0-8C22-F3B82D596B82}" type="pres">
      <dgm:prSet presAssocID="{1CB0DD21-78D2-4E61-9A14-067909D599CF}" presName="parentLin" presStyleCnt="0"/>
      <dgm:spPr/>
    </dgm:pt>
    <dgm:pt modelId="{CD131179-F53D-45C6-95E8-30BEFEF8A6D9}" type="pres">
      <dgm:prSet presAssocID="{1CB0DD21-78D2-4E61-9A14-067909D599CF}" presName="parentLeftMargin" presStyleLbl="node1" presStyleIdx="1" presStyleCnt="3"/>
      <dgm:spPr/>
    </dgm:pt>
    <dgm:pt modelId="{5DB4EC65-7FCD-4112-A510-0FDBF7215F78}" type="pres">
      <dgm:prSet presAssocID="{1CB0DD21-78D2-4E61-9A14-067909D599CF}" presName="parentText" presStyleLbl="node1" presStyleIdx="2" presStyleCnt="3" custLinFactNeighborX="0" custLinFactNeighborY="-21380">
        <dgm:presLayoutVars>
          <dgm:chMax val="0"/>
          <dgm:bulletEnabled val="1"/>
        </dgm:presLayoutVars>
      </dgm:prSet>
      <dgm:spPr/>
    </dgm:pt>
    <dgm:pt modelId="{28E6238A-8CE3-43F6-83BF-FD9E4AC7382E}" type="pres">
      <dgm:prSet presAssocID="{1CB0DD21-78D2-4E61-9A14-067909D599CF}" presName="negativeSpace" presStyleCnt="0"/>
      <dgm:spPr/>
    </dgm:pt>
    <dgm:pt modelId="{D8B1AB7E-8D0D-4914-87D2-4C9CF4106374}" type="pres">
      <dgm:prSet presAssocID="{1CB0DD21-78D2-4E61-9A14-067909D599CF}" presName="childText" presStyleLbl="conFgAcc1" presStyleIdx="2" presStyleCnt="3" custLinFactNeighborX="-5" custLinFactNeighborY="-75606">
        <dgm:presLayoutVars>
          <dgm:bulletEnabled val="1"/>
        </dgm:presLayoutVars>
      </dgm:prSet>
      <dgm:spPr/>
    </dgm:pt>
  </dgm:ptLst>
  <dgm:cxnLst>
    <dgm:cxn modelId="{0D956807-CFD9-447B-AEFF-9DEF1A8FE66C}" type="presOf" srcId="{38E4C95A-7911-4DBB-88EE-1307E2CCA956}" destId="{A98DE833-7CC5-4926-8315-AE503120E928}" srcOrd="0" destOrd="0" presId="urn:microsoft.com/office/officeart/2005/8/layout/list1"/>
    <dgm:cxn modelId="{003F3315-9C31-4F46-B6D9-3C07E3B7F402}" srcId="{7E633449-57A3-4F2F-B947-1E6467A7E889}" destId="{38E4C95A-7911-4DBB-88EE-1307E2CCA956}" srcOrd="1" destOrd="0" parTransId="{5B9B5E3C-69D0-4771-9CC3-42DD02C74537}" sibTransId="{CAE51442-8521-4317-92AB-7D6B23EEEA62}"/>
    <dgm:cxn modelId="{D9E4343A-E50E-42D8-9DA0-A4874E5080AB}" type="presOf" srcId="{D641CF6E-A41E-49A6-AA35-B5DF94EE639C}" destId="{E2D0EFBD-E735-4C66-81A7-FBEF98C3293A}" srcOrd="1" destOrd="0" presId="urn:microsoft.com/office/officeart/2005/8/layout/list1"/>
    <dgm:cxn modelId="{E5F9756B-0E07-4DFA-ACA3-F3262BB7C370}" type="presOf" srcId="{38E4C95A-7911-4DBB-88EE-1307E2CCA956}" destId="{37556159-F94A-4F0A-B81C-6830D5AEA8E0}" srcOrd="1" destOrd="0" presId="urn:microsoft.com/office/officeart/2005/8/layout/list1"/>
    <dgm:cxn modelId="{0A8AF9A0-4533-425C-863E-6AA95010258F}" type="presOf" srcId="{1CB0DD21-78D2-4E61-9A14-067909D599CF}" destId="{CD131179-F53D-45C6-95E8-30BEFEF8A6D9}" srcOrd="0" destOrd="0" presId="urn:microsoft.com/office/officeart/2005/8/layout/list1"/>
    <dgm:cxn modelId="{EC5257BB-7FA5-4E34-91FD-B3F2C4246B47}" type="presOf" srcId="{1CB0DD21-78D2-4E61-9A14-067909D599CF}" destId="{5DB4EC65-7FCD-4112-A510-0FDBF7215F78}" srcOrd="1" destOrd="0" presId="urn:microsoft.com/office/officeart/2005/8/layout/list1"/>
    <dgm:cxn modelId="{9708D7BC-28A3-45F9-B978-B012DEBD57D8}" type="presOf" srcId="{7E633449-57A3-4F2F-B947-1E6467A7E889}" destId="{C5E521B1-129F-43B6-A7C7-7A67F310A370}" srcOrd="0" destOrd="0" presId="urn:microsoft.com/office/officeart/2005/8/layout/list1"/>
    <dgm:cxn modelId="{528248DA-DF28-4C56-B84B-D6E30554C700}" srcId="{7E633449-57A3-4F2F-B947-1E6467A7E889}" destId="{D641CF6E-A41E-49A6-AA35-B5DF94EE639C}" srcOrd="0" destOrd="0" parTransId="{F4A7A2D4-24A2-4125-B18C-CEC38C396AB6}" sibTransId="{CAB19266-CC89-4BE8-A75E-71108B35DE9A}"/>
    <dgm:cxn modelId="{83048FE5-A492-4EAC-9635-FFCFC50D93F6}" type="presOf" srcId="{D641CF6E-A41E-49A6-AA35-B5DF94EE639C}" destId="{72F31D09-C9E2-441A-9E60-5F50950368BD}" srcOrd="0" destOrd="0" presId="urn:microsoft.com/office/officeart/2005/8/layout/list1"/>
    <dgm:cxn modelId="{B70388FE-FCF2-4887-AE37-F70D34C5D87F}" srcId="{7E633449-57A3-4F2F-B947-1E6467A7E889}" destId="{1CB0DD21-78D2-4E61-9A14-067909D599CF}" srcOrd="2" destOrd="0" parTransId="{6BC4A55D-BB00-489A-8BE4-3D5510C2D258}" sibTransId="{7D6A66E7-A355-4355-82D7-11A3AAC9491D}"/>
    <dgm:cxn modelId="{89B21776-6EF9-4C4E-89BB-18F7DF9B78F9}" type="presParOf" srcId="{C5E521B1-129F-43B6-A7C7-7A67F310A370}" destId="{DC30CBE6-95F4-4CE7-8576-3C08BA29A31B}" srcOrd="0" destOrd="0" presId="urn:microsoft.com/office/officeart/2005/8/layout/list1"/>
    <dgm:cxn modelId="{64186CF4-EA1C-4764-BFF7-17C907A54FD4}" type="presParOf" srcId="{DC30CBE6-95F4-4CE7-8576-3C08BA29A31B}" destId="{72F31D09-C9E2-441A-9E60-5F50950368BD}" srcOrd="0" destOrd="0" presId="urn:microsoft.com/office/officeart/2005/8/layout/list1"/>
    <dgm:cxn modelId="{E58FAA00-7EB0-4989-9A50-E512FEF16264}" type="presParOf" srcId="{DC30CBE6-95F4-4CE7-8576-3C08BA29A31B}" destId="{E2D0EFBD-E735-4C66-81A7-FBEF98C3293A}" srcOrd="1" destOrd="0" presId="urn:microsoft.com/office/officeart/2005/8/layout/list1"/>
    <dgm:cxn modelId="{13049B6A-F77B-4400-803E-96376DFC9B5F}" type="presParOf" srcId="{C5E521B1-129F-43B6-A7C7-7A67F310A370}" destId="{9D21C09B-EE2C-402A-9656-007FE881FF5A}" srcOrd="1" destOrd="0" presId="urn:microsoft.com/office/officeart/2005/8/layout/list1"/>
    <dgm:cxn modelId="{B6F9DF85-CD11-436C-A418-6B8C601C8C9D}" type="presParOf" srcId="{C5E521B1-129F-43B6-A7C7-7A67F310A370}" destId="{100280F6-9C08-4F24-A497-D9F5FE7D6CEE}" srcOrd="2" destOrd="0" presId="urn:microsoft.com/office/officeart/2005/8/layout/list1"/>
    <dgm:cxn modelId="{5CA50360-A5AA-4314-B212-E0331F287A7C}" type="presParOf" srcId="{C5E521B1-129F-43B6-A7C7-7A67F310A370}" destId="{6F1D6203-69CA-4663-B9E5-8976703941F5}" srcOrd="3" destOrd="0" presId="urn:microsoft.com/office/officeart/2005/8/layout/list1"/>
    <dgm:cxn modelId="{F5AFEC92-332F-477C-809A-13A7F64104CE}" type="presParOf" srcId="{C5E521B1-129F-43B6-A7C7-7A67F310A370}" destId="{5F043CF2-83EB-441E-A260-26B7A9D78D31}" srcOrd="4" destOrd="0" presId="urn:microsoft.com/office/officeart/2005/8/layout/list1"/>
    <dgm:cxn modelId="{6E8EC2A8-341B-4ABF-857D-BB3E53AC598D}" type="presParOf" srcId="{5F043CF2-83EB-441E-A260-26B7A9D78D31}" destId="{A98DE833-7CC5-4926-8315-AE503120E928}" srcOrd="0" destOrd="0" presId="urn:microsoft.com/office/officeart/2005/8/layout/list1"/>
    <dgm:cxn modelId="{9B097BA2-5DF0-489A-8A1F-B3578794409B}" type="presParOf" srcId="{5F043CF2-83EB-441E-A260-26B7A9D78D31}" destId="{37556159-F94A-4F0A-B81C-6830D5AEA8E0}" srcOrd="1" destOrd="0" presId="urn:microsoft.com/office/officeart/2005/8/layout/list1"/>
    <dgm:cxn modelId="{BDCCA7E3-B11F-4DF8-87FE-B13C1F20DFFA}" type="presParOf" srcId="{C5E521B1-129F-43B6-A7C7-7A67F310A370}" destId="{ABBA7B02-1F64-4C0E-A343-98E034B4D087}" srcOrd="5" destOrd="0" presId="urn:microsoft.com/office/officeart/2005/8/layout/list1"/>
    <dgm:cxn modelId="{BFA3978B-4E32-4706-8CB8-AC169A534D01}" type="presParOf" srcId="{C5E521B1-129F-43B6-A7C7-7A67F310A370}" destId="{C619EC91-9858-442B-BC39-E751F85222AB}" srcOrd="6" destOrd="0" presId="urn:microsoft.com/office/officeart/2005/8/layout/list1"/>
    <dgm:cxn modelId="{0436EDB3-A870-438E-B134-DB6FC0B2E3CF}" type="presParOf" srcId="{C5E521B1-129F-43B6-A7C7-7A67F310A370}" destId="{DC100C3F-EEF3-4E4F-B9EB-991F1D7BEE13}" srcOrd="7" destOrd="0" presId="urn:microsoft.com/office/officeart/2005/8/layout/list1"/>
    <dgm:cxn modelId="{7CFCF431-7AB1-4049-80C9-10DF9C4BDC17}" type="presParOf" srcId="{C5E521B1-129F-43B6-A7C7-7A67F310A370}" destId="{022437C7-0724-45D0-8C22-F3B82D596B82}" srcOrd="8" destOrd="0" presId="urn:microsoft.com/office/officeart/2005/8/layout/list1"/>
    <dgm:cxn modelId="{4F09919A-6083-43C9-8D4E-37BFE87F1A83}" type="presParOf" srcId="{022437C7-0724-45D0-8C22-F3B82D596B82}" destId="{CD131179-F53D-45C6-95E8-30BEFEF8A6D9}" srcOrd="0" destOrd="0" presId="urn:microsoft.com/office/officeart/2005/8/layout/list1"/>
    <dgm:cxn modelId="{3F015787-6D86-4DBA-9315-0871BEC0152A}" type="presParOf" srcId="{022437C7-0724-45D0-8C22-F3B82D596B82}" destId="{5DB4EC65-7FCD-4112-A510-0FDBF7215F78}" srcOrd="1" destOrd="0" presId="urn:microsoft.com/office/officeart/2005/8/layout/list1"/>
    <dgm:cxn modelId="{59992184-6088-4201-9DC7-EC9B119D747F}" type="presParOf" srcId="{C5E521B1-129F-43B6-A7C7-7A67F310A370}" destId="{28E6238A-8CE3-43F6-83BF-FD9E4AC7382E}" srcOrd="9" destOrd="0" presId="urn:microsoft.com/office/officeart/2005/8/layout/list1"/>
    <dgm:cxn modelId="{DBBF9998-733B-4959-B47C-2860240FD47E}" type="presParOf" srcId="{C5E521B1-129F-43B6-A7C7-7A67F310A370}" destId="{D8B1AB7E-8D0D-4914-87D2-4C9CF410637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2885A9-EBF1-4566-9BC5-050A41BFE2DB}" type="doc">
      <dgm:prSet loTypeId="urn:microsoft.com/office/officeart/2009/3/layout/IncreasingArrowsProcess" loCatId="process" qsTypeId="urn:microsoft.com/office/officeart/2005/8/quickstyle/simple5" qsCatId="simple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9965E936-6B87-4BD8-93E2-0D7E42CBFB66}">
      <dgm:prSet phldrT="[Text]" custT="1"/>
      <dgm:spPr/>
      <dgm:t>
        <a:bodyPr/>
        <a:lstStyle/>
        <a:p>
          <a:r>
            <a:rPr lang="en-IN" sz="1600" dirty="0"/>
            <a:t>The first window shows the preface of the code. </a:t>
          </a:r>
        </a:p>
      </dgm:t>
    </dgm:pt>
    <dgm:pt modelId="{92E34CBF-CE32-4871-8E52-8600C114AD4E}" type="parTrans" cxnId="{64E25970-987B-4E0D-B312-8800BB5BECE4}">
      <dgm:prSet/>
      <dgm:spPr/>
      <dgm:t>
        <a:bodyPr/>
        <a:lstStyle/>
        <a:p>
          <a:endParaRPr lang="en-IN"/>
        </a:p>
      </dgm:t>
    </dgm:pt>
    <dgm:pt modelId="{EFB08C2E-60BC-4E0F-B4DF-64EAE80D2F0C}" type="sibTrans" cxnId="{64E25970-987B-4E0D-B312-8800BB5BECE4}">
      <dgm:prSet/>
      <dgm:spPr/>
      <dgm:t>
        <a:bodyPr/>
        <a:lstStyle/>
        <a:p>
          <a:endParaRPr lang="en-IN"/>
        </a:p>
      </dgm:t>
    </dgm:pt>
    <dgm:pt modelId="{9883E091-3304-4B16-A278-53C00B6D8449}">
      <dgm:prSet phldrT="[Text]"/>
      <dgm:spPr/>
      <dgm:t>
        <a:bodyPr/>
        <a:lstStyle/>
        <a:p>
          <a:r>
            <a:rPr lang="en-IN" dirty="0"/>
            <a:t>-</a:t>
          </a:r>
        </a:p>
      </dgm:t>
    </dgm:pt>
    <dgm:pt modelId="{2457AF9C-9ECA-41E6-84FD-3D8A38770D00}" type="parTrans" cxnId="{9C898BCB-7898-4C90-970D-BE0AB7B3BA80}">
      <dgm:prSet/>
      <dgm:spPr/>
      <dgm:t>
        <a:bodyPr/>
        <a:lstStyle/>
        <a:p>
          <a:endParaRPr lang="en-IN"/>
        </a:p>
      </dgm:t>
    </dgm:pt>
    <dgm:pt modelId="{4D511011-FBF1-46A3-ACEE-3E61BC807F1D}" type="sibTrans" cxnId="{9C898BCB-7898-4C90-970D-BE0AB7B3BA80}">
      <dgm:prSet/>
      <dgm:spPr/>
      <dgm:t>
        <a:bodyPr/>
        <a:lstStyle/>
        <a:p>
          <a:endParaRPr lang="en-IN"/>
        </a:p>
      </dgm:t>
    </dgm:pt>
    <dgm:pt modelId="{F6638969-A7D4-4587-BC25-45A1958F6AB3}">
      <dgm:prSet phldrT="[Text]"/>
      <dgm:spPr/>
      <dgm:t>
        <a:bodyPr/>
        <a:lstStyle/>
        <a:p>
          <a:r>
            <a:rPr lang="en-IN" dirty="0"/>
            <a:t>Thereafter, it allows the admin to enter the details of employee, working in the company.</a:t>
          </a:r>
        </a:p>
        <a:p>
          <a:r>
            <a:rPr lang="en-IN" dirty="0"/>
            <a:t>The details get saved in txt file.</a:t>
          </a:r>
        </a:p>
      </dgm:t>
    </dgm:pt>
    <dgm:pt modelId="{2FB49E9F-5F3B-463C-A43D-397E98F1B976}" type="parTrans" cxnId="{7C233394-E06E-4500-A6A8-669783F85C37}">
      <dgm:prSet/>
      <dgm:spPr/>
      <dgm:t>
        <a:bodyPr/>
        <a:lstStyle/>
        <a:p>
          <a:endParaRPr lang="en-IN"/>
        </a:p>
      </dgm:t>
    </dgm:pt>
    <dgm:pt modelId="{24D75FA6-FEFF-4156-A79C-4847270F3A01}" type="sibTrans" cxnId="{7C233394-E06E-4500-A6A8-669783F85C37}">
      <dgm:prSet/>
      <dgm:spPr/>
      <dgm:t>
        <a:bodyPr/>
        <a:lstStyle/>
        <a:p>
          <a:endParaRPr lang="en-IN"/>
        </a:p>
      </dgm:t>
    </dgm:pt>
    <dgm:pt modelId="{139F22A3-36A5-49CD-8917-2560F564FC25}">
      <dgm:prSet phldrT="[Text]"/>
      <dgm:spPr/>
      <dgm:t>
        <a:bodyPr/>
        <a:lstStyle/>
        <a:p>
          <a:r>
            <a:rPr lang="en-IN" dirty="0"/>
            <a:t>Modification and deletion of the records can be done easily without sabotaging the other entries of file.</a:t>
          </a:r>
        </a:p>
      </dgm:t>
    </dgm:pt>
    <dgm:pt modelId="{2CB2D583-774B-4305-8693-6FB6E6EE3E99}" type="parTrans" cxnId="{97414922-1A8F-420D-B39F-A13F8D387237}">
      <dgm:prSet/>
      <dgm:spPr/>
      <dgm:t>
        <a:bodyPr/>
        <a:lstStyle/>
        <a:p>
          <a:endParaRPr lang="en-IN"/>
        </a:p>
      </dgm:t>
    </dgm:pt>
    <dgm:pt modelId="{D35AD7C0-BCE0-4FE1-BF07-FAF84B848F91}" type="sibTrans" cxnId="{97414922-1A8F-420D-B39F-A13F8D387237}">
      <dgm:prSet/>
      <dgm:spPr/>
      <dgm:t>
        <a:bodyPr/>
        <a:lstStyle/>
        <a:p>
          <a:endParaRPr lang="en-IN"/>
        </a:p>
      </dgm:t>
    </dgm:pt>
    <dgm:pt modelId="{D181C605-CB32-41AE-8561-090E4F5B5BAE}">
      <dgm:prSet phldrT="[Text]"/>
      <dgm:spPr/>
      <dgm:t>
        <a:bodyPr/>
        <a:lstStyle/>
        <a:p>
          <a:r>
            <a:rPr lang="en-IN" dirty="0"/>
            <a:t>The program offers a list displaying all the employees with their details.</a:t>
          </a:r>
        </a:p>
      </dgm:t>
    </dgm:pt>
    <dgm:pt modelId="{BBD58225-4D74-49D9-9780-52F81827BE55}" type="parTrans" cxnId="{F418E9D7-1751-4B05-A2C8-1CCEB8F02047}">
      <dgm:prSet/>
      <dgm:spPr/>
      <dgm:t>
        <a:bodyPr/>
        <a:lstStyle/>
        <a:p>
          <a:endParaRPr lang="en-US"/>
        </a:p>
      </dgm:t>
    </dgm:pt>
    <dgm:pt modelId="{0B14F1EC-881E-4C7E-BE71-CBCAA48700F1}" type="sibTrans" cxnId="{F418E9D7-1751-4B05-A2C8-1CCEB8F02047}">
      <dgm:prSet/>
      <dgm:spPr/>
      <dgm:t>
        <a:bodyPr/>
        <a:lstStyle/>
        <a:p>
          <a:endParaRPr lang="en-US"/>
        </a:p>
      </dgm:t>
    </dgm:pt>
    <dgm:pt modelId="{2D9FBAC1-C5E8-411E-93E3-E95EBA1D7625}">
      <dgm:prSet phldrT="[Text]"/>
      <dgm:spPr/>
      <dgm:t>
        <a:bodyPr/>
        <a:lstStyle/>
        <a:p>
          <a:r>
            <a:rPr lang="en-IN" dirty="0"/>
            <a:t>-</a:t>
          </a:r>
        </a:p>
      </dgm:t>
    </dgm:pt>
    <dgm:pt modelId="{FA0B3162-FC77-40F4-9CFF-C061D495094F}" type="parTrans" cxnId="{B331D5C6-98A7-44B9-BC8A-37CD986C370A}">
      <dgm:prSet/>
      <dgm:spPr/>
      <dgm:t>
        <a:bodyPr/>
        <a:lstStyle/>
        <a:p>
          <a:endParaRPr lang="en-US"/>
        </a:p>
      </dgm:t>
    </dgm:pt>
    <dgm:pt modelId="{6DCD4D6C-1B27-42EF-B765-E1676E49E2D3}" type="sibTrans" cxnId="{B331D5C6-98A7-44B9-BC8A-37CD986C370A}">
      <dgm:prSet/>
      <dgm:spPr/>
      <dgm:t>
        <a:bodyPr/>
        <a:lstStyle/>
        <a:p>
          <a:endParaRPr lang="en-US"/>
        </a:p>
      </dgm:t>
    </dgm:pt>
    <dgm:pt modelId="{03E3B7B8-7FFE-4724-BB28-EC13D2B9866B}">
      <dgm:prSet phldrT="[Text]" custT="1"/>
      <dgm:spPr/>
      <dgm:t>
        <a:bodyPr/>
        <a:lstStyle/>
        <a:p>
          <a:r>
            <a:rPr lang="en-IN" sz="1600" dirty="0"/>
            <a:t>It shows the name of the project and developer.</a:t>
          </a:r>
        </a:p>
        <a:p>
          <a:r>
            <a:rPr lang="en-IN" sz="1600" dirty="0"/>
            <a:t>After 5 sec, it redirects user to the login window.</a:t>
          </a:r>
        </a:p>
      </dgm:t>
    </dgm:pt>
    <dgm:pt modelId="{2212EDF0-7DFC-477F-A543-5939708068D7}" type="parTrans" cxnId="{79B547FD-454E-48F7-9640-F1BFFDBF02E1}">
      <dgm:prSet/>
      <dgm:spPr/>
      <dgm:t>
        <a:bodyPr/>
        <a:lstStyle/>
        <a:p>
          <a:endParaRPr lang="en-US"/>
        </a:p>
      </dgm:t>
    </dgm:pt>
    <dgm:pt modelId="{0E6F99C4-6818-4D19-B8A6-4C1901139E0D}" type="sibTrans" cxnId="{79B547FD-454E-48F7-9640-F1BFFDBF02E1}">
      <dgm:prSet/>
      <dgm:spPr/>
      <dgm:t>
        <a:bodyPr/>
        <a:lstStyle/>
        <a:p>
          <a:endParaRPr lang="en-US"/>
        </a:p>
      </dgm:t>
    </dgm:pt>
    <dgm:pt modelId="{875D2169-5191-4AF4-837B-60949907D691}">
      <dgm:prSet phldrT="[Text]"/>
      <dgm:spPr/>
      <dgm:t>
        <a:bodyPr/>
        <a:lstStyle/>
        <a:p>
          <a:r>
            <a:rPr lang="en-IN" dirty="0"/>
            <a:t>Payslips of employees can easily be generated. </a:t>
          </a:r>
        </a:p>
      </dgm:t>
    </dgm:pt>
    <dgm:pt modelId="{93A72FF5-7474-4BDB-99C7-C5957B49A230}" type="parTrans" cxnId="{D7E10DE3-22FB-45DF-A3FC-20BA49F9C1C0}">
      <dgm:prSet/>
      <dgm:spPr/>
      <dgm:t>
        <a:bodyPr/>
        <a:lstStyle/>
        <a:p>
          <a:endParaRPr lang="en-US"/>
        </a:p>
      </dgm:t>
    </dgm:pt>
    <dgm:pt modelId="{D22996DE-297E-47D1-A4EA-30AF420C6DED}" type="sibTrans" cxnId="{D7E10DE3-22FB-45DF-A3FC-20BA49F9C1C0}">
      <dgm:prSet/>
      <dgm:spPr/>
      <dgm:t>
        <a:bodyPr/>
        <a:lstStyle/>
        <a:p>
          <a:endParaRPr lang="en-US"/>
        </a:p>
      </dgm:t>
    </dgm:pt>
    <dgm:pt modelId="{6302FD18-9899-4EFB-8D72-4C1975A8054F}">
      <dgm:prSet phldrT="[Text]"/>
      <dgm:spPr/>
      <dgm:t>
        <a:bodyPr/>
        <a:lstStyle/>
        <a:p>
          <a:r>
            <a:rPr lang="en-IN" dirty="0"/>
            <a:t>-</a:t>
          </a:r>
        </a:p>
      </dgm:t>
    </dgm:pt>
    <dgm:pt modelId="{1A40512B-C978-41B4-8647-E8A905780CF0}" type="sibTrans" cxnId="{040571F6-3189-4B90-8849-C65DFF1636FF}">
      <dgm:prSet/>
      <dgm:spPr/>
      <dgm:t>
        <a:bodyPr/>
        <a:lstStyle/>
        <a:p>
          <a:endParaRPr lang="en-IN"/>
        </a:p>
      </dgm:t>
    </dgm:pt>
    <dgm:pt modelId="{0DB2554E-64FA-4205-BCE0-DA135D469618}" type="parTrans" cxnId="{040571F6-3189-4B90-8849-C65DFF1636FF}">
      <dgm:prSet/>
      <dgm:spPr/>
      <dgm:t>
        <a:bodyPr/>
        <a:lstStyle/>
        <a:p>
          <a:endParaRPr lang="en-IN"/>
        </a:p>
      </dgm:t>
    </dgm:pt>
    <dgm:pt modelId="{C98A4D6F-D00F-4836-BAC9-9D19939FF5C9}">
      <dgm:prSet phldrT="[Text]"/>
      <dgm:spPr/>
      <dgm:t>
        <a:bodyPr/>
        <a:lstStyle/>
        <a:p>
          <a:r>
            <a:rPr lang="en-IN" dirty="0"/>
            <a:t>-</a:t>
          </a:r>
        </a:p>
      </dgm:t>
    </dgm:pt>
    <dgm:pt modelId="{56B2FC9C-CFFE-4E65-BE07-BB6C2F7B9F08}" type="sibTrans" cxnId="{65D673AE-0AB4-4EAE-AE84-F0F6C5B4BEA5}">
      <dgm:prSet/>
      <dgm:spPr/>
      <dgm:t>
        <a:bodyPr/>
        <a:lstStyle/>
        <a:p>
          <a:endParaRPr lang="en-IN"/>
        </a:p>
      </dgm:t>
    </dgm:pt>
    <dgm:pt modelId="{FD951E42-BE8B-42FD-ACCE-E69F2E342FC5}" type="parTrans" cxnId="{65D673AE-0AB4-4EAE-AE84-F0F6C5B4BEA5}">
      <dgm:prSet/>
      <dgm:spPr/>
      <dgm:t>
        <a:bodyPr/>
        <a:lstStyle/>
        <a:p>
          <a:endParaRPr lang="en-IN"/>
        </a:p>
      </dgm:t>
    </dgm:pt>
    <dgm:pt modelId="{AC736885-3BF4-4AD6-A6F7-55218B125F67}" type="pres">
      <dgm:prSet presAssocID="{742885A9-EBF1-4566-9BC5-050A41BFE2DB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AB3DDCE8-7222-4C1C-A207-27C1A98AEB91}" type="pres">
      <dgm:prSet presAssocID="{C98A4D6F-D00F-4836-BAC9-9D19939FF5C9}" presName="parentText1" presStyleLbl="node1" presStyleIdx="0" presStyleCnt="4" custLinFactNeighborX="-399" custLinFactNeighborY="1417">
        <dgm:presLayoutVars>
          <dgm:chMax/>
          <dgm:chPref val="3"/>
          <dgm:bulletEnabled val="1"/>
        </dgm:presLayoutVars>
      </dgm:prSet>
      <dgm:spPr/>
    </dgm:pt>
    <dgm:pt modelId="{BC7CFBB5-B4A3-4F4C-AF0C-FB12D7B6DB1F}" type="pres">
      <dgm:prSet presAssocID="{C98A4D6F-D00F-4836-BAC9-9D19939FF5C9}" presName="childText1" presStyleLbl="solidAlignAcc1" presStyleIdx="0" presStyleCnt="4">
        <dgm:presLayoutVars>
          <dgm:chMax val="0"/>
          <dgm:chPref val="0"/>
          <dgm:bulletEnabled val="1"/>
        </dgm:presLayoutVars>
      </dgm:prSet>
      <dgm:spPr/>
    </dgm:pt>
    <dgm:pt modelId="{11BF2490-13D8-4A03-BEC7-1EC282572594}" type="pres">
      <dgm:prSet presAssocID="{9883E091-3304-4B16-A278-53C00B6D8449}" presName="parentText2" presStyleLbl="node1" presStyleIdx="1" presStyleCnt="4">
        <dgm:presLayoutVars>
          <dgm:chMax/>
          <dgm:chPref val="3"/>
          <dgm:bulletEnabled val="1"/>
        </dgm:presLayoutVars>
      </dgm:prSet>
      <dgm:spPr/>
    </dgm:pt>
    <dgm:pt modelId="{3F0A39AB-89C1-4E97-BDA1-E01CB9F1778C}" type="pres">
      <dgm:prSet presAssocID="{9883E091-3304-4B16-A278-53C00B6D8449}" presName="childText2" presStyleLbl="solidAlignAcc1" presStyleIdx="1" presStyleCnt="4">
        <dgm:presLayoutVars>
          <dgm:chMax val="0"/>
          <dgm:chPref val="0"/>
          <dgm:bulletEnabled val="1"/>
        </dgm:presLayoutVars>
      </dgm:prSet>
      <dgm:spPr/>
    </dgm:pt>
    <dgm:pt modelId="{8AB645D0-89A7-44DB-8270-7B0F7FDE066B}" type="pres">
      <dgm:prSet presAssocID="{6302FD18-9899-4EFB-8D72-4C1975A8054F}" presName="parentText3" presStyleLbl="node1" presStyleIdx="2" presStyleCnt="4">
        <dgm:presLayoutVars>
          <dgm:chMax/>
          <dgm:chPref val="3"/>
          <dgm:bulletEnabled val="1"/>
        </dgm:presLayoutVars>
      </dgm:prSet>
      <dgm:spPr/>
    </dgm:pt>
    <dgm:pt modelId="{FE284BFF-E871-46F8-9A81-ADC6F84A0080}" type="pres">
      <dgm:prSet presAssocID="{6302FD18-9899-4EFB-8D72-4C1975A8054F}" presName="childText3" presStyleLbl="solidAlignAcc1" presStyleIdx="2" presStyleCnt="4">
        <dgm:presLayoutVars>
          <dgm:chMax val="0"/>
          <dgm:chPref val="0"/>
          <dgm:bulletEnabled val="1"/>
        </dgm:presLayoutVars>
      </dgm:prSet>
      <dgm:spPr/>
    </dgm:pt>
    <dgm:pt modelId="{97E1AD99-75BC-4398-A160-2E437B166C28}" type="pres">
      <dgm:prSet presAssocID="{2D9FBAC1-C5E8-411E-93E3-E95EBA1D7625}" presName="parentText4" presStyleLbl="node1" presStyleIdx="3" presStyleCnt="4">
        <dgm:presLayoutVars>
          <dgm:chMax/>
          <dgm:chPref val="3"/>
          <dgm:bulletEnabled val="1"/>
        </dgm:presLayoutVars>
      </dgm:prSet>
      <dgm:spPr/>
    </dgm:pt>
    <dgm:pt modelId="{B19A3B2A-C3E6-4B62-B9D8-D9EF9C2C58C4}" type="pres">
      <dgm:prSet presAssocID="{2D9FBAC1-C5E8-411E-93E3-E95EBA1D7625}" presName="childText4" presStyleLbl="solidAlignAcc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981CF1D-872F-4C62-87C0-8734CF6E1F0C}" type="presOf" srcId="{742885A9-EBF1-4566-9BC5-050A41BFE2DB}" destId="{AC736885-3BF4-4AD6-A6F7-55218B125F67}" srcOrd="0" destOrd="0" presId="urn:microsoft.com/office/officeart/2009/3/layout/IncreasingArrowsProcess"/>
    <dgm:cxn modelId="{97414922-1A8F-420D-B39F-A13F8D387237}" srcId="{6302FD18-9899-4EFB-8D72-4C1975A8054F}" destId="{139F22A3-36A5-49CD-8917-2560F564FC25}" srcOrd="0" destOrd="0" parTransId="{2CB2D583-774B-4305-8693-6FB6E6EE3E99}" sibTransId="{D35AD7C0-BCE0-4FE1-BF07-FAF84B848F91}"/>
    <dgm:cxn modelId="{CF902966-685D-4333-B34B-67635AA0600B}" type="presOf" srcId="{875D2169-5191-4AF4-837B-60949907D691}" destId="{B19A3B2A-C3E6-4B62-B9D8-D9EF9C2C58C4}" srcOrd="0" destOrd="1" presId="urn:microsoft.com/office/officeart/2009/3/layout/IncreasingArrowsProcess"/>
    <dgm:cxn modelId="{12CCA469-54D2-4167-B516-64F32124EAAF}" type="presOf" srcId="{F6638969-A7D4-4587-BC25-45A1958F6AB3}" destId="{3F0A39AB-89C1-4E97-BDA1-E01CB9F1778C}" srcOrd="0" destOrd="0" presId="urn:microsoft.com/office/officeart/2009/3/layout/IncreasingArrowsProcess"/>
    <dgm:cxn modelId="{64E25970-987B-4E0D-B312-8800BB5BECE4}" srcId="{C98A4D6F-D00F-4836-BAC9-9D19939FF5C9}" destId="{9965E936-6B87-4BD8-93E2-0D7E42CBFB66}" srcOrd="0" destOrd="0" parTransId="{92E34CBF-CE32-4871-8E52-8600C114AD4E}" sibTransId="{EFB08C2E-60BC-4E0F-B4DF-64EAE80D2F0C}"/>
    <dgm:cxn modelId="{72055353-BEA3-4B1D-AEA9-296CBDC229CD}" type="presOf" srcId="{03E3B7B8-7FFE-4724-BB28-EC13D2B9866B}" destId="{BC7CFBB5-B4A3-4F4C-AF0C-FB12D7B6DB1F}" srcOrd="0" destOrd="1" presId="urn:microsoft.com/office/officeart/2009/3/layout/IncreasingArrowsProcess"/>
    <dgm:cxn modelId="{9A4FA47E-4899-4C88-B4D5-D5CC4C1D0E11}" type="presOf" srcId="{9965E936-6B87-4BD8-93E2-0D7E42CBFB66}" destId="{BC7CFBB5-B4A3-4F4C-AF0C-FB12D7B6DB1F}" srcOrd="0" destOrd="0" presId="urn:microsoft.com/office/officeart/2009/3/layout/IncreasingArrowsProcess"/>
    <dgm:cxn modelId="{7C233394-E06E-4500-A6A8-669783F85C37}" srcId="{9883E091-3304-4B16-A278-53C00B6D8449}" destId="{F6638969-A7D4-4587-BC25-45A1958F6AB3}" srcOrd="0" destOrd="0" parTransId="{2FB49E9F-5F3B-463C-A43D-397E98F1B976}" sibTransId="{24D75FA6-FEFF-4156-A79C-4847270F3A01}"/>
    <dgm:cxn modelId="{16B6BBA1-82F5-4493-901A-5EE0D462B66D}" type="presOf" srcId="{D181C605-CB32-41AE-8561-090E4F5B5BAE}" destId="{B19A3B2A-C3E6-4B62-B9D8-D9EF9C2C58C4}" srcOrd="0" destOrd="0" presId="urn:microsoft.com/office/officeart/2009/3/layout/IncreasingArrowsProcess"/>
    <dgm:cxn modelId="{965EE4A9-C939-4043-909D-53C8E55A357E}" type="presOf" srcId="{139F22A3-36A5-49CD-8917-2560F564FC25}" destId="{FE284BFF-E871-46F8-9A81-ADC6F84A0080}" srcOrd="0" destOrd="0" presId="urn:microsoft.com/office/officeart/2009/3/layout/IncreasingArrowsProcess"/>
    <dgm:cxn modelId="{65D673AE-0AB4-4EAE-AE84-F0F6C5B4BEA5}" srcId="{742885A9-EBF1-4566-9BC5-050A41BFE2DB}" destId="{C98A4D6F-D00F-4836-BAC9-9D19939FF5C9}" srcOrd="0" destOrd="0" parTransId="{FD951E42-BE8B-42FD-ACCE-E69F2E342FC5}" sibTransId="{56B2FC9C-CFFE-4E65-BE07-BB6C2F7B9F08}"/>
    <dgm:cxn modelId="{867707BA-0152-419C-A38F-B21D6845A2F5}" type="presOf" srcId="{C98A4D6F-D00F-4836-BAC9-9D19939FF5C9}" destId="{AB3DDCE8-7222-4C1C-A207-27C1A98AEB91}" srcOrd="0" destOrd="0" presId="urn:microsoft.com/office/officeart/2009/3/layout/IncreasingArrowsProcess"/>
    <dgm:cxn modelId="{6A4E24C2-005C-4150-A59F-015D574C2332}" type="presOf" srcId="{9883E091-3304-4B16-A278-53C00B6D8449}" destId="{11BF2490-13D8-4A03-BEC7-1EC282572594}" srcOrd="0" destOrd="0" presId="urn:microsoft.com/office/officeart/2009/3/layout/IncreasingArrowsProcess"/>
    <dgm:cxn modelId="{B331D5C6-98A7-44B9-BC8A-37CD986C370A}" srcId="{742885A9-EBF1-4566-9BC5-050A41BFE2DB}" destId="{2D9FBAC1-C5E8-411E-93E3-E95EBA1D7625}" srcOrd="3" destOrd="0" parTransId="{FA0B3162-FC77-40F4-9CFF-C061D495094F}" sibTransId="{6DCD4D6C-1B27-42EF-B765-E1676E49E2D3}"/>
    <dgm:cxn modelId="{9C898BCB-7898-4C90-970D-BE0AB7B3BA80}" srcId="{742885A9-EBF1-4566-9BC5-050A41BFE2DB}" destId="{9883E091-3304-4B16-A278-53C00B6D8449}" srcOrd="1" destOrd="0" parTransId="{2457AF9C-9ECA-41E6-84FD-3D8A38770D00}" sibTransId="{4D511011-FBF1-46A3-ACEE-3E61BC807F1D}"/>
    <dgm:cxn modelId="{F15CCBD3-FC61-41A5-B308-C42D0833FE8E}" type="presOf" srcId="{6302FD18-9899-4EFB-8D72-4C1975A8054F}" destId="{8AB645D0-89A7-44DB-8270-7B0F7FDE066B}" srcOrd="0" destOrd="0" presId="urn:microsoft.com/office/officeart/2009/3/layout/IncreasingArrowsProcess"/>
    <dgm:cxn modelId="{F418E9D7-1751-4B05-A2C8-1CCEB8F02047}" srcId="{2D9FBAC1-C5E8-411E-93E3-E95EBA1D7625}" destId="{D181C605-CB32-41AE-8561-090E4F5B5BAE}" srcOrd="0" destOrd="0" parTransId="{BBD58225-4D74-49D9-9780-52F81827BE55}" sibTransId="{0B14F1EC-881E-4C7E-BE71-CBCAA48700F1}"/>
    <dgm:cxn modelId="{E1483EDD-A688-47B0-8BB9-CE375EFDB963}" type="presOf" srcId="{2D9FBAC1-C5E8-411E-93E3-E95EBA1D7625}" destId="{97E1AD99-75BC-4398-A160-2E437B166C28}" srcOrd="0" destOrd="0" presId="urn:microsoft.com/office/officeart/2009/3/layout/IncreasingArrowsProcess"/>
    <dgm:cxn modelId="{D7E10DE3-22FB-45DF-A3FC-20BA49F9C1C0}" srcId="{2D9FBAC1-C5E8-411E-93E3-E95EBA1D7625}" destId="{875D2169-5191-4AF4-837B-60949907D691}" srcOrd="1" destOrd="0" parTransId="{93A72FF5-7474-4BDB-99C7-C5957B49A230}" sibTransId="{D22996DE-297E-47D1-A4EA-30AF420C6DED}"/>
    <dgm:cxn modelId="{040571F6-3189-4B90-8849-C65DFF1636FF}" srcId="{742885A9-EBF1-4566-9BC5-050A41BFE2DB}" destId="{6302FD18-9899-4EFB-8D72-4C1975A8054F}" srcOrd="2" destOrd="0" parTransId="{0DB2554E-64FA-4205-BCE0-DA135D469618}" sibTransId="{1A40512B-C978-41B4-8647-E8A905780CF0}"/>
    <dgm:cxn modelId="{79B547FD-454E-48F7-9640-F1BFFDBF02E1}" srcId="{C98A4D6F-D00F-4836-BAC9-9D19939FF5C9}" destId="{03E3B7B8-7FFE-4724-BB28-EC13D2B9866B}" srcOrd="1" destOrd="0" parTransId="{2212EDF0-7DFC-477F-A543-5939708068D7}" sibTransId="{0E6F99C4-6818-4D19-B8A6-4C1901139E0D}"/>
    <dgm:cxn modelId="{3A8EFF02-FAC5-4CD3-9F6B-8FFD03F987F3}" type="presParOf" srcId="{AC736885-3BF4-4AD6-A6F7-55218B125F67}" destId="{AB3DDCE8-7222-4C1C-A207-27C1A98AEB91}" srcOrd="0" destOrd="0" presId="urn:microsoft.com/office/officeart/2009/3/layout/IncreasingArrowsProcess"/>
    <dgm:cxn modelId="{06899CC7-ED3F-481F-9A83-4A07A4EFF0E0}" type="presParOf" srcId="{AC736885-3BF4-4AD6-A6F7-55218B125F67}" destId="{BC7CFBB5-B4A3-4F4C-AF0C-FB12D7B6DB1F}" srcOrd="1" destOrd="0" presId="urn:microsoft.com/office/officeart/2009/3/layout/IncreasingArrowsProcess"/>
    <dgm:cxn modelId="{E33ED74D-D76E-4E18-A93B-168832736412}" type="presParOf" srcId="{AC736885-3BF4-4AD6-A6F7-55218B125F67}" destId="{11BF2490-13D8-4A03-BEC7-1EC282572594}" srcOrd="2" destOrd="0" presId="urn:microsoft.com/office/officeart/2009/3/layout/IncreasingArrowsProcess"/>
    <dgm:cxn modelId="{221AB90D-B2E7-420D-9C0E-C8919D30E588}" type="presParOf" srcId="{AC736885-3BF4-4AD6-A6F7-55218B125F67}" destId="{3F0A39AB-89C1-4E97-BDA1-E01CB9F1778C}" srcOrd="3" destOrd="0" presId="urn:microsoft.com/office/officeart/2009/3/layout/IncreasingArrowsProcess"/>
    <dgm:cxn modelId="{89BE5CE2-F7B6-4DF1-AC10-09D1E5A49C7E}" type="presParOf" srcId="{AC736885-3BF4-4AD6-A6F7-55218B125F67}" destId="{8AB645D0-89A7-44DB-8270-7B0F7FDE066B}" srcOrd="4" destOrd="0" presId="urn:microsoft.com/office/officeart/2009/3/layout/IncreasingArrowsProcess"/>
    <dgm:cxn modelId="{89C90E5D-4402-4805-BE38-DF22BCE1AC92}" type="presParOf" srcId="{AC736885-3BF4-4AD6-A6F7-55218B125F67}" destId="{FE284BFF-E871-46F8-9A81-ADC6F84A0080}" srcOrd="5" destOrd="0" presId="urn:microsoft.com/office/officeart/2009/3/layout/IncreasingArrowsProcess"/>
    <dgm:cxn modelId="{1783FC3D-E576-475D-B437-5BE6433D737A}" type="presParOf" srcId="{AC736885-3BF4-4AD6-A6F7-55218B125F67}" destId="{97E1AD99-75BC-4398-A160-2E437B166C28}" srcOrd="6" destOrd="0" presId="urn:microsoft.com/office/officeart/2009/3/layout/IncreasingArrowsProcess"/>
    <dgm:cxn modelId="{3C7F07A1-6A29-4A56-8EBB-A7DB764B4B19}" type="presParOf" srcId="{AC736885-3BF4-4AD6-A6F7-55218B125F67}" destId="{B19A3B2A-C3E6-4B62-B9D8-D9EF9C2C58C4}" srcOrd="7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27A0D0-AA35-4950-B69D-87115293B5EC}" type="doc">
      <dgm:prSet loTypeId="urn:microsoft.com/office/officeart/2008/layout/PictureStrips" loCatId="list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699941-BEEC-4EA8-9680-B199222F34A3}">
      <dgm:prSet phldrT="[Text]"/>
      <dgm:spPr/>
      <dgm:t>
        <a:bodyPr/>
        <a:lstStyle/>
        <a:p>
          <a:r>
            <a:rPr lang="en-US" dirty="0"/>
            <a:t>Programming language used: C++</a:t>
          </a:r>
        </a:p>
      </dgm:t>
    </dgm:pt>
    <dgm:pt modelId="{9E213438-7BCA-4214-A1EC-0C72FD4453B5}" type="parTrans" cxnId="{26C2FCB1-2E0D-45C1-978D-CC866AE8DDC4}">
      <dgm:prSet/>
      <dgm:spPr/>
      <dgm:t>
        <a:bodyPr/>
        <a:lstStyle/>
        <a:p>
          <a:endParaRPr lang="en-US"/>
        </a:p>
      </dgm:t>
    </dgm:pt>
    <dgm:pt modelId="{41CCE3DA-63A7-40F2-857B-CD9E487D2A44}" type="sibTrans" cxnId="{26C2FCB1-2E0D-45C1-978D-CC866AE8DDC4}">
      <dgm:prSet/>
      <dgm:spPr/>
      <dgm:t>
        <a:bodyPr/>
        <a:lstStyle/>
        <a:p>
          <a:endParaRPr lang="en-US"/>
        </a:p>
      </dgm:t>
    </dgm:pt>
    <dgm:pt modelId="{4E4776C2-EA11-4AE3-9A3E-A8FE66F35BA1}">
      <dgm:prSet phldrT="[Text]"/>
      <dgm:spPr/>
      <dgm:t>
        <a:bodyPr/>
        <a:lstStyle/>
        <a:p>
          <a:r>
            <a:rPr lang="en-US" dirty="0"/>
            <a:t>Platform Used: VS Code</a:t>
          </a:r>
        </a:p>
      </dgm:t>
    </dgm:pt>
    <dgm:pt modelId="{CD0CC45E-C6AD-41C8-A945-6F5D81F290E5}" type="parTrans" cxnId="{64550139-1271-4E5F-8EEC-73B22BCC0BEA}">
      <dgm:prSet/>
      <dgm:spPr/>
      <dgm:t>
        <a:bodyPr/>
        <a:lstStyle/>
        <a:p>
          <a:endParaRPr lang="en-US"/>
        </a:p>
      </dgm:t>
    </dgm:pt>
    <dgm:pt modelId="{F9CFB72E-EAB1-43D8-B4FC-674D75CC85C5}" type="sibTrans" cxnId="{64550139-1271-4E5F-8EEC-73B22BCC0BEA}">
      <dgm:prSet/>
      <dgm:spPr/>
      <dgm:t>
        <a:bodyPr/>
        <a:lstStyle/>
        <a:p>
          <a:endParaRPr lang="en-US"/>
        </a:p>
      </dgm:t>
    </dgm:pt>
    <dgm:pt modelId="{300F3F0B-B256-47C5-9964-69914D161161}">
      <dgm:prSet phldrT="[Text]"/>
      <dgm:spPr/>
      <dgm:t>
        <a:bodyPr/>
        <a:lstStyle/>
        <a:p>
          <a:r>
            <a:rPr lang="en-US" dirty="0"/>
            <a:t>OS: Windows 10</a:t>
          </a:r>
        </a:p>
      </dgm:t>
    </dgm:pt>
    <dgm:pt modelId="{318BF662-E38C-4F65-AF17-C7D38A6F8107}" type="parTrans" cxnId="{7D156F44-3E74-436D-A834-4EB4A84F1B9E}">
      <dgm:prSet/>
      <dgm:spPr/>
      <dgm:t>
        <a:bodyPr/>
        <a:lstStyle/>
        <a:p>
          <a:endParaRPr lang="en-US"/>
        </a:p>
      </dgm:t>
    </dgm:pt>
    <dgm:pt modelId="{64C368E7-0CE7-4452-8BE2-E273E01A5817}" type="sibTrans" cxnId="{7D156F44-3E74-436D-A834-4EB4A84F1B9E}">
      <dgm:prSet/>
      <dgm:spPr/>
      <dgm:t>
        <a:bodyPr/>
        <a:lstStyle/>
        <a:p>
          <a:endParaRPr lang="en-US"/>
        </a:p>
      </dgm:t>
    </dgm:pt>
    <dgm:pt modelId="{51A11780-EF4C-4EC8-B33C-C23F54E95D03}" type="pres">
      <dgm:prSet presAssocID="{6A27A0D0-AA35-4950-B69D-87115293B5EC}" presName="Name0" presStyleCnt="0">
        <dgm:presLayoutVars>
          <dgm:dir/>
          <dgm:resizeHandles val="exact"/>
        </dgm:presLayoutVars>
      </dgm:prSet>
      <dgm:spPr/>
    </dgm:pt>
    <dgm:pt modelId="{75D6C06B-5453-4868-93C9-22E0B775B29F}" type="pres">
      <dgm:prSet presAssocID="{CB699941-BEEC-4EA8-9680-B199222F34A3}" presName="composite" presStyleCnt="0"/>
      <dgm:spPr/>
    </dgm:pt>
    <dgm:pt modelId="{2DEE6B2C-225D-447D-9315-E7C1438FF3AF}" type="pres">
      <dgm:prSet presAssocID="{CB699941-BEEC-4EA8-9680-B199222F34A3}" presName="rect1" presStyleLbl="trAlignAcc1" presStyleIdx="0" presStyleCnt="3">
        <dgm:presLayoutVars>
          <dgm:bulletEnabled val="1"/>
        </dgm:presLayoutVars>
      </dgm:prSet>
      <dgm:spPr/>
    </dgm:pt>
    <dgm:pt modelId="{0A706333-380F-4372-B4B1-214291656512}" type="pres">
      <dgm:prSet presAssocID="{CB699941-BEEC-4EA8-9680-B199222F34A3}" presName="rect2" presStyleLbl="fgImgPlace1" presStyleIdx="0" presStyleCnt="3" custScaleX="128196" custLinFactNeighborX="-2795" custLinFactNeighborY="465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09DF4EC2-6FB0-420E-8E21-0B0EFAECA20F}" type="pres">
      <dgm:prSet presAssocID="{41CCE3DA-63A7-40F2-857B-CD9E487D2A44}" presName="sibTrans" presStyleCnt="0"/>
      <dgm:spPr/>
    </dgm:pt>
    <dgm:pt modelId="{DE6CCD7B-8E13-4AF5-BCDF-9EADA3CA5E2F}" type="pres">
      <dgm:prSet presAssocID="{4E4776C2-EA11-4AE3-9A3E-A8FE66F35BA1}" presName="composite" presStyleCnt="0"/>
      <dgm:spPr/>
    </dgm:pt>
    <dgm:pt modelId="{DAB97296-8273-42CD-BEFE-66B9C0C1E434}" type="pres">
      <dgm:prSet presAssocID="{4E4776C2-EA11-4AE3-9A3E-A8FE66F35BA1}" presName="rect1" presStyleLbl="trAlignAcc1" presStyleIdx="1" presStyleCnt="3">
        <dgm:presLayoutVars>
          <dgm:bulletEnabled val="1"/>
        </dgm:presLayoutVars>
      </dgm:prSet>
      <dgm:spPr/>
    </dgm:pt>
    <dgm:pt modelId="{E3975806-5C81-4251-B0CB-C69ADDB69269}" type="pres">
      <dgm:prSet presAssocID="{4E4776C2-EA11-4AE3-9A3E-A8FE66F35BA1}" presName="rect2" presStyleLbl="fgImgPlace1" presStyleIdx="1" presStyleCnt="3" custScaleX="12776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A0EA9755-3DCF-43F1-B3A2-31B147CB0DDA}" type="pres">
      <dgm:prSet presAssocID="{F9CFB72E-EAB1-43D8-B4FC-674D75CC85C5}" presName="sibTrans" presStyleCnt="0"/>
      <dgm:spPr/>
    </dgm:pt>
    <dgm:pt modelId="{DC7D62D7-F80C-4460-89C8-09629152CC2B}" type="pres">
      <dgm:prSet presAssocID="{300F3F0B-B256-47C5-9964-69914D161161}" presName="composite" presStyleCnt="0"/>
      <dgm:spPr/>
    </dgm:pt>
    <dgm:pt modelId="{3F181492-1EC0-400E-B13C-7050E2AF2149}" type="pres">
      <dgm:prSet presAssocID="{300F3F0B-B256-47C5-9964-69914D161161}" presName="rect1" presStyleLbl="trAlignAcc1" presStyleIdx="2" presStyleCnt="3">
        <dgm:presLayoutVars>
          <dgm:bulletEnabled val="1"/>
        </dgm:presLayoutVars>
      </dgm:prSet>
      <dgm:spPr/>
    </dgm:pt>
    <dgm:pt modelId="{CC054D3F-2F85-4262-98B3-B36DB7C92C4A}" type="pres">
      <dgm:prSet presAssocID="{300F3F0B-B256-47C5-9964-69914D161161}" presName="rect2" presStyleLbl="fgImgPlace1" presStyleIdx="2" presStyleCnt="3" custScaleX="114571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</dgm:ptLst>
  <dgm:cxnLst>
    <dgm:cxn modelId="{9E3D4C0F-E9A7-4EFB-AEBC-A90223042BA1}" type="presOf" srcId="{CB699941-BEEC-4EA8-9680-B199222F34A3}" destId="{2DEE6B2C-225D-447D-9315-E7C1438FF3AF}" srcOrd="0" destOrd="0" presId="urn:microsoft.com/office/officeart/2008/layout/PictureStrips"/>
    <dgm:cxn modelId="{43DC4C2C-83B4-4D8F-BB43-B904BEB322DB}" type="presOf" srcId="{6A27A0D0-AA35-4950-B69D-87115293B5EC}" destId="{51A11780-EF4C-4EC8-B33C-C23F54E95D03}" srcOrd="0" destOrd="0" presId="urn:microsoft.com/office/officeart/2008/layout/PictureStrips"/>
    <dgm:cxn modelId="{64550139-1271-4E5F-8EEC-73B22BCC0BEA}" srcId="{6A27A0D0-AA35-4950-B69D-87115293B5EC}" destId="{4E4776C2-EA11-4AE3-9A3E-A8FE66F35BA1}" srcOrd="1" destOrd="0" parTransId="{CD0CC45E-C6AD-41C8-A945-6F5D81F290E5}" sibTransId="{F9CFB72E-EAB1-43D8-B4FC-674D75CC85C5}"/>
    <dgm:cxn modelId="{7D156F44-3E74-436D-A834-4EB4A84F1B9E}" srcId="{6A27A0D0-AA35-4950-B69D-87115293B5EC}" destId="{300F3F0B-B256-47C5-9964-69914D161161}" srcOrd="2" destOrd="0" parTransId="{318BF662-E38C-4F65-AF17-C7D38A6F8107}" sibTransId="{64C368E7-0CE7-4452-8BE2-E273E01A5817}"/>
    <dgm:cxn modelId="{26C2FCB1-2E0D-45C1-978D-CC866AE8DDC4}" srcId="{6A27A0D0-AA35-4950-B69D-87115293B5EC}" destId="{CB699941-BEEC-4EA8-9680-B199222F34A3}" srcOrd="0" destOrd="0" parTransId="{9E213438-7BCA-4214-A1EC-0C72FD4453B5}" sibTransId="{41CCE3DA-63A7-40F2-857B-CD9E487D2A44}"/>
    <dgm:cxn modelId="{CAF76AB8-CFEB-48F7-BAA3-86E3D8C0401C}" type="presOf" srcId="{4E4776C2-EA11-4AE3-9A3E-A8FE66F35BA1}" destId="{DAB97296-8273-42CD-BEFE-66B9C0C1E434}" srcOrd="0" destOrd="0" presId="urn:microsoft.com/office/officeart/2008/layout/PictureStrips"/>
    <dgm:cxn modelId="{FB448CBE-698C-4381-8A60-485A4DDA4BA6}" type="presOf" srcId="{300F3F0B-B256-47C5-9964-69914D161161}" destId="{3F181492-1EC0-400E-B13C-7050E2AF2149}" srcOrd="0" destOrd="0" presId="urn:microsoft.com/office/officeart/2008/layout/PictureStrips"/>
    <dgm:cxn modelId="{02A9D15C-4709-42CE-B6C7-0285D3BA3E5A}" type="presParOf" srcId="{51A11780-EF4C-4EC8-B33C-C23F54E95D03}" destId="{75D6C06B-5453-4868-93C9-22E0B775B29F}" srcOrd="0" destOrd="0" presId="urn:microsoft.com/office/officeart/2008/layout/PictureStrips"/>
    <dgm:cxn modelId="{A890A1A7-894F-437E-BEF2-C617ABB95A86}" type="presParOf" srcId="{75D6C06B-5453-4868-93C9-22E0B775B29F}" destId="{2DEE6B2C-225D-447D-9315-E7C1438FF3AF}" srcOrd="0" destOrd="0" presId="urn:microsoft.com/office/officeart/2008/layout/PictureStrips"/>
    <dgm:cxn modelId="{ECDF7BDC-074D-4368-990F-0B5FBE3CE892}" type="presParOf" srcId="{75D6C06B-5453-4868-93C9-22E0B775B29F}" destId="{0A706333-380F-4372-B4B1-214291656512}" srcOrd="1" destOrd="0" presId="urn:microsoft.com/office/officeart/2008/layout/PictureStrips"/>
    <dgm:cxn modelId="{CCB5BD81-4D83-48D3-A3A7-00024127A55A}" type="presParOf" srcId="{51A11780-EF4C-4EC8-B33C-C23F54E95D03}" destId="{09DF4EC2-6FB0-420E-8E21-0B0EFAECA20F}" srcOrd="1" destOrd="0" presId="urn:microsoft.com/office/officeart/2008/layout/PictureStrips"/>
    <dgm:cxn modelId="{FEE32369-99C6-4873-BA32-DC8BB7D45C7E}" type="presParOf" srcId="{51A11780-EF4C-4EC8-B33C-C23F54E95D03}" destId="{DE6CCD7B-8E13-4AF5-BCDF-9EADA3CA5E2F}" srcOrd="2" destOrd="0" presId="urn:microsoft.com/office/officeart/2008/layout/PictureStrips"/>
    <dgm:cxn modelId="{D3BC0D85-D934-4FCB-B3E0-AA2C8EDF5C0B}" type="presParOf" srcId="{DE6CCD7B-8E13-4AF5-BCDF-9EADA3CA5E2F}" destId="{DAB97296-8273-42CD-BEFE-66B9C0C1E434}" srcOrd="0" destOrd="0" presId="urn:microsoft.com/office/officeart/2008/layout/PictureStrips"/>
    <dgm:cxn modelId="{7B4C627A-377D-42A0-902F-97426E991368}" type="presParOf" srcId="{DE6CCD7B-8E13-4AF5-BCDF-9EADA3CA5E2F}" destId="{E3975806-5C81-4251-B0CB-C69ADDB69269}" srcOrd="1" destOrd="0" presId="urn:microsoft.com/office/officeart/2008/layout/PictureStrips"/>
    <dgm:cxn modelId="{441FE7F8-AE65-42F1-B917-4F656C1DEBB5}" type="presParOf" srcId="{51A11780-EF4C-4EC8-B33C-C23F54E95D03}" destId="{A0EA9755-3DCF-43F1-B3A2-31B147CB0DDA}" srcOrd="3" destOrd="0" presId="urn:microsoft.com/office/officeart/2008/layout/PictureStrips"/>
    <dgm:cxn modelId="{915489F2-31E4-4722-9FE1-E01A687DB425}" type="presParOf" srcId="{51A11780-EF4C-4EC8-B33C-C23F54E95D03}" destId="{DC7D62D7-F80C-4460-89C8-09629152CC2B}" srcOrd="4" destOrd="0" presId="urn:microsoft.com/office/officeart/2008/layout/PictureStrips"/>
    <dgm:cxn modelId="{013A5FC8-0D92-4EDE-876D-66A905244E70}" type="presParOf" srcId="{DC7D62D7-F80C-4460-89C8-09629152CC2B}" destId="{3F181492-1EC0-400E-B13C-7050E2AF2149}" srcOrd="0" destOrd="0" presId="urn:microsoft.com/office/officeart/2008/layout/PictureStrips"/>
    <dgm:cxn modelId="{BAF546C4-37C4-4A50-A751-FB75ABD96629}" type="presParOf" srcId="{DC7D62D7-F80C-4460-89C8-09629152CC2B}" destId="{CC054D3F-2F85-4262-98B3-B36DB7C92C4A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241375-F267-4104-BE24-D340297C3E8B}" type="doc">
      <dgm:prSet loTypeId="urn:microsoft.com/office/officeart/2005/8/layout/default" loCatId="list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51EE82-6F14-4844-ACFB-50F283B5351D}">
      <dgm:prSet phldrT="[Text]"/>
      <dgm:spPr/>
      <dgm:t>
        <a:bodyPr/>
        <a:lstStyle/>
        <a:p>
          <a:r>
            <a:rPr lang="en-US" sz="3600" b="1" dirty="0"/>
            <a:t>OOPS Concepts</a:t>
          </a:r>
        </a:p>
      </dgm:t>
    </dgm:pt>
    <dgm:pt modelId="{CABDC656-D41F-4AB8-BB91-420BD57B2643}" type="parTrans" cxnId="{EADA32FC-D0DF-41E0-BE00-E1CDACDE09C3}">
      <dgm:prSet/>
      <dgm:spPr/>
      <dgm:t>
        <a:bodyPr/>
        <a:lstStyle/>
        <a:p>
          <a:endParaRPr lang="en-US"/>
        </a:p>
      </dgm:t>
    </dgm:pt>
    <dgm:pt modelId="{4677D315-F000-480D-B505-70482F41220F}" type="sibTrans" cxnId="{EADA32FC-D0DF-41E0-BE00-E1CDACDE09C3}">
      <dgm:prSet/>
      <dgm:spPr/>
      <dgm:t>
        <a:bodyPr/>
        <a:lstStyle/>
        <a:p>
          <a:endParaRPr lang="en-US"/>
        </a:p>
      </dgm:t>
    </dgm:pt>
    <dgm:pt modelId="{B19FE627-99A8-4723-9BC4-5ABA2F1C6C3E}">
      <dgm:prSet phldrT="[Text]" custT="1"/>
      <dgm:spPr/>
      <dgm:t>
        <a:bodyPr/>
        <a:lstStyle/>
        <a:p>
          <a:r>
            <a:rPr lang="en-US" sz="2400" dirty="0"/>
            <a:t>Encapsulation</a:t>
          </a:r>
        </a:p>
      </dgm:t>
    </dgm:pt>
    <dgm:pt modelId="{DA3CE4D0-DF2F-4452-BABE-68B8ED456765}" type="parTrans" cxnId="{BDF8FEA0-08CB-4FFE-86B1-4EE08213DF84}">
      <dgm:prSet/>
      <dgm:spPr/>
      <dgm:t>
        <a:bodyPr/>
        <a:lstStyle/>
        <a:p>
          <a:endParaRPr lang="en-US"/>
        </a:p>
      </dgm:t>
    </dgm:pt>
    <dgm:pt modelId="{B2120486-7A05-4D91-AFE1-8DBF314CDFB2}" type="sibTrans" cxnId="{BDF8FEA0-08CB-4FFE-86B1-4EE08213DF84}">
      <dgm:prSet/>
      <dgm:spPr/>
      <dgm:t>
        <a:bodyPr/>
        <a:lstStyle/>
        <a:p>
          <a:endParaRPr lang="en-US"/>
        </a:p>
      </dgm:t>
    </dgm:pt>
    <dgm:pt modelId="{75422549-447A-4D51-8E17-CC9A82DE13D4}">
      <dgm:prSet phldrT="[Text]" custT="1"/>
      <dgm:spPr/>
      <dgm:t>
        <a:bodyPr/>
        <a:lstStyle/>
        <a:p>
          <a:r>
            <a:rPr lang="en-US" sz="2400" dirty="0"/>
            <a:t>Abstraction</a:t>
          </a:r>
        </a:p>
      </dgm:t>
    </dgm:pt>
    <dgm:pt modelId="{F6FCFF70-A86B-423E-881C-CF8D457008DC}" type="parTrans" cxnId="{62B23A3C-EA02-4BA3-AA9F-BD246F8C5B34}">
      <dgm:prSet/>
      <dgm:spPr/>
      <dgm:t>
        <a:bodyPr/>
        <a:lstStyle/>
        <a:p>
          <a:endParaRPr lang="en-US"/>
        </a:p>
      </dgm:t>
    </dgm:pt>
    <dgm:pt modelId="{6D1D90DB-5E5F-4887-ACC5-4D0968960E69}" type="sibTrans" cxnId="{62B23A3C-EA02-4BA3-AA9F-BD246F8C5B34}">
      <dgm:prSet/>
      <dgm:spPr/>
      <dgm:t>
        <a:bodyPr/>
        <a:lstStyle/>
        <a:p>
          <a:endParaRPr lang="en-US"/>
        </a:p>
      </dgm:t>
    </dgm:pt>
    <dgm:pt modelId="{B7A71DB2-01F1-4C37-A225-27F433202902}">
      <dgm:prSet phldrT="[Text]" custT="1"/>
      <dgm:spPr/>
      <dgm:t>
        <a:bodyPr/>
        <a:lstStyle/>
        <a:p>
          <a:r>
            <a:rPr lang="en-US" sz="2400" dirty="0"/>
            <a:t>Class</a:t>
          </a:r>
        </a:p>
      </dgm:t>
    </dgm:pt>
    <dgm:pt modelId="{06DB5510-066B-4E91-AB9F-35784F615763}" type="parTrans" cxnId="{E2B2505C-9CD1-4A04-B411-0717B1D10DFA}">
      <dgm:prSet/>
      <dgm:spPr/>
      <dgm:t>
        <a:bodyPr/>
        <a:lstStyle/>
        <a:p>
          <a:endParaRPr lang="en-US"/>
        </a:p>
      </dgm:t>
    </dgm:pt>
    <dgm:pt modelId="{F3FA7641-B12F-4949-A56B-BE47983AD34D}" type="sibTrans" cxnId="{E2B2505C-9CD1-4A04-B411-0717B1D10DFA}">
      <dgm:prSet/>
      <dgm:spPr/>
      <dgm:t>
        <a:bodyPr/>
        <a:lstStyle/>
        <a:p>
          <a:endParaRPr lang="en-US"/>
        </a:p>
      </dgm:t>
    </dgm:pt>
    <dgm:pt modelId="{5929CE9D-2786-425D-8D47-DF242A1AD69B}">
      <dgm:prSet phldrT="[Text]" custT="1"/>
      <dgm:spPr/>
      <dgm:t>
        <a:bodyPr/>
        <a:lstStyle/>
        <a:p>
          <a:r>
            <a:rPr lang="en-US" sz="2400" dirty="0"/>
            <a:t>Objects</a:t>
          </a:r>
        </a:p>
      </dgm:t>
    </dgm:pt>
    <dgm:pt modelId="{F3445DFD-054F-4B81-90D6-D87DF99E6F19}" type="parTrans" cxnId="{42E7E5B9-5D2A-4854-BC69-AF967502C7A9}">
      <dgm:prSet/>
      <dgm:spPr/>
      <dgm:t>
        <a:bodyPr/>
        <a:lstStyle/>
        <a:p>
          <a:endParaRPr lang="en-US"/>
        </a:p>
      </dgm:t>
    </dgm:pt>
    <dgm:pt modelId="{12FC354C-71EC-4879-8B33-46EC032E6F8A}" type="sibTrans" cxnId="{42E7E5B9-5D2A-4854-BC69-AF967502C7A9}">
      <dgm:prSet/>
      <dgm:spPr/>
      <dgm:t>
        <a:bodyPr/>
        <a:lstStyle/>
        <a:p>
          <a:endParaRPr lang="en-US"/>
        </a:p>
      </dgm:t>
    </dgm:pt>
    <dgm:pt modelId="{AD42DDB3-CE82-448F-BE4B-86D27F1BFBD6}">
      <dgm:prSet phldrT="[Text]"/>
      <dgm:spPr/>
      <dgm:t>
        <a:bodyPr/>
        <a:lstStyle/>
        <a:p>
          <a:r>
            <a:rPr lang="en-US" sz="3600" b="1" dirty="0"/>
            <a:t>File Handling Operations</a:t>
          </a:r>
        </a:p>
      </dgm:t>
    </dgm:pt>
    <dgm:pt modelId="{7213B4EA-6EEA-4993-AD85-E8ABC04031C6}" type="parTrans" cxnId="{7CF320C2-8EC4-4391-9A0D-279FF7D347E5}">
      <dgm:prSet/>
      <dgm:spPr/>
      <dgm:t>
        <a:bodyPr/>
        <a:lstStyle/>
        <a:p>
          <a:endParaRPr lang="en-US"/>
        </a:p>
      </dgm:t>
    </dgm:pt>
    <dgm:pt modelId="{2131470B-832F-48B2-A684-EDFB21FE827B}" type="sibTrans" cxnId="{7CF320C2-8EC4-4391-9A0D-279FF7D347E5}">
      <dgm:prSet/>
      <dgm:spPr/>
      <dgm:t>
        <a:bodyPr/>
        <a:lstStyle/>
        <a:p>
          <a:endParaRPr lang="en-US"/>
        </a:p>
      </dgm:t>
    </dgm:pt>
    <dgm:pt modelId="{94EE8DA0-8C4B-4337-A64D-77356D77FC12}">
      <dgm:prSet phldrT="[Text]" custT="1"/>
      <dgm:spPr/>
      <dgm:t>
        <a:bodyPr/>
        <a:lstStyle/>
        <a:p>
          <a:r>
            <a:rPr lang="en-US" sz="2800" dirty="0"/>
            <a:t>Reading from file</a:t>
          </a:r>
        </a:p>
      </dgm:t>
    </dgm:pt>
    <dgm:pt modelId="{2BA44AFF-26FD-4DC9-976C-275AB8196814}" type="parTrans" cxnId="{41D6CAF0-919A-4D40-BF8B-66656F3982EE}">
      <dgm:prSet/>
      <dgm:spPr/>
      <dgm:t>
        <a:bodyPr/>
        <a:lstStyle/>
        <a:p>
          <a:endParaRPr lang="en-US"/>
        </a:p>
      </dgm:t>
    </dgm:pt>
    <dgm:pt modelId="{27AE5038-9906-4F7F-8044-FC53581051BC}" type="sibTrans" cxnId="{41D6CAF0-919A-4D40-BF8B-66656F3982EE}">
      <dgm:prSet/>
      <dgm:spPr/>
      <dgm:t>
        <a:bodyPr/>
        <a:lstStyle/>
        <a:p>
          <a:endParaRPr lang="en-US"/>
        </a:p>
      </dgm:t>
    </dgm:pt>
    <dgm:pt modelId="{84BE2256-DD89-4D98-9A46-EAAA860139D4}">
      <dgm:prSet phldrT="[Text]" custT="1"/>
      <dgm:spPr/>
      <dgm:t>
        <a:bodyPr/>
        <a:lstStyle/>
        <a:p>
          <a:r>
            <a:rPr lang="en-US" sz="2800" dirty="0"/>
            <a:t>Writing in a file</a:t>
          </a:r>
        </a:p>
      </dgm:t>
    </dgm:pt>
    <dgm:pt modelId="{330AEADD-052E-42FB-855A-E97D228DD5A5}" type="parTrans" cxnId="{CB22EF1B-987F-4634-992D-7DEB98AB662A}">
      <dgm:prSet/>
      <dgm:spPr/>
      <dgm:t>
        <a:bodyPr/>
        <a:lstStyle/>
        <a:p>
          <a:endParaRPr lang="en-US"/>
        </a:p>
      </dgm:t>
    </dgm:pt>
    <dgm:pt modelId="{F03D4A0E-DA3E-4821-976A-8363526AEFEB}" type="sibTrans" cxnId="{CB22EF1B-987F-4634-992D-7DEB98AB662A}">
      <dgm:prSet/>
      <dgm:spPr/>
      <dgm:t>
        <a:bodyPr/>
        <a:lstStyle/>
        <a:p>
          <a:endParaRPr lang="en-US"/>
        </a:p>
      </dgm:t>
    </dgm:pt>
    <dgm:pt modelId="{DD2CF760-8A2A-4F0D-9D30-A92906D77F55}">
      <dgm:prSet phldrT="[Text]"/>
      <dgm:spPr/>
      <dgm:t>
        <a:bodyPr/>
        <a:lstStyle/>
        <a:p>
          <a:r>
            <a:rPr lang="en-US" sz="3600" b="1" dirty="0"/>
            <a:t>Header files</a:t>
          </a:r>
        </a:p>
      </dgm:t>
    </dgm:pt>
    <dgm:pt modelId="{0CF615EC-16A2-44F7-87F3-D8A9498D5B7B}" type="parTrans" cxnId="{4BE799D4-61F4-457A-8A1B-B467ACEA7436}">
      <dgm:prSet/>
      <dgm:spPr/>
      <dgm:t>
        <a:bodyPr/>
        <a:lstStyle/>
        <a:p>
          <a:endParaRPr lang="en-US"/>
        </a:p>
      </dgm:t>
    </dgm:pt>
    <dgm:pt modelId="{FC374F81-F6D8-441E-82ED-5A2DFBEE93F5}" type="sibTrans" cxnId="{4BE799D4-61F4-457A-8A1B-B467ACEA7436}">
      <dgm:prSet/>
      <dgm:spPr/>
      <dgm:t>
        <a:bodyPr/>
        <a:lstStyle/>
        <a:p>
          <a:endParaRPr lang="en-US"/>
        </a:p>
      </dgm:t>
    </dgm:pt>
    <dgm:pt modelId="{150A1008-6BBA-4318-867B-6483832A5337}">
      <dgm:prSet phldrT="[Text]" custT="1"/>
      <dgm:spPr/>
      <dgm:t>
        <a:bodyPr/>
        <a:lstStyle/>
        <a:p>
          <a:r>
            <a:rPr lang="en-US" sz="1800" dirty="0"/>
            <a:t>&lt;</a:t>
          </a:r>
          <a:r>
            <a:rPr lang="en-US" sz="1800" dirty="0" err="1"/>
            <a:t>conio.h</a:t>
          </a:r>
          <a:r>
            <a:rPr lang="en-US" sz="1800" dirty="0"/>
            <a:t>&gt;</a:t>
          </a:r>
        </a:p>
      </dgm:t>
    </dgm:pt>
    <dgm:pt modelId="{EA9DEE7A-B7A7-4457-9124-A782E6FFA88F}" type="parTrans" cxnId="{5B14FACC-6237-4CA6-B201-B4812B3FF86B}">
      <dgm:prSet/>
      <dgm:spPr/>
      <dgm:t>
        <a:bodyPr/>
        <a:lstStyle/>
        <a:p>
          <a:endParaRPr lang="en-US"/>
        </a:p>
      </dgm:t>
    </dgm:pt>
    <dgm:pt modelId="{475E3D18-9CAD-4212-9710-C29BD62FB0BE}" type="sibTrans" cxnId="{5B14FACC-6237-4CA6-B201-B4812B3FF86B}">
      <dgm:prSet/>
      <dgm:spPr/>
      <dgm:t>
        <a:bodyPr/>
        <a:lstStyle/>
        <a:p>
          <a:endParaRPr lang="en-US"/>
        </a:p>
      </dgm:t>
    </dgm:pt>
    <dgm:pt modelId="{86D59356-FBD6-4BF0-8AD3-AE1F384B8353}">
      <dgm:prSet phldrT="[Text]" custT="1"/>
      <dgm:spPr/>
      <dgm:t>
        <a:bodyPr/>
        <a:lstStyle/>
        <a:p>
          <a:r>
            <a:rPr lang="en-US" sz="1800" dirty="0"/>
            <a:t>&lt;ctype.h&gt;</a:t>
          </a:r>
        </a:p>
      </dgm:t>
    </dgm:pt>
    <dgm:pt modelId="{D9DBBF5D-B218-4D96-9004-2EFC665B1168}" type="parTrans" cxnId="{90816878-8A1C-4067-B217-52EE0DFF7813}">
      <dgm:prSet/>
      <dgm:spPr/>
      <dgm:t>
        <a:bodyPr/>
        <a:lstStyle/>
        <a:p>
          <a:endParaRPr lang="en-US"/>
        </a:p>
      </dgm:t>
    </dgm:pt>
    <dgm:pt modelId="{AF22B761-3EEA-4043-AE99-7F67B5593B7D}" type="sibTrans" cxnId="{90816878-8A1C-4067-B217-52EE0DFF7813}">
      <dgm:prSet/>
      <dgm:spPr/>
      <dgm:t>
        <a:bodyPr/>
        <a:lstStyle/>
        <a:p>
          <a:endParaRPr lang="en-US"/>
        </a:p>
      </dgm:t>
    </dgm:pt>
    <dgm:pt modelId="{D10C67CC-3E23-4DB4-9644-8DCA4DDDA151}">
      <dgm:prSet phldrT="[Text]" custT="1"/>
      <dgm:spPr/>
      <dgm:t>
        <a:bodyPr/>
        <a:lstStyle/>
        <a:p>
          <a:r>
            <a:rPr lang="en-US" sz="1800" dirty="0"/>
            <a:t>&lt;windows.h&gt;</a:t>
          </a:r>
        </a:p>
      </dgm:t>
    </dgm:pt>
    <dgm:pt modelId="{76AD8C98-C3E3-462A-B295-D9ED7CCD3A46}" type="parTrans" cxnId="{97E586A8-5F05-4C67-BB4D-B1A0B0BE8A15}">
      <dgm:prSet/>
      <dgm:spPr/>
      <dgm:t>
        <a:bodyPr/>
        <a:lstStyle/>
        <a:p>
          <a:endParaRPr lang="en-US"/>
        </a:p>
      </dgm:t>
    </dgm:pt>
    <dgm:pt modelId="{5DD48249-0C57-4FB9-8A1B-72697800DB1C}" type="sibTrans" cxnId="{97E586A8-5F05-4C67-BB4D-B1A0B0BE8A15}">
      <dgm:prSet/>
      <dgm:spPr/>
      <dgm:t>
        <a:bodyPr/>
        <a:lstStyle/>
        <a:p>
          <a:endParaRPr lang="en-US"/>
        </a:p>
      </dgm:t>
    </dgm:pt>
    <dgm:pt modelId="{0B3C0538-87F1-42CE-90F2-9E68BD626C4F}">
      <dgm:prSet phldrT="[Text]" custT="1"/>
      <dgm:spPr/>
      <dgm:t>
        <a:bodyPr/>
        <a:lstStyle/>
        <a:p>
          <a:r>
            <a:rPr lang="en-US" sz="1800" dirty="0"/>
            <a:t>&lt;stdlib.h&gt;</a:t>
          </a:r>
        </a:p>
      </dgm:t>
    </dgm:pt>
    <dgm:pt modelId="{C65BB50D-EE37-410C-9CA2-ED298814F46F}" type="parTrans" cxnId="{62181FCF-0260-4928-8D84-B2220CBD465E}">
      <dgm:prSet/>
      <dgm:spPr/>
      <dgm:t>
        <a:bodyPr/>
        <a:lstStyle/>
        <a:p>
          <a:endParaRPr lang="en-US"/>
        </a:p>
      </dgm:t>
    </dgm:pt>
    <dgm:pt modelId="{CD0B53B7-797B-4A79-99CA-1DFBE182F296}" type="sibTrans" cxnId="{62181FCF-0260-4928-8D84-B2220CBD465E}">
      <dgm:prSet/>
      <dgm:spPr/>
      <dgm:t>
        <a:bodyPr/>
        <a:lstStyle/>
        <a:p>
          <a:endParaRPr lang="en-US"/>
        </a:p>
      </dgm:t>
    </dgm:pt>
    <dgm:pt modelId="{CFEFB8CF-56BF-4596-AB05-DE7EF47BAA22}">
      <dgm:prSet phldrT="[Text]" custT="1"/>
      <dgm:spPr/>
      <dgm:t>
        <a:bodyPr/>
        <a:lstStyle/>
        <a:p>
          <a:r>
            <a:rPr lang="en-US" sz="1800" dirty="0"/>
            <a:t>&lt;iostream&gt;</a:t>
          </a:r>
        </a:p>
      </dgm:t>
    </dgm:pt>
    <dgm:pt modelId="{51024528-D7C8-48CA-B0CC-3C346B6E9391}" type="parTrans" cxnId="{7B581203-03F0-4AE1-8958-316CD10A1CD4}">
      <dgm:prSet/>
      <dgm:spPr/>
      <dgm:t>
        <a:bodyPr/>
        <a:lstStyle/>
        <a:p>
          <a:endParaRPr lang="en-US"/>
        </a:p>
      </dgm:t>
    </dgm:pt>
    <dgm:pt modelId="{526BDF45-8CB2-4D54-B855-0AABFD1F9006}" type="sibTrans" cxnId="{7B581203-03F0-4AE1-8958-316CD10A1CD4}">
      <dgm:prSet/>
      <dgm:spPr/>
      <dgm:t>
        <a:bodyPr/>
        <a:lstStyle/>
        <a:p>
          <a:endParaRPr lang="en-US"/>
        </a:p>
      </dgm:t>
    </dgm:pt>
    <dgm:pt modelId="{93837BC5-C461-4F80-9213-3038C2630A40}" type="pres">
      <dgm:prSet presAssocID="{BB241375-F267-4104-BE24-D340297C3E8B}" presName="diagram" presStyleCnt="0">
        <dgm:presLayoutVars>
          <dgm:dir/>
          <dgm:resizeHandles val="exact"/>
        </dgm:presLayoutVars>
      </dgm:prSet>
      <dgm:spPr/>
    </dgm:pt>
    <dgm:pt modelId="{819DB831-6995-483D-9FBC-2BD4BB148E66}" type="pres">
      <dgm:prSet presAssocID="{D051EE82-6F14-4844-ACFB-50F283B5351D}" presName="node" presStyleLbl="node1" presStyleIdx="0" presStyleCnt="3">
        <dgm:presLayoutVars>
          <dgm:bulletEnabled val="1"/>
        </dgm:presLayoutVars>
      </dgm:prSet>
      <dgm:spPr/>
    </dgm:pt>
    <dgm:pt modelId="{E8B6DBCA-E723-4D04-8D03-E153898D3299}" type="pres">
      <dgm:prSet presAssocID="{4677D315-F000-480D-B505-70482F41220F}" presName="sibTrans" presStyleCnt="0"/>
      <dgm:spPr/>
    </dgm:pt>
    <dgm:pt modelId="{5D6453FF-B29A-4CF9-B9C5-7224C2A9BB02}" type="pres">
      <dgm:prSet presAssocID="{AD42DDB3-CE82-448F-BE4B-86D27F1BFBD6}" presName="node" presStyleLbl="node1" presStyleIdx="1" presStyleCnt="3">
        <dgm:presLayoutVars>
          <dgm:bulletEnabled val="1"/>
        </dgm:presLayoutVars>
      </dgm:prSet>
      <dgm:spPr/>
    </dgm:pt>
    <dgm:pt modelId="{EB17D5B9-852B-4051-A269-7470EB746EF1}" type="pres">
      <dgm:prSet presAssocID="{2131470B-832F-48B2-A684-EDFB21FE827B}" presName="sibTrans" presStyleCnt="0"/>
      <dgm:spPr/>
    </dgm:pt>
    <dgm:pt modelId="{AE8493A5-886F-4DF6-9FA4-A711B3085734}" type="pres">
      <dgm:prSet presAssocID="{DD2CF760-8A2A-4F0D-9D30-A92906D77F55}" presName="node" presStyleLbl="node1" presStyleIdx="2" presStyleCnt="3">
        <dgm:presLayoutVars>
          <dgm:bulletEnabled val="1"/>
        </dgm:presLayoutVars>
      </dgm:prSet>
      <dgm:spPr/>
    </dgm:pt>
  </dgm:ptLst>
  <dgm:cxnLst>
    <dgm:cxn modelId="{7B581203-03F0-4AE1-8958-316CD10A1CD4}" srcId="{DD2CF760-8A2A-4F0D-9D30-A92906D77F55}" destId="{CFEFB8CF-56BF-4596-AB05-DE7EF47BAA22}" srcOrd="4" destOrd="0" parTransId="{51024528-D7C8-48CA-B0CC-3C346B6E9391}" sibTransId="{526BDF45-8CB2-4D54-B855-0AABFD1F9006}"/>
    <dgm:cxn modelId="{20F0A00C-BD12-4874-AE84-2DC7BE40ED55}" type="presOf" srcId="{D10C67CC-3E23-4DB4-9644-8DCA4DDDA151}" destId="{AE8493A5-886F-4DF6-9FA4-A711B3085734}" srcOrd="0" destOrd="3" presId="urn:microsoft.com/office/officeart/2005/8/layout/default"/>
    <dgm:cxn modelId="{7A5AE20D-1AF0-4DCF-9C7B-668D55563EB5}" type="presOf" srcId="{BB241375-F267-4104-BE24-D340297C3E8B}" destId="{93837BC5-C461-4F80-9213-3038C2630A40}" srcOrd="0" destOrd="0" presId="urn:microsoft.com/office/officeart/2005/8/layout/default"/>
    <dgm:cxn modelId="{CB22EF1B-987F-4634-992D-7DEB98AB662A}" srcId="{AD42DDB3-CE82-448F-BE4B-86D27F1BFBD6}" destId="{84BE2256-DD89-4D98-9A46-EAAA860139D4}" srcOrd="1" destOrd="0" parTransId="{330AEADD-052E-42FB-855A-E97D228DD5A5}" sibTransId="{F03D4A0E-DA3E-4821-976A-8363526AEFEB}"/>
    <dgm:cxn modelId="{8DD9E622-A23C-4072-B02F-34489E1FB03B}" type="presOf" srcId="{B19FE627-99A8-4723-9BC4-5ABA2F1C6C3E}" destId="{819DB831-6995-483D-9FBC-2BD4BB148E66}" srcOrd="0" destOrd="1" presId="urn:microsoft.com/office/officeart/2005/8/layout/default"/>
    <dgm:cxn modelId="{62B23A3C-EA02-4BA3-AA9F-BD246F8C5B34}" srcId="{D051EE82-6F14-4844-ACFB-50F283B5351D}" destId="{75422549-447A-4D51-8E17-CC9A82DE13D4}" srcOrd="1" destOrd="0" parTransId="{F6FCFF70-A86B-423E-881C-CF8D457008DC}" sibTransId="{6D1D90DB-5E5F-4887-ACC5-4D0968960E69}"/>
    <dgm:cxn modelId="{E2B2505C-9CD1-4A04-B411-0717B1D10DFA}" srcId="{D051EE82-6F14-4844-ACFB-50F283B5351D}" destId="{B7A71DB2-01F1-4C37-A225-27F433202902}" srcOrd="2" destOrd="0" parTransId="{06DB5510-066B-4E91-AB9F-35784F615763}" sibTransId="{F3FA7641-B12F-4949-A56B-BE47983AD34D}"/>
    <dgm:cxn modelId="{9574B75F-7FE0-4726-BF9C-0E664B8C0FE8}" type="presOf" srcId="{AD42DDB3-CE82-448F-BE4B-86D27F1BFBD6}" destId="{5D6453FF-B29A-4CF9-B9C5-7224C2A9BB02}" srcOrd="0" destOrd="0" presId="urn:microsoft.com/office/officeart/2005/8/layout/default"/>
    <dgm:cxn modelId="{B624A76C-D4CE-4CE5-BC44-2D369EEA2022}" type="presOf" srcId="{CFEFB8CF-56BF-4596-AB05-DE7EF47BAA22}" destId="{AE8493A5-886F-4DF6-9FA4-A711B3085734}" srcOrd="0" destOrd="5" presId="urn:microsoft.com/office/officeart/2005/8/layout/default"/>
    <dgm:cxn modelId="{EBC15F6E-4980-4500-B966-A02B9580C770}" type="presOf" srcId="{150A1008-6BBA-4318-867B-6483832A5337}" destId="{AE8493A5-886F-4DF6-9FA4-A711B3085734}" srcOrd="0" destOrd="1" presId="urn:microsoft.com/office/officeart/2005/8/layout/default"/>
    <dgm:cxn modelId="{90816878-8A1C-4067-B217-52EE0DFF7813}" srcId="{DD2CF760-8A2A-4F0D-9D30-A92906D77F55}" destId="{86D59356-FBD6-4BF0-8AD3-AE1F384B8353}" srcOrd="1" destOrd="0" parTransId="{D9DBBF5D-B218-4D96-9004-2EFC665B1168}" sibTransId="{AF22B761-3EEA-4043-AE99-7F67B5593B7D}"/>
    <dgm:cxn modelId="{77883979-0018-407D-848D-04A61A68854A}" type="presOf" srcId="{DD2CF760-8A2A-4F0D-9D30-A92906D77F55}" destId="{AE8493A5-886F-4DF6-9FA4-A711B3085734}" srcOrd="0" destOrd="0" presId="urn:microsoft.com/office/officeart/2005/8/layout/default"/>
    <dgm:cxn modelId="{10CAA559-7187-4412-9055-ECD415F1EB06}" type="presOf" srcId="{86D59356-FBD6-4BF0-8AD3-AE1F384B8353}" destId="{AE8493A5-886F-4DF6-9FA4-A711B3085734}" srcOrd="0" destOrd="2" presId="urn:microsoft.com/office/officeart/2005/8/layout/default"/>
    <dgm:cxn modelId="{4E00038D-C958-475E-9311-FCA6939B4323}" type="presOf" srcId="{84BE2256-DD89-4D98-9A46-EAAA860139D4}" destId="{5D6453FF-B29A-4CF9-B9C5-7224C2A9BB02}" srcOrd="0" destOrd="2" presId="urn:microsoft.com/office/officeart/2005/8/layout/default"/>
    <dgm:cxn modelId="{E011A08D-2496-4C2A-848D-C8551FB85718}" type="presOf" srcId="{B7A71DB2-01F1-4C37-A225-27F433202902}" destId="{819DB831-6995-483D-9FBC-2BD4BB148E66}" srcOrd="0" destOrd="3" presId="urn:microsoft.com/office/officeart/2005/8/layout/default"/>
    <dgm:cxn modelId="{00FE9194-C875-4C61-A5FD-077E486676E5}" type="presOf" srcId="{94EE8DA0-8C4B-4337-A64D-77356D77FC12}" destId="{5D6453FF-B29A-4CF9-B9C5-7224C2A9BB02}" srcOrd="0" destOrd="1" presId="urn:microsoft.com/office/officeart/2005/8/layout/default"/>
    <dgm:cxn modelId="{BDF8FEA0-08CB-4FFE-86B1-4EE08213DF84}" srcId="{D051EE82-6F14-4844-ACFB-50F283B5351D}" destId="{B19FE627-99A8-4723-9BC4-5ABA2F1C6C3E}" srcOrd="0" destOrd="0" parTransId="{DA3CE4D0-DF2F-4452-BABE-68B8ED456765}" sibTransId="{B2120486-7A05-4D91-AFE1-8DBF314CDFB2}"/>
    <dgm:cxn modelId="{543A7FA1-6CA2-4B28-ABB6-9C64BFC700E8}" type="presOf" srcId="{D051EE82-6F14-4844-ACFB-50F283B5351D}" destId="{819DB831-6995-483D-9FBC-2BD4BB148E66}" srcOrd="0" destOrd="0" presId="urn:microsoft.com/office/officeart/2005/8/layout/default"/>
    <dgm:cxn modelId="{97E586A8-5F05-4C67-BB4D-B1A0B0BE8A15}" srcId="{DD2CF760-8A2A-4F0D-9D30-A92906D77F55}" destId="{D10C67CC-3E23-4DB4-9644-8DCA4DDDA151}" srcOrd="2" destOrd="0" parTransId="{76AD8C98-C3E3-462A-B295-D9ED7CCD3A46}" sibTransId="{5DD48249-0C57-4FB9-8A1B-72697800DB1C}"/>
    <dgm:cxn modelId="{882484A9-DCDE-425D-B014-92B0C06AF9AB}" type="presOf" srcId="{5929CE9D-2786-425D-8D47-DF242A1AD69B}" destId="{819DB831-6995-483D-9FBC-2BD4BB148E66}" srcOrd="0" destOrd="4" presId="urn:microsoft.com/office/officeart/2005/8/layout/default"/>
    <dgm:cxn modelId="{B7E7AAAC-BCAA-4D99-A64E-1AFB42BC79BD}" type="presOf" srcId="{0B3C0538-87F1-42CE-90F2-9E68BD626C4F}" destId="{AE8493A5-886F-4DF6-9FA4-A711B3085734}" srcOrd="0" destOrd="4" presId="urn:microsoft.com/office/officeart/2005/8/layout/default"/>
    <dgm:cxn modelId="{06C964B4-8524-4996-8CED-CAA3A662CD70}" type="presOf" srcId="{75422549-447A-4D51-8E17-CC9A82DE13D4}" destId="{819DB831-6995-483D-9FBC-2BD4BB148E66}" srcOrd="0" destOrd="2" presId="urn:microsoft.com/office/officeart/2005/8/layout/default"/>
    <dgm:cxn modelId="{42E7E5B9-5D2A-4854-BC69-AF967502C7A9}" srcId="{D051EE82-6F14-4844-ACFB-50F283B5351D}" destId="{5929CE9D-2786-425D-8D47-DF242A1AD69B}" srcOrd="3" destOrd="0" parTransId="{F3445DFD-054F-4B81-90D6-D87DF99E6F19}" sibTransId="{12FC354C-71EC-4879-8B33-46EC032E6F8A}"/>
    <dgm:cxn modelId="{7CF320C2-8EC4-4391-9A0D-279FF7D347E5}" srcId="{BB241375-F267-4104-BE24-D340297C3E8B}" destId="{AD42DDB3-CE82-448F-BE4B-86D27F1BFBD6}" srcOrd="1" destOrd="0" parTransId="{7213B4EA-6EEA-4993-AD85-E8ABC04031C6}" sibTransId="{2131470B-832F-48B2-A684-EDFB21FE827B}"/>
    <dgm:cxn modelId="{5B14FACC-6237-4CA6-B201-B4812B3FF86B}" srcId="{DD2CF760-8A2A-4F0D-9D30-A92906D77F55}" destId="{150A1008-6BBA-4318-867B-6483832A5337}" srcOrd="0" destOrd="0" parTransId="{EA9DEE7A-B7A7-4457-9124-A782E6FFA88F}" sibTransId="{475E3D18-9CAD-4212-9710-C29BD62FB0BE}"/>
    <dgm:cxn modelId="{62181FCF-0260-4928-8D84-B2220CBD465E}" srcId="{DD2CF760-8A2A-4F0D-9D30-A92906D77F55}" destId="{0B3C0538-87F1-42CE-90F2-9E68BD626C4F}" srcOrd="3" destOrd="0" parTransId="{C65BB50D-EE37-410C-9CA2-ED298814F46F}" sibTransId="{CD0B53B7-797B-4A79-99CA-1DFBE182F296}"/>
    <dgm:cxn modelId="{4BE799D4-61F4-457A-8A1B-B467ACEA7436}" srcId="{BB241375-F267-4104-BE24-D340297C3E8B}" destId="{DD2CF760-8A2A-4F0D-9D30-A92906D77F55}" srcOrd="2" destOrd="0" parTransId="{0CF615EC-16A2-44F7-87F3-D8A9498D5B7B}" sibTransId="{FC374F81-F6D8-441E-82ED-5A2DFBEE93F5}"/>
    <dgm:cxn modelId="{41D6CAF0-919A-4D40-BF8B-66656F3982EE}" srcId="{AD42DDB3-CE82-448F-BE4B-86D27F1BFBD6}" destId="{94EE8DA0-8C4B-4337-A64D-77356D77FC12}" srcOrd="0" destOrd="0" parTransId="{2BA44AFF-26FD-4DC9-976C-275AB8196814}" sibTransId="{27AE5038-9906-4F7F-8044-FC53581051BC}"/>
    <dgm:cxn modelId="{EADA32FC-D0DF-41E0-BE00-E1CDACDE09C3}" srcId="{BB241375-F267-4104-BE24-D340297C3E8B}" destId="{D051EE82-6F14-4844-ACFB-50F283B5351D}" srcOrd="0" destOrd="0" parTransId="{CABDC656-D41F-4AB8-BB91-420BD57B2643}" sibTransId="{4677D315-F000-480D-B505-70482F41220F}"/>
    <dgm:cxn modelId="{6509FA33-8A91-4663-A4F4-9496E1964E65}" type="presParOf" srcId="{93837BC5-C461-4F80-9213-3038C2630A40}" destId="{819DB831-6995-483D-9FBC-2BD4BB148E66}" srcOrd="0" destOrd="0" presId="urn:microsoft.com/office/officeart/2005/8/layout/default"/>
    <dgm:cxn modelId="{9BFDFEDD-7E1F-40F5-BF8F-BD70D812DA92}" type="presParOf" srcId="{93837BC5-C461-4F80-9213-3038C2630A40}" destId="{E8B6DBCA-E723-4D04-8D03-E153898D3299}" srcOrd="1" destOrd="0" presId="urn:microsoft.com/office/officeart/2005/8/layout/default"/>
    <dgm:cxn modelId="{52ABB404-6C71-4EF3-9EFC-C6F8C55BF8F0}" type="presParOf" srcId="{93837BC5-C461-4F80-9213-3038C2630A40}" destId="{5D6453FF-B29A-4CF9-B9C5-7224C2A9BB02}" srcOrd="2" destOrd="0" presId="urn:microsoft.com/office/officeart/2005/8/layout/default"/>
    <dgm:cxn modelId="{31D01E19-4C3F-42FD-B24F-5FBF5C298E5C}" type="presParOf" srcId="{93837BC5-C461-4F80-9213-3038C2630A40}" destId="{EB17D5B9-852B-4051-A269-7470EB746EF1}" srcOrd="3" destOrd="0" presId="urn:microsoft.com/office/officeart/2005/8/layout/default"/>
    <dgm:cxn modelId="{C45EFAA4-ED33-4848-A3DC-9305E080723F}" type="presParOf" srcId="{93837BC5-C461-4F80-9213-3038C2630A40}" destId="{AE8493A5-886F-4DF6-9FA4-A711B3085734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14135EF-6F74-434E-BA04-ED809B5AAA93}" type="doc">
      <dgm:prSet loTypeId="urn:microsoft.com/office/officeart/2005/8/layout/defaul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27EB3B-8636-4BDB-8A9C-5D5F42A53BF4}">
      <dgm:prSet phldrT="[Text]" custT="1"/>
      <dgm:spPr/>
      <dgm:t>
        <a:bodyPr/>
        <a:lstStyle/>
        <a:p>
          <a:r>
            <a:rPr lang="en-US" sz="1200" b="1" i="0" dirty="0"/>
            <a:t>void preface();</a:t>
          </a:r>
          <a:endParaRPr lang="en-US" sz="1200" b="1" dirty="0"/>
        </a:p>
      </dgm:t>
    </dgm:pt>
    <dgm:pt modelId="{A36A2C5E-E87B-4755-9CB0-F3B50257B2BB}" type="parTrans" cxnId="{9F196CF8-9B12-4766-8E3C-C5022F331171}">
      <dgm:prSet/>
      <dgm:spPr/>
      <dgm:t>
        <a:bodyPr/>
        <a:lstStyle/>
        <a:p>
          <a:endParaRPr lang="en-US"/>
        </a:p>
      </dgm:t>
    </dgm:pt>
    <dgm:pt modelId="{2476DD59-A974-4A8A-B917-0548EFDA11F1}" type="sibTrans" cxnId="{9F196CF8-9B12-4766-8E3C-C5022F331171}">
      <dgm:prSet/>
      <dgm:spPr/>
      <dgm:t>
        <a:bodyPr/>
        <a:lstStyle/>
        <a:p>
          <a:endParaRPr lang="en-US"/>
        </a:p>
      </dgm:t>
    </dgm:pt>
    <dgm:pt modelId="{60884F4C-08E0-47BB-AE1B-7AB56CD9E415}">
      <dgm:prSet custT="1"/>
      <dgm:spPr/>
      <dgm:t>
        <a:bodyPr/>
        <a:lstStyle/>
        <a:p>
          <a:r>
            <a:rPr lang="en-US" sz="1200" b="1" i="0"/>
            <a:t>void access();</a:t>
          </a:r>
        </a:p>
      </dgm:t>
    </dgm:pt>
    <dgm:pt modelId="{746AC766-42C9-43F0-8087-3D7C34B82089}" type="parTrans" cxnId="{E5DA3854-6469-46AB-826C-3B7EABCDC5BF}">
      <dgm:prSet/>
      <dgm:spPr/>
      <dgm:t>
        <a:bodyPr/>
        <a:lstStyle/>
        <a:p>
          <a:endParaRPr lang="en-US"/>
        </a:p>
      </dgm:t>
    </dgm:pt>
    <dgm:pt modelId="{68D5C608-9878-4A01-AF53-61D086C350BF}" type="sibTrans" cxnId="{E5DA3854-6469-46AB-826C-3B7EABCDC5BF}">
      <dgm:prSet/>
      <dgm:spPr/>
      <dgm:t>
        <a:bodyPr/>
        <a:lstStyle/>
        <a:p>
          <a:endParaRPr lang="en-US"/>
        </a:p>
      </dgm:t>
    </dgm:pt>
    <dgm:pt modelId="{13EAC3E6-7EE1-4AD5-A51A-A1238923AE1C}">
      <dgm:prSet custT="1"/>
      <dgm:spPr/>
      <dgm:t>
        <a:bodyPr/>
        <a:lstStyle/>
        <a:p>
          <a:r>
            <a:rPr lang="en-US" sz="1200" b="1" i="0"/>
            <a:t>void main_menu();</a:t>
          </a:r>
        </a:p>
      </dgm:t>
    </dgm:pt>
    <dgm:pt modelId="{39ED9341-72FC-46F7-A1FB-01BC6CA5682E}" type="parTrans" cxnId="{86EC51DA-D83D-4CC3-9A15-20E8BCF07353}">
      <dgm:prSet/>
      <dgm:spPr/>
      <dgm:t>
        <a:bodyPr/>
        <a:lstStyle/>
        <a:p>
          <a:endParaRPr lang="en-US"/>
        </a:p>
      </dgm:t>
    </dgm:pt>
    <dgm:pt modelId="{B0AB157A-A7CE-40D5-9D50-9E72C363BFD8}" type="sibTrans" cxnId="{86EC51DA-D83D-4CC3-9A15-20E8BCF07353}">
      <dgm:prSet/>
      <dgm:spPr/>
      <dgm:t>
        <a:bodyPr/>
        <a:lstStyle/>
        <a:p>
          <a:endParaRPr lang="en-US"/>
        </a:p>
      </dgm:t>
    </dgm:pt>
    <dgm:pt modelId="{4C9D8F57-0F65-4829-A109-A0832185A8CC}">
      <dgm:prSet custT="1"/>
      <dgm:spPr/>
      <dgm:t>
        <a:bodyPr/>
        <a:lstStyle/>
        <a:p>
          <a:r>
            <a:rPr lang="en-US" sz="1200" b="1" i="0"/>
            <a:t>void modify_remarks(int);</a:t>
          </a:r>
        </a:p>
      </dgm:t>
    </dgm:pt>
    <dgm:pt modelId="{58642C28-2033-414D-92B5-D2E12D7665D6}" type="parTrans" cxnId="{2675FD67-0E73-46BB-BE39-1B4EBB6F9D8A}">
      <dgm:prSet/>
      <dgm:spPr/>
      <dgm:t>
        <a:bodyPr/>
        <a:lstStyle/>
        <a:p>
          <a:endParaRPr lang="en-US"/>
        </a:p>
      </dgm:t>
    </dgm:pt>
    <dgm:pt modelId="{68366B31-7E77-4A87-AF4A-81465984ADD1}" type="sibTrans" cxnId="{2675FD67-0E73-46BB-BE39-1B4EBB6F9D8A}">
      <dgm:prSet/>
      <dgm:spPr/>
      <dgm:t>
        <a:bodyPr/>
        <a:lstStyle/>
        <a:p>
          <a:endParaRPr lang="en-US"/>
        </a:p>
      </dgm:t>
    </dgm:pt>
    <dgm:pt modelId="{A7FFB106-C2D6-463C-83E7-D796AB567B40}">
      <dgm:prSet custT="1"/>
      <dgm:spPr/>
      <dgm:t>
        <a:bodyPr/>
        <a:lstStyle/>
        <a:p>
          <a:r>
            <a:rPr lang="en-US" sz="1200" b="1" i="0" dirty="0"/>
            <a:t>void Enter();</a:t>
          </a:r>
        </a:p>
      </dgm:t>
    </dgm:pt>
    <dgm:pt modelId="{3BCC71C4-0FBA-4BC1-950C-D6432DB3590A}" type="parTrans" cxnId="{D9218B2D-1356-43A6-9ABB-11EB2CC642A9}">
      <dgm:prSet/>
      <dgm:spPr/>
      <dgm:t>
        <a:bodyPr/>
        <a:lstStyle/>
        <a:p>
          <a:endParaRPr lang="en-US"/>
        </a:p>
      </dgm:t>
    </dgm:pt>
    <dgm:pt modelId="{FFE5EF00-9758-45FF-96C0-5AA93600D4D6}" type="sibTrans" cxnId="{D9218B2D-1356-43A6-9ABB-11EB2CC642A9}">
      <dgm:prSet/>
      <dgm:spPr/>
      <dgm:t>
        <a:bodyPr/>
        <a:lstStyle/>
        <a:p>
          <a:endParaRPr lang="en-US"/>
        </a:p>
      </dgm:t>
    </dgm:pt>
    <dgm:pt modelId="{26EFAE19-EEBF-4ED0-9B7C-CCF620C5BB7C}">
      <dgm:prSet custT="1"/>
      <dgm:spPr/>
      <dgm:t>
        <a:bodyPr/>
        <a:lstStyle/>
        <a:p>
          <a:r>
            <a:rPr lang="en-US" sz="1200" b="1" i="0"/>
            <a:t>void modify_r();</a:t>
          </a:r>
        </a:p>
      </dgm:t>
    </dgm:pt>
    <dgm:pt modelId="{010939E7-F6F8-40F8-9B52-3AA610BFBCBC}" type="parTrans" cxnId="{ABDEF450-0DE8-4597-86E4-B596448F28F4}">
      <dgm:prSet/>
      <dgm:spPr/>
      <dgm:t>
        <a:bodyPr/>
        <a:lstStyle/>
        <a:p>
          <a:endParaRPr lang="en-US"/>
        </a:p>
      </dgm:t>
    </dgm:pt>
    <dgm:pt modelId="{53F03255-FB33-4DAE-968B-36E87F13FD23}" type="sibTrans" cxnId="{ABDEF450-0DE8-4597-86E4-B596448F28F4}">
      <dgm:prSet/>
      <dgm:spPr/>
      <dgm:t>
        <a:bodyPr/>
        <a:lstStyle/>
        <a:p>
          <a:endParaRPr lang="en-US"/>
        </a:p>
      </dgm:t>
    </dgm:pt>
    <dgm:pt modelId="{4274DEFD-0371-428D-8F0C-AB14F4DAAD47}">
      <dgm:prSet custT="1"/>
      <dgm:spPr/>
      <dgm:t>
        <a:bodyPr/>
        <a:lstStyle/>
        <a:p>
          <a:r>
            <a:rPr lang="en-US" sz="1200" b="1" i="0"/>
            <a:t>void editmenu();</a:t>
          </a:r>
        </a:p>
      </dgm:t>
    </dgm:pt>
    <dgm:pt modelId="{627EA63C-E3A8-4B44-9C2C-37B0A52DA145}" type="parTrans" cxnId="{BFF36595-FD45-47F4-99C8-3DD29EC883FF}">
      <dgm:prSet/>
      <dgm:spPr/>
      <dgm:t>
        <a:bodyPr/>
        <a:lstStyle/>
        <a:p>
          <a:endParaRPr lang="en-US"/>
        </a:p>
      </dgm:t>
    </dgm:pt>
    <dgm:pt modelId="{86FCC6E9-58E0-453A-B81A-4AD95405CA90}" type="sibTrans" cxnId="{BFF36595-FD45-47F4-99C8-3DD29EC883FF}">
      <dgm:prSet/>
      <dgm:spPr/>
      <dgm:t>
        <a:bodyPr/>
        <a:lstStyle/>
        <a:p>
          <a:endParaRPr lang="en-US"/>
        </a:p>
      </dgm:t>
    </dgm:pt>
    <dgm:pt modelId="{B5060015-5825-4599-8390-6E5B5262E932}">
      <dgm:prSet custT="1"/>
      <dgm:spPr/>
      <dgm:t>
        <a:bodyPr/>
        <a:lstStyle/>
        <a:p>
          <a:r>
            <a:rPr lang="en-US" sz="1200" b="1" i="0"/>
            <a:t>void display_name();</a:t>
          </a:r>
        </a:p>
      </dgm:t>
    </dgm:pt>
    <dgm:pt modelId="{2328B10D-C160-413D-9A26-8E5BE687A2A2}" type="parTrans" cxnId="{8AD4657D-BAB8-4F9D-8312-FD1E51F4BB10}">
      <dgm:prSet/>
      <dgm:spPr/>
      <dgm:t>
        <a:bodyPr/>
        <a:lstStyle/>
        <a:p>
          <a:endParaRPr lang="en-US"/>
        </a:p>
      </dgm:t>
    </dgm:pt>
    <dgm:pt modelId="{242FAB71-4533-48BC-9C75-8255D75EF8E0}" type="sibTrans" cxnId="{8AD4657D-BAB8-4F9D-8312-FD1E51F4BB10}">
      <dgm:prSet/>
      <dgm:spPr/>
      <dgm:t>
        <a:bodyPr/>
        <a:lstStyle/>
        <a:p>
          <a:endParaRPr lang="en-US"/>
        </a:p>
      </dgm:t>
    </dgm:pt>
    <dgm:pt modelId="{9371FD3A-86F2-4E61-B53C-EB6DE6A70019}">
      <dgm:prSet custT="1"/>
      <dgm:spPr/>
      <dgm:t>
        <a:bodyPr/>
        <a:lstStyle/>
        <a:p>
          <a:r>
            <a:rPr lang="en-US" sz="1200" b="1" i="0" dirty="0"/>
            <a:t>void </a:t>
          </a:r>
          <a:r>
            <a:rPr lang="en-US" sz="1200" b="1" i="0" dirty="0" err="1"/>
            <a:t>modify_F_Name</a:t>
          </a:r>
          <a:r>
            <a:rPr lang="en-US" sz="1200" b="1" i="0" dirty="0"/>
            <a:t>(</a:t>
          </a:r>
          <a:r>
            <a:rPr lang="en-US" sz="1200" b="1" i="0" dirty="0" err="1"/>
            <a:t>int</a:t>
          </a:r>
          <a:r>
            <a:rPr lang="en-US" sz="1200" b="1" i="0" dirty="0"/>
            <a:t>);</a:t>
          </a:r>
        </a:p>
      </dgm:t>
    </dgm:pt>
    <dgm:pt modelId="{A3CBA9E9-FC9B-41B2-9853-9D2E998C96EA}" type="parTrans" cxnId="{2051A741-DCB7-44C1-A675-3A355BE882E3}">
      <dgm:prSet/>
      <dgm:spPr/>
      <dgm:t>
        <a:bodyPr/>
        <a:lstStyle/>
        <a:p>
          <a:endParaRPr lang="en-US"/>
        </a:p>
      </dgm:t>
    </dgm:pt>
    <dgm:pt modelId="{DC0BF924-EB83-47C9-9066-0A9201DF10C5}" type="sibTrans" cxnId="{2051A741-DCB7-44C1-A675-3A355BE882E3}">
      <dgm:prSet/>
      <dgm:spPr/>
      <dgm:t>
        <a:bodyPr/>
        <a:lstStyle/>
        <a:p>
          <a:endParaRPr lang="en-US"/>
        </a:p>
      </dgm:t>
    </dgm:pt>
    <dgm:pt modelId="{E835830D-3965-41B8-BC3C-650F79415F95}">
      <dgm:prSet custT="1"/>
      <dgm:spPr/>
      <dgm:t>
        <a:bodyPr/>
        <a:lstStyle/>
        <a:p>
          <a:r>
            <a:rPr lang="en-US" sz="1200" b="1" i="0"/>
            <a:t>void modify_L_Name(int);</a:t>
          </a:r>
        </a:p>
      </dgm:t>
    </dgm:pt>
    <dgm:pt modelId="{10E545CF-D80F-40A9-B864-42D913857169}" type="parTrans" cxnId="{224025DE-DC26-4088-AF13-765F06297048}">
      <dgm:prSet/>
      <dgm:spPr/>
      <dgm:t>
        <a:bodyPr/>
        <a:lstStyle/>
        <a:p>
          <a:endParaRPr lang="en-US"/>
        </a:p>
      </dgm:t>
    </dgm:pt>
    <dgm:pt modelId="{ED37C78D-234F-42F3-9F30-C67E8D91782D}" type="sibTrans" cxnId="{224025DE-DC26-4088-AF13-765F06297048}">
      <dgm:prSet/>
      <dgm:spPr/>
      <dgm:t>
        <a:bodyPr/>
        <a:lstStyle/>
        <a:p>
          <a:endParaRPr lang="en-US"/>
        </a:p>
      </dgm:t>
    </dgm:pt>
    <dgm:pt modelId="{0DFD0D13-52FE-4A1F-A66A-FAD6C7CBBD81}">
      <dgm:prSet custT="1"/>
      <dgm:spPr/>
      <dgm:t>
        <a:bodyPr/>
        <a:lstStyle/>
        <a:p>
          <a:r>
            <a:rPr lang="en-US" sz="1200" b="1" i="0"/>
            <a:t>void modifyCode(int);</a:t>
          </a:r>
        </a:p>
      </dgm:t>
    </dgm:pt>
    <dgm:pt modelId="{0BE56749-CC8A-47B6-88C7-8F9104BD4236}" type="parTrans" cxnId="{A9C40038-6EB6-4A4E-AE85-15CD3597FDF4}">
      <dgm:prSet/>
      <dgm:spPr/>
      <dgm:t>
        <a:bodyPr/>
        <a:lstStyle/>
        <a:p>
          <a:endParaRPr lang="en-US"/>
        </a:p>
      </dgm:t>
    </dgm:pt>
    <dgm:pt modelId="{7389CA31-F7C6-4E33-B169-C13B92D814E2}" type="sibTrans" cxnId="{A9C40038-6EB6-4A4E-AE85-15CD3597FDF4}">
      <dgm:prSet/>
      <dgm:spPr/>
      <dgm:t>
        <a:bodyPr/>
        <a:lstStyle/>
        <a:p>
          <a:endParaRPr lang="en-US"/>
        </a:p>
      </dgm:t>
    </dgm:pt>
    <dgm:pt modelId="{BAA43BD6-D386-4E55-AF02-F8CC34F8FE45}">
      <dgm:prSet custT="1"/>
      <dgm:spPr/>
      <dgm:t>
        <a:bodyPr/>
        <a:lstStyle/>
        <a:p>
          <a:r>
            <a:rPr lang="en-US" sz="1200" b="1" i="0" dirty="0"/>
            <a:t>void </a:t>
          </a:r>
          <a:r>
            <a:rPr lang="en-US" sz="1200" b="1" i="0" dirty="0" err="1"/>
            <a:t>modifyDes</a:t>
          </a:r>
          <a:r>
            <a:rPr lang="en-US" sz="1200" b="1" i="0" dirty="0"/>
            <a:t>(</a:t>
          </a:r>
          <a:r>
            <a:rPr lang="en-US" sz="1200" b="1" i="0" dirty="0" err="1"/>
            <a:t>int</a:t>
          </a:r>
          <a:r>
            <a:rPr lang="en-US" sz="1200" b="1" i="0" dirty="0"/>
            <a:t>);</a:t>
          </a:r>
        </a:p>
      </dgm:t>
    </dgm:pt>
    <dgm:pt modelId="{0AA46AE3-4991-490B-A78E-A705A1C50A02}" type="parTrans" cxnId="{F30384DA-FA41-4096-9EA7-2CD2D28A0F46}">
      <dgm:prSet/>
      <dgm:spPr/>
      <dgm:t>
        <a:bodyPr/>
        <a:lstStyle/>
        <a:p>
          <a:endParaRPr lang="en-US"/>
        </a:p>
      </dgm:t>
    </dgm:pt>
    <dgm:pt modelId="{36B4FA6B-3DD9-485B-9848-ACEF9BD79BCE}" type="sibTrans" cxnId="{F30384DA-FA41-4096-9EA7-2CD2D28A0F46}">
      <dgm:prSet/>
      <dgm:spPr/>
      <dgm:t>
        <a:bodyPr/>
        <a:lstStyle/>
        <a:p>
          <a:endParaRPr lang="en-US"/>
        </a:p>
      </dgm:t>
    </dgm:pt>
    <dgm:pt modelId="{9A98196B-1709-4389-80AC-98F190DB9B8C}">
      <dgm:prSet custT="1"/>
      <dgm:spPr/>
      <dgm:t>
        <a:bodyPr/>
        <a:lstStyle/>
        <a:p>
          <a:r>
            <a:rPr lang="en-US" sz="1200" b="1" i="0" dirty="0"/>
            <a:t>void </a:t>
          </a:r>
          <a:r>
            <a:rPr lang="en-US" sz="1200" b="1" i="0" dirty="0" err="1"/>
            <a:t>modifyExperience</a:t>
          </a:r>
          <a:r>
            <a:rPr lang="en-US" sz="1200" b="1" i="0" dirty="0"/>
            <a:t>(</a:t>
          </a:r>
          <a:r>
            <a:rPr lang="en-US" sz="1200" b="1" i="0" dirty="0" err="1"/>
            <a:t>int</a:t>
          </a:r>
          <a:r>
            <a:rPr lang="en-US" sz="1200" b="1" i="0" dirty="0"/>
            <a:t>);</a:t>
          </a:r>
        </a:p>
      </dgm:t>
    </dgm:pt>
    <dgm:pt modelId="{554C3CB5-064D-4092-8CFF-F2C26B65659A}" type="parTrans" cxnId="{C98D1B4C-86EB-425F-9ACB-9B75D088B242}">
      <dgm:prSet/>
      <dgm:spPr/>
      <dgm:t>
        <a:bodyPr/>
        <a:lstStyle/>
        <a:p>
          <a:endParaRPr lang="en-US"/>
        </a:p>
      </dgm:t>
    </dgm:pt>
    <dgm:pt modelId="{D12D0B3C-A916-4A40-9336-D33901689732}" type="sibTrans" cxnId="{C98D1B4C-86EB-425F-9ACB-9B75D088B242}">
      <dgm:prSet/>
      <dgm:spPr/>
      <dgm:t>
        <a:bodyPr/>
        <a:lstStyle/>
        <a:p>
          <a:endParaRPr lang="en-US"/>
        </a:p>
      </dgm:t>
    </dgm:pt>
    <dgm:pt modelId="{798BD9A5-00DE-49BD-8199-E1F7BF03947E}">
      <dgm:prSet custT="1"/>
      <dgm:spPr/>
      <dgm:t>
        <a:bodyPr/>
        <a:lstStyle/>
        <a:p>
          <a:r>
            <a:rPr lang="en-US" sz="1200" b="1" i="0"/>
            <a:t>void modifyAge(int);</a:t>
          </a:r>
        </a:p>
      </dgm:t>
    </dgm:pt>
    <dgm:pt modelId="{0E1E1B7C-FEC8-4783-8B8E-1D6E0054D059}" type="parTrans" cxnId="{917B3AF4-03D2-4960-AA32-A7779B5FB44A}">
      <dgm:prSet/>
      <dgm:spPr/>
      <dgm:t>
        <a:bodyPr/>
        <a:lstStyle/>
        <a:p>
          <a:endParaRPr lang="en-US"/>
        </a:p>
      </dgm:t>
    </dgm:pt>
    <dgm:pt modelId="{28229F00-97FE-4142-B4C4-802EF8BA004C}" type="sibTrans" cxnId="{917B3AF4-03D2-4960-AA32-A7779B5FB44A}">
      <dgm:prSet/>
      <dgm:spPr/>
      <dgm:t>
        <a:bodyPr/>
        <a:lstStyle/>
        <a:p>
          <a:endParaRPr lang="en-US"/>
        </a:p>
      </dgm:t>
    </dgm:pt>
    <dgm:pt modelId="{6470FD0C-FAD5-4A00-B83A-A7B468134902}">
      <dgm:prSet custT="1"/>
      <dgm:spPr/>
      <dgm:t>
        <a:bodyPr/>
        <a:lstStyle/>
        <a:p>
          <a:r>
            <a:rPr lang="en-US" sz="1200" b="1" i="0"/>
            <a:t>void modifySalary(int);</a:t>
          </a:r>
        </a:p>
      </dgm:t>
    </dgm:pt>
    <dgm:pt modelId="{F7D4CE3D-6238-4786-B2CA-06772ADC0F16}" type="parTrans" cxnId="{597E94BF-3520-4E92-BFD5-8D1D27B7BEB7}">
      <dgm:prSet/>
      <dgm:spPr/>
      <dgm:t>
        <a:bodyPr/>
        <a:lstStyle/>
        <a:p>
          <a:endParaRPr lang="en-US"/>
        </a:p>
      </dgm:t>
    </dgm:pt>
    <dgm:pt modelId="{3919841C-7E95-4581-927C-3FC33FC38245}" type="sibTrans" cxnId="{597E94BF-3520-4E92-BFD5-8D1D27B7BEB7}">
      <dgm:prSet/>
      <dgm:spPr/>
      <dgm:t>
        <a:bodyPr/>
        <a:lstStyle/>
        <a:p>
          <a:endParaRPr lang="en-US"/>
        </a:p>
      </dgm:t>
    </dgm:pt>
    <dgm:pt modelId="{6D8D61B5-8C5F-493E-8183-002BEBED9C2F}">
      <dgm:prSet custT="1"/>
      <dgm:spPr/>
      <dgm:t>
        <a:bodyPr/>
        <a:lstStyle/>
        <a:p>
          <a:r>
            <a:rPr lang="en-US" sz="1200" b="1" i="0"/>
            <a:t>void modifyJobGrade(int);</a:t>
          </a:r>
        </a:p>
      </dgm:t>
    </dgm:pt>
    <dgm:pt modelId="{8437ED78-67A5-4BEB-B851-D947C74560ED}" type="parTrans" cxnId="{FD0F0623-555F-4087-9EBA-1D3611D614A6}">
      <dgm:prSet/>
      <dgm:spPr/>
      <dgm:t>
        <a:bodyPr/>
        <a:lstStyle/>
        <a:p>
          <a:endParaRPr lang="en-US"/>
        </a:p>
      </dgm:t>
    </dgm:pt>
    <dgm:pt modelId="{8AEF22EC-9735-44DF-82FE-AFC0E7B5E2CE}" type="sibTrans" cxnId="{FD0F0623-555F-4087-9EBA-1D3611D614A6}">
      <dgm:prSet/>
      <dgm:spPr/>
      <dgm:t>
        <a:bodyPr/>
        <a:lstStyle/>
        <a:p>
          <a:endParaRPr lang="en-US"/>
        </a:p>
      </dgm:t>
    </dgm:pt>
    <dgm:pt modelId="{A9F0C987-A7DE-4E26-A3CD-688974DC2BCE}">
      <dgm:prSet custT="1"/>
      <dgm:spPr/>
      <dgm:t>
        <a:bodyPr/>
        <a:lstStyle/>
        <a:p>
          <a:r>
            <a:rPr lang="en-US" sz="1200" b="1" i="0"/>
            <a:t>void Records();</a:t>
          </a:r>
        </a:p>
      </dgm:t>
    </dgm:pt>
    <dgm:pt modelId="{446670DC-9921-4860-A06D-ABF430061694}" type="parTrans" cxnId="{67DFB0A9-A918-4E2F-AB2E-1EF649755E9F}">
      <dgm:prSet/>
      <dgm:spPr/>
      <dgm:t>
        <a:bodyPr/>
        <a:lstStyle/>
        <a:p>
          <a:endParaRPr lang="en-US"/>
        </a:p>
      </dgm:t>
    </dgm:pt>
    <dgm:pt modelId="{05227DD3-03C5-4932-BE3E-EB3801CEE42C}" type="sibTrans" cxnId="{67DFB0A9-A918-4E2F-AB2E-1EF649755E9F}">
      <dgm:prSet/>
      <dgm:spPr/>
      <dgm:t>
        <a:bodyPr/>
        <a:lstStyle/>
        <a:p>
          <a:endParaRPr lang="en-US"/>
        </a:p>
      </dgm:t>
    </dgm:pt>
    <dgm:pt modelId="{2268F108-C6A6-43E8-B4A9-417DE6396AC8}">
      <dgm:prSet custT="1"/>
      <dgm:spPr/>
      <dgm:t>
        <a:bodyPr/>
        <a:lstStyle/>
        <a:p>
          <a:r>
            <a:rPr lang="en-US" sz="1200" b="1" i="0" dirty="0"/>
            <a:t>void </a:t>
          </a:r>
          <a:r>
            <a:rPr lang="en-US" sz="1200" b="1" i="0" dirty="0" err="1"/>
            <a:t>delete_r</a:t>
          </a:r>
          <a:r>
            <a:rPr lang="en-US" sz="1200" b="1" i="0" dirty="0"/>
            <a:t>();</a:t>
          </a:r>
        </a:p>
      </dgm:t>
    </dgm:pt>
    <dgm:pt modelId="{AABD9270-C9B1-492B-891E-B45E1190DAC4}" type="parTrans" cxnId="{9EC947A2-E45C-42FE-8592-52DFE21EA6E8}">
      <dgm:prSet/>
      <dgm:spPr/>
      <dgm:t>
        <a:bodyPr/>
        <a:lstStyle/>
        <a:p>
          <a:endParaRPr lang="en-US"/>
        </a:p>
      </dgm:t>
    </dgm:pt>
    <dgm:pt modelId="{F6F09E8B-0941-4B46-AB48-F5502B11DF56}" type="sibTrans" cxnId="{9EC947A2-E45C-42FE-8592-52DFE21EA6E8}">
      <dgm:prSet/>
      <dgm:spPr/>
      <dgm:t>
        <a:bodyPr/>
        <a:lstStyle/>
        <a:p>
          <a:endParaRPr lang="en-US"/>
        </a:p>
      </dgm:t>
    </dgm:pt>
    <dgm:pt modelId="{52AF5A5A-3FE9-4D0B-87F2-8EDE10D6B301}">
      <dgm:prSet custT="1"/>
      <dgm:spPr/>
      <dgm:t>
        <a:bodyPr/>
        <a:lstStyle/>
        <a:p>
          <a:r>
            <a:rPr lang="en-US" sz="1200" b="1" i="0" dirty="0"/>
            <a:t>void </a:t>
          </a:r>
          <a:r>
            <a:rPr lang="en-US" sz="1200" b="1" i="0" dirty="0" err="1"/>
            <a:t>search_r</a:t>
          </a:r>
          <a:r>
            <a:rPr lang="en-US" sz="1200" b="1" i="0" dirty="0"/>
            <a:t>();</a:t>
          </a:r>
        </a:p>
      </dgm:t>
    </dgm:pt>
    <dgm:pt modelId="{36F8C045-DB36-471A-B749-D0DC8F781EA5}" type="parTrans" cxnId="{E2544F9A-2C03-4227-B1BE-56B5EE03752A}">
      <dgm:prSet/>
      <dgm:spPr/>
      <dgm:t>
        <a:bodyPr/>
        <a:lstStyle/>
        <a:p>
          <a:endParaRPr lang="en-US"/>
        </a:p>
      </dgm:t>
    </dgm:pt>
    <dgm:pt modelId="{F2DB7B81-AD8D-4FE4-9CF2-9D37B71B7EC9}" type="sibTrans" cxnId="{E2544F9A-2C03-4227-B1BE-56B5EE03752A}">
      <dgm:prSet/>
      <dgm:spPr/>
      <dgm:t>
        <a:bodyPr/>
        <a:lstStyle/>
        <a:p>
          <a:endParaRPr lang="en-US"/>
        </a:p>
      </dgm:t>
    </dgm:pt>
    <dgm:pt modelId="{3945730E-7D6A-4169-A2AA-954E584500C6}">
      <dgm:prSet custT="1"/>
      <dgm:spPr/>
      <dgm:t>
        <a:bodyPr/>
        <a:lstStyle/>
        <a:p>
          <a:r>
            <a:rPr lang="en-US" sz="1200" b="1" i="0" dirty="0"/>
            <a:t>void </a:t>
          </a:r>
          <a:r>
            <a:rPr lang="en-US" sz="1200" b="1" i="0" dirty="0" err="1"/>
            <a:t>save_r</a:t>
          </a:r>
          <a:r>
            <a:rPr lang="en-US" sz="1200" b="1" i="0" dirty="0"/>
            <a:t>();</a:t>
          </a:r>
        </a:p>
      </dgm:t>
    </dgm:pt>
    <dgm:pt modelId="{73E20C5F-A11E-482F-8738-F3559FAD07D8}" type="parTrans" cxnId="{E2951B2B-D8D1-4D9C-8532-9DC19949C713}">
      <dgm:prSet/>
      <dgm:spPr/>
      <dgm:t>
        <a:bodyPr/>
        <a:lstStyle/>
        <a:p>
          <a:endParaRPr lang="en-US"/>
        </a:p>
      </dgm:t>
    </dgm:pt>
    <dgm:pt modelId="{1822087C-248E-4D91-94B1-B82AC800E872}" type="sibTrans" cxnId="{E2951B2B-D8D1-4D9C-8532-9DC19949C713}">
      <dgm:prSet/>
      <dgm:spPr/>
      <dgm:t>
        <a:bodyPr/>
        <a:lstStyle/>
        <a:p>
          <a:endParaRPr lang="en-US"/>
        </a:p>
      </dgm:t>
    </dgm:pt>
    <dgm:pt modelId="{ECBB053F-31AD-479C-9D0C-4BDCD178B6F1}">
      <dgm:prSet custT="1"/>
      <dgm:spPr/>
      <dgm:t>
        <a:bodyPr/>
        <a:lstStyle/>
        <a:p>
          <a:r>
            <a:rPr lang="en-US" sz="1200" b="1" i="0" dirty="0"/>
            <a:t>void </a:t>
          </a:r>
          <a:r>
            <a:rPr lang="en-US" sz="1200" b="1" i="0" dirty="0" err="1"/>
            <a:t>get_r</a:t>
          </a:r>
          <a:r>
            <a:rPr lang="en-US" sz="1200" b="1" i="0" dirty="0"/>
            <a:t>();</a:t>
          </a:r>
        </a:p>
      </dgm:t>
    </dgm:pt>
    <dgm:pt modelId="{C57FB0CC-F6B9-4425-A15A-0CFBECAA457A}" type="parTrans" cxnId="{CD3E4EAC-A3FC-476B-99C3-5180F170374D}">
      <dgm:prSet/>
      <dgm:spPr/>
      <dgm:t>
        <a:bodyPr/>
        <a:lstStyle/>
        <a:p>
          <a:endParaRPr lang="en-US"/>
        </a:p>
      </dgm:t>
    </dgm:pt>
    <dgm:pt modelId="{8D5CF198-EF16-40D8-9A15-B0B58EBA7B4E}" type="sibTrans" cxnId="{CD3E4EAC-A3FC-476B-99C3-5180F170374D}">
      <dgm:prSet/>
      <dgm:spPr/>
      <dgm:t>
        <a:bodyPr/>
        <a:lstStyle/>
        <a:p>
          <a:endParaRPr lang="en-US"/>
        </a:p>
      </dgm:t>
    </dgm:pt>
    <dgm:pt modelId="{4B51977E-5E01-4316-ACD3-D54FD2B2D4B7}">
      <dgm:prSet custT="1"/>
      <dgm:spPr/>
      <dgm:t>
        <a:bodyPr/>
        <a:lstStyle/>
        <a:p>
          <a:r>
            <a:rPr lang="en-US" sz="1200" b="1" i="0" dirty="0"/>
            <a:t>void </a:t>
          </a:r>
          <a:r>
            <a:rPr lang="en-US" sz="1200" b="1" i="0" dirty="0" err="1"/>
            <a:t>display_e_Payslip</a:t>
          </a:r>
          <a:r>
            <a:rPr lang="en-US" sz="1200" b="1" i="0" dirty="0"/>
            <a:t>();</a:t>
          </a:r>
        </a:p>
      </dgm:t>
    </dgm:pt>
    <dgm:pt modelId="{526B81AA-A8AE-439F-B567-E185AE417226}" type="parTrans" cxnId="{4CA31023-B166-4833-B246-B1DFB6EDD3C0}">
      <dgm:prSet/>
      <dgm:spPr/>
      <dgm:t>
        <a:bodyPr/>
        <a:lstStyle/>
        <a:p>
          <a:endParaRPr lang="en-US"/>
        </a:p>
      </dgm:t>
    </dgm:pt>
    <dgm:pt modelId="{388D361F-681C-4E77-B4FE-EB118F3DE4EE}" type="sibTrans" cxnId="{4CA31023-B166-4833-B246-B1DFB6EDD3C0}">
      <dgm:prSet/>
      <dgm:spPr/>
      <dgm:t>
        <a:bodyPr/>
        <a:lstStyle/>
        <a:p>
          <a:endParaRPr lang="en-US"/>
        </a:p>
      </dgm:t>
    </dgm:pt>
    <dgm:pt modelId="{1C7518A8-1C05-4F92-8C6D-4F4323FE9130}" type="pres">
      <dgm:prSet presAssocID="{D14135EF-6F74-434E-BA04-ED809B5AAA93}" presName="diagram" presStyleCnt="0">
        <dgm:presLayoutVars>
          <dgm:dir/>
          <dgm:resizeHandles val="exact"/>
        </dgm:presLayoutVars>
      </dgm:prSet>
      <dgm:spPr/>
    </dgm:pt>
    <dgm:pt modelId="{E9640FDF-3E90-4A58-9686-C65237474F3E}" type="pres">
      <dgm:prSet presAssocID="{4F27EB3B-8636-4BDB-8A9C-5D5F42A53BF4}" presName="node" presStyleLbl="node1" presStyleIdx="0" presStyleCnt="22">
        <dgm:presLayoutVars>
          <dgm:bulletEnabled val="1"/>
        </dgm:presLayoutVars>
      </dgm:prSet>
      <dgm:spPr/>
    </dgm:pt>
    <dgm:pt modelId="{C7032B69-58A8-44E2-A29D-F54C06DA5507}" type="pres">
      <dgm:prSet presAssocID="{2476DD59-A974-4A8A-B917-0548EFDA11F1}" presName="sibTrans" presStyleCnt="0"/>
      <dgm:spPr/>
    </dgm:pt>
    <dgm:pt modelId="{C9971FB0-C28A-4CC4-A97A-442C303AAFD5}" type="pres">
      <dgm:prSet presAssocID="{60884F4C-08E0-47BB-AE1B-7AB56CD9E415}" presName="node" presStyleLbl="node1" presStyleIdx="1" presStyleCnt="22">
        <dgm:presLayoutVars>
          <dgm:bulletEnabled val="1"/>
        </dgm:presLayoutVars>
      </dgm:prSet>
      <dgm:spPr/>
    </dgm:pt>
    <dgm:pt modelId="{12661AFE-0503-4C26-A5FA-666ABDD00B3B}" type="pres">
      <dgm:prSet presAssocID="{68D5C608-9878-4A01-AF53-61D086C350BF}" presName="sibTrans" presStyleCnt="0"/>
      <dgm:spPr/>
    </dgm:pt>
    <dgm:pt modelId="{78E28D6A-46F8-4A31-9D31-783F9E4D791A}" type="pres">
      <dgm:prSet presAssocID="{13EAC3E6-7EE1-4AD5-A51A-A1238923AE1C}" presName="node" presStyleLbl="node1" presStyleIdx="2" presStyleCnt="22">
        <dgm:presLayoutVars>
          <dgm:bulletEnabled val="1"/>
        </dgm:presLayoutVars>
      </dgm:prSet>
      <dgm:spPr/>
    </dgm:pt>
    <dgm:pt modelId="{A59FD56E-F77B-430F-88B9-C9B0BD224A59}" type="pres">
      <dgm:prSet presAssocID="{B0AB157A-A7CE-40D5-9D50-9E72C363BFD8}" presName="sibTrans" presStyleCnt="0"/>
      <dgm:spPr/>
    </dgm:pt>
    <dgm:pt modelId="{A9EDCA66-F3B7-4DF4-9F8E-2B0CADEEEC1D}" type="pres">
      <dgm:prSet presAssocID="{4C9D8F57-0F65-4829-A109-A0832185A8CC}" presName="node" presStyleLbl="node1" presStyleIdx="3" presStyleCnt="22">
        <dgm:presLayoutVars>
          <dgm:bulletEnabled val="1"/>
        </dgm:presLayoutVars>
      </dgm:prSet>
      <dgm:spPr/>
    </dgm:pt>
    <dgm:pt modelId="{7D2148A8-2857-4951-93E0-2B0C5054D8DD}" type="pres">
      <dgm:prSet presAssocID="{68366B31-7E77-4A87-AF4A-81465984ADD1}" presName="sibTrans" presStyleCnt="0"/>
      <dgm:spPr/>
    </dgm:pt>
    <dgm:pt modelId="{5C25BB89-34FE-40DC-9F08-A5ED2D6B9324}" type="pres">
      <dgm:prSet presAssocID="{A7FFB106-C2D6-463C-83E7-D796AB567B40}" presName="node" presStyleLbl="node1" presStyleIdx="4" presStyleCnt="22">
        <dgm:presLayoutVars>
          <dgm:bulletEnabled val="1"/>
        </dgm:presLayoutVars>
      </dgm:prSet>
      <dgm:spPr/>
    </dgm:pt>
    <dgm:pt modelId="{200E35D9-22D8-44F9-BA42-52728C082E25}" type="pres">
      <dgm:prSet presAssocID="{FFE5EF00-9758-45FF-96C0-5AA93600D4D6}" presName="sibTrans" presStyleCnt="0"/>
      <dgm:spPr/>
    </dgm:pt>
    <dgm:pt modelId="{6914BA44-CC28-4D54-A930-F9838ED40D2E}" type="pres">
      <dgm:prSet presAssocID="{26EFAE19-EEBF-4ED0-9B7C-CCF620C5BB7C}" presName="node" presStyleLbl="node1" presStyleIdx="5" presStyleCnt="22">
        <dgm:presLayoutVars>
          <dgm:bulletEnabled val="1"/>
        </dgm:presLayoutVars>
      </dgm:prSet>
      <dgm:spPr/>
    </dgm:pt>
    <dgm:pt modelId="{38D9B022-4334-4DF9-A08F-A90F48ECE968}" type="pres">
      <dgm:prSet presAssocID="{53F03255-FB33-4DAE-968B-36E87F13FD23}" presName="sibTrans" presStyleCnt="0"/>
      <dgm:spPr/>
    </dgm:pt>
    <dgm:pt modelId="{E7C0C64A-748B-40B4-B612-63383B032FAC}" type="pres">
      <dgm:prSet presAssocID="{4274DEFD-0371-428D-8F0C-AB14F4DAAD47}" presName="node" presStyleLbl="node1" presStyleIdx="6" presStyleCnt="22">
        <dgm:presLayoutVars>
          <dgm:bulletEnabled val="1"/>
        </dgm:presLayoutVars>
      </dgm:prSet>
      <dgm:spPr/>
    </dgm:pt>
    <dgm:pt modelId="{A127E89A-B7B4-40B9-B92B-952F09C0A009}" type="pres">
      <dgm:prSet presAssocID="{86FCC6E9-58E0-453A-B81A-4AD95405CA90}" presName="sibTrans" presStyleCnt="0"/>
      <dgm:spPr/>
    </dgm:pt>
    <dgm:pt modelId="{68F8F075-5644-49AE-9C56-ED327B4329FE}" type="pres">
      <dgm:prSet presAssocID="{B5060015-5825-4599-8390-6E5B5262E932}" presName="node" presStyleLbl="node1" presStyleIdx="7" presStyleCnt="22">
        <dgm:presLayoutVars>
          <dgm:bulletEnabled val="1"/>
        </dgm:presLayoutVars>
      </dgm:prSet>
      <dgm:spPr/>
    </dgm:pt>
    <dgm:pt modelId="{88758454-14CB-4D49-83E6-933EFC2C7B07}" type="pres">
      <dgm:prSet presAssocID="{242FAB71-4533-48BC-9C75-8255D75EF8E0}" presName="sibTrans" presStyleCnt="0"/>
      <dgm:spPr/>
    </dgm:pt>
    <dgm:pt modelId="{1AA8BF11-12F4-4A8D-8AA7-5084F3960281}" type="pres">
      <dgm:prSet presAssocID="{9371FD3A-86F2-4E61-B53C-EB6DE6A70019}" presName="node" presStyleLbl="node1" presStyleIdx="8" presStyleCnt="22">
        <dgm:presLayoutVars>
          <dgm:bulletEnabled val="1"/>
        </dgm:presLayoutVars>
      </dgm:prSet>
      <dgm:spPr/>
    </dgm:pt>
    <dgm:pt modelId="{63B069E7-AD00-49F6-A566-066262B42911}" type="pres">
      <dgm:prSet presAssocID="{DC0BF924-EB83-47C9-9066-0A9201DF10C5}" presName="sibTrans" presStyleCnt="0"/>
      <dgm:spPr/>
    </dgm:pt>
    <dgm:pt modelId="{30431621-9481-4C30-856B-5A4B61612555}" type="pres">
      <dgm:prSet presAssocID="{E835830D-3965-41B8-BC3C-650F79415F95}" presName="node" presStyleLbl="node1" presStyleIdx="9" presStyleCnt="22">
        <dgm:presLayoutVars>
          <dgm:bulletEnabled val="1"/>
        </dgm:presLayoutVars>
      </dgm:prSet>
      <dgm:spPr/>
    </dgm:pt>
    <dgm:pt modelId="{7CCA8B9A-783F-4EA5-B58F-612B6A78E1B6}" type="pres">
      <dgm:prSet presAssocID="{ED37C78D-234F-42F3-9F30-C67E8D91782D}" presName="sibTrans" presStyleCnt="0"/>
      <dgm:spPr/>
    </dgm:pt>
    <dgm:pt modelId="{E53D3736-8F71-4E60-B2DD-21C8BB441B19}" type="pres">
      <dgm:prSet presAssocID="{0DFD0D13-52FE-4A1F-A66A-FAD6C7CBBD81}" presName="node" presStyleLbl="node1" presStyleIdx="10" presStyleCnt="22">
        <dgm:presLayoutVars>
          <dgm:bulletEnabled val="1"/>
        </dgm:presLayoutVars>
      </dgm:prSet>
      <dgm:spPr/>
    </dgm:pt>
    <dgm:pt modelId="{133898D1-D14C-4025-8B01-7AA873A34D68}" type="pres">
      <dgm:prSet presAssocID="{7389CA31-F7C6-4E33-B169-C13B92D814E2}" presName="sibTrans" presStyleCnt="0"/>
      <dgm:spPr/>
    </dgm:pt>
    <dgm:pt modelId="{B4735644-1C54-4DFC-ABA3-5302DF888E82}" type="pres">
      <dgm:prSet presAssocID="{BAA43BD6-D386-4E55-AF02-F8CC34F8FE45}" presName="node" presStyleLbl="node1" presStyleIdx="11" presStyleCnt="22">
        <dgm:presLayoutVars>
          <dgm:bulletEnabled val="1"/>
        </dgm:presLayoutVars>
      </dgm:prSet>
      <dgm:spPr/>
    </dgm:pt>
    <dgm:pt modelId="{B69F05F5-FBEF-4718-A0A6-40418DEC7D6F}" type="pres">
      <dgm:prSet presAssocID="{36B4FA6B-3DD9-485B-9848-ACEF9BD79BCE}" presName="sibTrans" presStyleCnt="0"/>
      <dgm:spPr/>
    </dgm:pt>
    <dgm:pt modelId="{31013EC8-88DA-49B2-9BF7-774CD16624A1}" type="pres">
      <dgm:prSet presAssocID="{9A98196B-1709-4389-80AC-98F190DB9B8C}" presName="node" presStyleLbl="node1" presStyleIdx="12" presStyleCnt="22">
        <dgm:presLayoutVars>
          <dgm:bulletEnabled val="1"/>
        </dgm:presLayoutVars>
      </dgm:prSet>
      <dgm:spPr/>
    </dgm:pt>
    <dgm:pt modelId="{25622465-A00E-445F-8B8E-8DF6D3811AAC}" type="pres">
      <dgm:prSet presAssocID="{D12D0B3C-A916-4A40-9336-D33901689732}" presName="sibTrans" presStyleCnt="0"/>
      <dgm:spPr/>
    </dgm:pt>
    <dgm:pt modelId="{E6F7092E-7E05-48AF-9738-9707C9BE6A9B}" type="pres">
      <dgm:prSet presAssocID="{798BD9A5-00DE-49BD-8199-E1F7BF03947E}" presName="node" presStyleLbl="node1" presStyleIdx="13" presStyleCnt="22">
        <dgm:presLayoutVars>
          <dgm:bulletEnabled val="1"/>
        </dgm:presLayoutVars>
      </dgm:prSet>
      <dgm:spPr/>
    </dgm:pt>
    <dgm:pt modelId="{D1F262E1-3EC2-4BC2-9C02-3152199198E5}" type="pres">
      <dgm:prSet presAssocID="{28229F00-97FE-4142-B4C4-802EF8BA004C}" presName="sibTrans" presStyleCnt="0"/>
      <dgm:spPr/>
    </dgm:pt>
    <dgm:pt modelId="{6A3379CB-7C49-4190-9BE6-4CC566B444F8}" type="pres">
      <dgm:prSet presAssocID="{6470FD0C-FAD5-4A00-B83A-A7B468134902}" presName="node" presStyleLbl="node1" presStyleIdx="14" presStyleCnt="22">
        <dgm:presLayoutVars>
          <dgm:bulletEnabled val="1"/>
        </dgm:presLayoutVars>
      </dgm:prSet>
      <dgm:spPr/>
    </dgm:pt>
    <dgm:pt modelId="{6B8A1894-EE8A-4F41-9389-F9A859D3089B}" type="pres">
      <dgm:prSet presAssocID="{3919841C-7E95-4581-927C-3FC33FC38245}" presName="sibTrans" presStyleCnt="0"/>
      <dgm:spPr/>
    </dgm:pt>
    <dgm:pt modelId="{29A33F61-43E8-4E5C-B5C6-49056E488C7A}" type="pres">
      <dgm:prSet presAssocID="{6D8D61B5-8C5F-493E-8183-002BEBED9C2F}" presName="node" presStyleLbl="node1" presStyleIdx="15" presStyleCnt="22">
        <dgm:presLayoutVars>
          <dgm:bulletEnabled val="1"/>
        </dgm:presLayoutVars>
      </dgm:prSet>
      <dgm:spPr/>
    </dgm:pt>
    <dgm:pt modelId="{1A8F368B-79C8-40F7-93E7-2D357C506371}" type="pres">
      <dgm:prSet presAssocID="{8AEF22EC-9735-44DF-82FE-AFC0E7B5E2CE}" presName="sibTrans" presStyleCnt="0"/>
      <dgm:spPr/>
    </dgm:pt>
    <dgm:pt modelId="{79F8EE5C-33A9-4616-A862-9D201233C72D}" type="pres">
      <dgm:prSet presAssocID="{A9F0C987-A7DE-4E26-A3CD-688974DC2BCE}" presName="node" presStyleLbl="node1" presStyleIdx="16" presStyleCnt="22">
        <dgm:presLayoutVars>
          <dgm:bulletEnabled val="1"/>
        </dgm:presLayoutVars>
      </dgm:prSet>
      <dgm:spPr/>
    </dgm:pt>
    <dgm:pt modelId="{82987F85-EECE-4B79-A8C4-51B16478FF8A}" type="pres">
      <dgm:prSet presAssocID="{05227DD3-03C5-4932-BE3E-EB3801CEE42C}" presName="sibTrans" presStyleCnt="0"/>
      <dgm:spPr/>
    </dgm:pt>
    <dgm:pt modelId="{6F59D7D9-3C2F-45F2-8D26-E49C0D9A2487}" type="pres">
      <dgm:prSet presAssocID="{2268F108-C6A6-43E8-B4A9-417DE6396AC8}" presName="node" presStyleLbl="node1" presStyleIdx="17" presStyleCnt="22">
        <dgm:presLayoutVars>
          <dgm:bulletEnabled val="1"/>
        </dgm:presLayoutVars>
      </dgm:prSet>
      <dgm:spPr/>
    </dgm:pt>
    <dgm:pt modelId="{5D6AAC3B-6A8D-4B1D-B7E3-9A0407FF9F97}" type="pres">
      <dgm:prSet presAssocID="{F6F09E8B-0941-4B46-AB48-F5502B11DF56}" presName="sibTrans" presStyleCnt="0"/>
      <dgm:spPr/>
    </dgm:pt>
    <dgm:pt modelId="{4B5B3E9E-C4CE-47C4-B503-1CD153CDF803}" type="pres">
      <dgm:prSet presAssocID="{52AF5A5A-3FE9-4D0B-87F2-8EDE10D6B301}" presName="node" presStyleLbl="node1" presStyleIdx="18" presStyleCnt="22">
        <dgm:presLayoutVars>
          <dgm:bulletEnabled val="1"/>
        </dgm:presLayoutVars>
      </dgm:prSet>
      <dgm:spPr/>
    </dgm:pt>
    <dgm:pt modelId="{58E2158B-8471-4404-A243-5455AE73A203}" type="pres">
      <dgm:prSet presAssocID="{F2DB7B81-AD8D-4FE4-9CF2-9D37B71B7EC9}" presName="sibTrans" presStyleCnt="0"/>
      <dgm:spPr/>
    </dgm:pt>
    <dgm:pt modelId="{3E91A72C-E270-4DDC-92B6-CA1DCB9AF851}" type="pres">
      <dgm:prSet presAssocID="{3945730E-7D6A-4169-A2AA-954E584500C6}" presName="node" presStyleLbl="node1" presStyleIdx="19" presStyleCnt="22">
        <dgm:presLayoutVars>
          <dgm:bulletEnabled val="1"/>
        </dgm:presLayoutVars>
      </dgm:prSet>
      <dgm:spPr/>
    </dgm:pt>
    <dgm:pt modelId="{0651B4D0-8D5F-4C2F-9F4E-62A08DD97AEA}" type="pres">
      <dgm:prSet presAssocID="{1822087C-248E-4D91-94B1-B82AC800E872}" presName="sibTrans" presStyleCnt="0"/>
      <dgm:spPr/>
    </dgm:pt>
    <dgm:pt modelId="{92B48B46-36DD-4427-81B6-556ACB901295}" type="pres">
      <dgm:prSet presAssocID="{ECBB053F-31AD-479C-9D0C-4BDCD178B6F1}" presName="node" presStyleLbl="node1" presStyleIdx="20" presStyleCnt="22">
        <dgm:presLayoutVars>
          <dgm:bulletEnabled val="1"/>
        </dgm:presLayoutVars>
      </dgm:prSet>
      <dgm:spPr/>
    </dgm:pt>
    <dgm:pt modelId="{89E3F6AF-82A4-49E6-AFF7-D8961ABAD101}" type="pres">
      <dgm:prSet presAssocID="{8D5CF198-EF16-40D8-9A15-B0B58EBA7B4E}" presName="sibTrans" presStyleCnt="0"/>
      <dgm:spPr/>
    </dgm:pt>
    <dgm:pt modelId="{F9D178FE-3A7E-4A27-BDF0-F6DBDDC57610}" type="pres">
      <dgm:prSet presAssocID="{4B51977E-5E01-4316-ACD3-D54FD2B2D4B7}" presName="node" presStyleLbl="node1" presStyleIdx="21" presStyleCnt="22">
        <dgm:presLayoutVars>
          <dgm:bulletEnabled val="1"/>
        </dgm:presLayoutVars>
      </dgm:prSet>
      <dgm:spPr/>
    </dgm:pt>
  </dgm:ptLst>
  <dgm:cxnLst>
    <dgm:cxn modelId="{E97D6E01-337E-40CB-8D1A-1FF69DE01D88}" type="presOf" srcId="{BAA43BD6-D386-4E55-AF02-F8CC34F8FE45}" destId="{B4735644-1C54-4DFC-ABA3-5302DF888E82}" srcOrd="0" destOrd="0" presId="urn:microsoft.com/office/officeart/2005/8/layout/default"/>
    <dgm:cxn modelId="{61B42804-3DAB-46EB-9725-891CB08119B3}" type="presOf" srcId="{0DFD0D13-52FE-4A1F-A66A-FAD6C7CBBD81}" destId="{E53D3736-8F71-4E60-B2DD-21C8BB441B19}" srcOrd="0" destOrd="0" presId="urn:microsoft.com/office/officeart/2005/8/layout/default"/>
    <dgm:cxn modelId="{F9C77406-DBE2-45DC-9045-75B01E02BCA4}" type="presOf" srcId="{E835830D-3965-41B8-BC3C-650F79415F95}" destId="{30431621-9481-4C30-856B-5A4B61612555}" srcOrd="0" destOrd="0" presId="urn:microsoft.com/office/officeart/2005/8/layout/default"/>
    <dgm:cxn modelId="{FD0F0623-555F-4087-9EBA-1D3611D614A6}" srcId="{D14135EF-6F74-434E-BA04-ED809B5AAA93}" destId="{6D8D61B5-8C5F-493E-8183-002BEBED9C2F}" srcOrd="15" destOrd="0" parTransId="{8437ED78-67A5-4BEB-B851-D947C74560ED}" sibTransId="{8AEF22EC-9735-44DF-82FE-AFC0E7B5E2CE}"/>
    <dgm:cxn modelId="{4CA31023-B166-4833-B246-B1DFB6EDD3C0}" srcId="{D14135EF-6F74-434E-BA04-ED809B5AAA93}" destId="{4B51977E-5E01-4316-ACD3-D54FD2B2D4B7}" srcOrd="21" destOrd="0" parTransId="{526B81AA-A8AE-439F-B567-E185AE417226}" sibTransId="{388D361F-681C-4E77-B4FE-EB118F3DE4EE}"/>
    <dgm:cxn modelId="{E2951B2B-D8D1-4D9C-8532-9DC19949C713}" srcId="{D14135EF-6F74-434E-BA04-ED809B5AAA93}" destId="{3945730E-7D6A-4169-A2AA-954E584500C6}" srcOrd="19" destOrd="0" parTransId="{73E20C5F-A11E-482F-8738-F3559FAD07D8}" sibTransId="{1822087C-248E-4D91-94B1-B82AC800E872}"/>
    <dgm:cxn modelId="{D9218B2D-1356-43A6-9ABB-11EB2CC642A9}" srcId="{D14135EF-6F74-434E-BA04-ED809B5AAA93}" destId="{A7FFB106-C2D6-463C-83E7-D796AB567B40}" srcOrd="4" destOrd="0" parTransId="{3BCC71C4-0FBA-4BC1-950C-D6432DB3590A}" sibTransId="{FFE5EF00-9758-45FF-96C0-5AA93600D4D6}"/>
    <dgm:cxn modelId="{28681E2E-C56D-4295-88A8-F909B9FD38C1}" type="presOf" srcId="{26EFAE19-EEBF-4ED0-9B7C-CCF620C5BB7C}" destId="{6914BA44-CC28-4D54-A930-F9838ED40D2E}" srcOrd="0" destOrd="0" presId="urn:microsoft.com/office/officeart/2005/8/layout/default"/>
    <dgm:cxn modelId="{4339DC2F-C5B5-45FE-8B80-11AD3CDB6715}" type="presOf" srcId="{4274DEFD-0371-428D-8F0C-AB14F4DAAD47}" destId="{E7C0C64A-748B-40B4-B612-63383B032FAC}" srcOrd="0" destOrd="0" presId="urn:microsoft.com/office/officeart/2005/8/layout/default"/>
    <dgm:cxn modelId="{38210535-0268-4C9B-B6C4-57C305EE2A1C}" type="presOf" srcId="{4F27EB3B-8636-4BDB-8A9C-5D5F42A53BF4}" destId="{E9640FDF-3E90-4A58-9686-C65237474F3E}" srcOrd="0" destOrd="0" presId="urn:microsoft.com/office/officeart/2005/8/layout/default"/>
    <dgm:cxn modelId="{A9C40038-6EB6-4A4E-AE85-15CD3597FDF4}" srcId="{D14135EF-6F74-434E-BA04-ED809B5AAA93}" destId="{0DFD0D13-52FE-4A1F-A66A-FAD6C7CBBD81}" srcOrd="10" destOrd="0" parTransId="{0BE56749-CC8A-47B6-88C7-8F9104BD4236}" sibTransId="{7389CA31-F7C6-4E33-B169-C13B92D814E2}"/>
    <dgm:cxn modelId="{1D5A0A5F-B999-4CC5-A35D-3B776E027305}" type="presOf" srcId="{4C9D8F57-0F65-4829-A109-A0832185A8CC}" destId="{A9EDCA66-F3B7-4DF4-9F8E-2B0CADEEEC1D}" srcOrd="0" destOrd="0" presId="urn:microsoft.com/office/officeart/2005/8/layout/default"/>
    <dgm:cxn modelId="{62E47341-0817-495A-B62A-C13837F01F34}" type="presOf" srcId="{52AF5A5A-3FE9-4D0B-87F2-8EDE10D6B301}" destId="{4B5B3E9E-C4CE-47C4-B503-1CD153CDF803}" srcOrd="0" destOrd="0" presId="urn:microsoft.com/office/officeart/2005/8/layout/default"/>
    <dgm:cxn modelId="{2051A741-DCB7-44C1-A675-3A355BE882E3}" srcId="{D14135EF-6F74-434E-BA04-ED809B5AAA93}" destId="{9371FD3A-86F2-4E61-B53C-EB6DE6A70019}" srcOrd="8" destOrd="0" parTransId="{A3CBA9E9-FC9B-41B2-9853-9D2E998C96EA}" sibTransId="{DC0BF924-EB83-47C9-9066-0A9201DF10C5}"/>
    <dgm:cxn modelId="{2675FD67-0E73-46BB-BE39-1B4EBB6F9D8A}" srcId="{D14135EF-6F74-434E-BA04-ED809B5AAA93}" destId="{4C9D8F57-0F65-4829-A109-A0832185A8CC}" srcOrd="3" destOrd="0" parTransId="{58642C28-2033-414D-92B5-D2E12D7665D6}" sibTransId="{68366B31-7E77-4A87-AF4A-81465984ADD1}"/>
    <dgm:cxn modelId="{C98D1B4C-86EB-425F-9ACB-9B75D088B242}" srcId="{D14135EF-6F74-434E-BA04-ED809B5AAA93}" destId="{9A98196B-1709-4389-80AC-98F190DB9B8C}" srcOrd="12" destOrd="0" parTransId="{554C3CB5-064D-4092-8CFF-F2C26B65659A}" sibTransId="{D12D0B3C-A916-4A40-9336-D33901689732}"/>
    <dgm:cxn modelId="{ABDEF450-0DE8-4597-86E4-B596448F28F4}" srcId="{D14135EF-6F74-434E-BA04-ED809B5AAA93}" destId="{26EFAE19-EEBF-4ED0-9B7C-CCF620C5BB7C}" srcOrd="5" destOrd="0" parTransId="{010939E7-F6F8-40F8-9B52-3AA610BFBCBC}" sibTransId="{53F03255-FB33-4DAE-968B-36E87F13FD23}"/>
    <dgm:cxn modelId="{E8454D72-DBBA-42D0-8A07-517D4AEC950B}" type="presOf" srcId="{60884F4C-08E0-47BB-AE1B-7AB56CD9E415}" destId="{C9971FB0-C28A-4CC4-A97A-442C303AAFD5}" srcOrd="0" destOrd="0" presId="urn:microsoft.com/office/officeart/2005/8/layout/default"/>
    <dgm:cxn modelId="{E5DA3854-6469-46AB-826C-3B7EABCDC5BF}" srcId="{D14135EF-6F74-434E-BA04-ED809B5AAA93}" destId="{60884F4C-08E0-47BB-AE1B-7AB56CD9E415}" srcOrd="1" destOrd="0" parTransId="{746AC766-42C9-43F0-8087-3D7C34B82089}" sibTransId="{68D5C608-9878-4A01-AF53-61D086C350BF}"/>
    <dgm:cxn modelId="{7B4F2D55-82DB-4C15-B041-0AAFF34930AB}" type="presOf" srcId="{A9F0C987-A7DE-4E26-A3CD-688974DC2BCE}" destId="{79F8EE5C-33A9-4616-A862-9D201233C72D}" srcOrd="0" destOrd="0" presId="urn:microsoft.com/office/officeart/2005/8/layout/default"/>
    <dgm:cxn modelId="{ED0E2658-6DE6-4EC1-872B-CB9FF354FFD1}" type="presOf" srcId="{B5060015-5825-4599-8390-6E5B5262E932}" destId="{68F8F075-5644-49AE-9C56-ED327B4329FE}" srcOrd="0" destOrd="0" presId="urn:microsoft.com/office/officeart/2005/8/layout/default"/>
    <dgm:cxn modelId="{8AD4657D-BAB8-4F9D-8312-FD1E51F4BB10}" srcId="{D14135EF-6F74-434E-BA04-ED809B5AAA93}" destId="{B5060015-5825-4599-8390-6E5B5262E932}" srcOrd="7" destOrd="0" parTransId="{2328B10D-C160-413D-9A26-8E5BE687A2A2}" sibTransId="{242FAB71-4533-48BC-9C75-8255D75EF8E0}"/>
    <dgm:cxn modelId="{D3C6AA7E-E9C8-44CF-BCC3-480FB22911B3}" type="presOf" srcId="{4B51977E-5E01-4316-ACD3-D54FD2B2D4B7}" destId="{F9D178FE-3A7E-4A27-BDF0-F6DBDDC57610}" srcOrd="0" destOrd="0" presId="urn:microsoft.com/office/officeart/2005/8/layout/default"/>
    <dgm:cxn modelId="{1A88408B-B2A6-4BF3-9DE1-FA9717E6C3A2}" type="presOf" srcId="{798BD9A5-00DE-49BD-8199-E1F7BF03947E}" destId="{E6F7092E-7E05-48AF-9738-9707C9BE6A9B}" srcOrd="0" destOrd="0" presId="urn:microsoft.com/office/officeart/2005/8/layout/default"/>
    <dgm:cxn modelId="{51B96892-A5DF-4CFB-83CC-D4B38893353D}" type="presOf" srcId="{9A98196B-1709-4389-80AC-98F190DB9B8C}" destId="{31013EC8-88DA-49B2-9BF7-774CD16624A1}" srcOrd="0" destOrd="0" presId="urn:microsoft.com/office/officeart/2005/8/layout/default"/>
    <dgm:cxn modelId="{BFF36595-FD45-47F4-99C8-3DD29EC883FF}" srcId="{D14135EF-6F74-434E-BA04-ED809B5AAA93}" destId="{4274DEFD-0371-428D-8F0C-AB14F4DAAD47}" srcOrd="6" destOrd="0" parTransId="{627EA63C-E3A8-4B44-9C2C-37B0A52DA145}" sibTransId="{86FCC6E9-58E0-453A-B81A-4AD95405CA90}"/>
    <dgm:cxn modelId="{E2544F9A-2C03-4227-B1BE-56B5EE03752A}" srcId="{D14135EF-6F74-434E-BA04-ED809B5AAA93}" destId="{52AF5A5A-3FE9-4D0B-87F2-8EDE10D6B301}" srcOrd="18" destOrd="0" parTransId="{36F8C045-DB36-471A-B749-D0DC8F781EA5}" sibTransId="{F2DB7B81-AD8D-4FE4-9CF2-9D37B71B7EC9}"/>
    <dgm:cxn modelId="{9EC947A2-E45C-42FE-8592-52DFE21EA6E8}" srcId="{D14135EF-6F74-434E-BA04-ED809B5AAA93}" destId="{2268F108-C6A6-43E8-B4A9-417DE6396AC8}" srcOrd="17" destOrd="0" parTransId="{AABD9270-C9B1-492B-891E-B45E1190DAC4}" sibTransId="{F6F09E8B-0941-4B46-AB48-F5502B11DF56}"/>
    <dgm:cxn modelId="{67DFB0A9-A918-4E2F-AB2E-1EF649755E9F}" srcId="{D14135EF-6F74-434E-BA04-ED809B5AAA93}" destId="{A9F0C987-A7DE-4E26-A3CD-688974DC2BCE}" srcOrd="16" destOrd="0" parTransId="{446670DC-9921-4860-A06D-ABF430061694}" sibTransId="{05227DD3-03C5-4932-BE3E-EB3801CEE42C}"/>
    <dgm:cxn modelId="{CD3E4EAC-A3FC-476B-99C3-5180F170374D}" srcId="{D14135EF-6F74-434E-BA04-ED809B5AAA93}" destId="{ECBB053F-31AD-479C-9D0C-4BDCD178B6F1}" srcOrd="20" destOrd="0" parTransId="{C57FB0CC-F6B9-4425-A15A-0CFBECAA457A}" sibTransId="{8D5CF198-EF16-40D8-9A15-B0B58EBA7B4E}"/>
    <dgm:cxn modelId="{BB3720AF-484A-4BB5-989A-0C1F74EEDAD0}" type="presOf" srcId="{6D8D61B5-8C5F-493E-8183-002BEBED9C2F}" destId="{29A33F61-43E8-4E5C-B5C6-49056E488C7A}" srcOrd="0" destOrd="0" presId="urn:microsoft.com/office/officeart/2005/8/layout/default"/>
    <dgm:cxn modelId="{597E94BF-3520-4E92-BFD5-8D1D27B7BEB7}" srcId="{D14135EF-6F74-434E-BA04-ED809B5AAA93}" destId="{6470FD0C-FAD5-4A00-B83A-A7B468134902}" srcOrd="14" destOrd="0" parTransId="{F7D4CE3D-6238-4786-B2CA-06772ADC0F16}" sibTransId="{3919841C-7E95-4581-927C-3FC33FC38245}"/>
    <dgm:cxn modelId="{FEEB5EC6-4FA1-4A33-B543-3D8EAAA689FA}" type="presOf" srcId="{6470FD0C-FAD5-4A00-B83A-A7B468134902}" destId="{6A3379CB-7C49-4190-9BE6-4CC566B444F8}" srcOrd="0" destOrd="0" presId="urn:microsoft.com/office/officeart/2005/8/layout/default"/>
    <dgm:cxn modelId="{687FE6D7-1921-4FEF-8E03-306AB95A5AD9}" type="presOf" srcId="{D14135EF-6F74-434E-BA04-ED809B5AAA93}" destId="{1C7518A8-1C05-4F92-8C6D-4F4323FE9130}" srcOrd="0" destOrd="0" presId="urn:microsoft.com/office/officeart/2005/8/layout/default"/>
    <dgm:cxn modelId="{86EC51DA-D83D-4CC3-9A15-20E8BCF07353}" srcId="{D14135EF-6F74-434E-BA04-ED809B5AAA93}" destId="{13EAC3E6-7EE1-4AD5-A51A-A1238923AE1C}" srcOrd="2" destOrd="0" parTransId="{39ED9341-72FC-46F7-A1FB-01BC6CA5682E}" sibTransId="{B0AB157A-A7CE-40D5-9D50-9E72C363BFD8}"/>
    <dgm:cxn modelId="{F30384DA-FA41-4096-9EA7-2CD2D28A0F46}" srcId="{D14135EF-6F74-434E-BA04-ED809B5AAA93}" destId="{BAA43BD6-D386-4E55-AF02-F8CC34F8FE45}" srcOrd="11" destOrd="0" parTransId="{0AA46AE3-4991-490B-A78E-A705A1C50A02}" sibTransId="{36B4FA6B-3DD9-485B-9848-ACEF9BD79BCE}"/>
    <dgm:cxn modelId="{31FD07DC-6B81-446F-91F7-E213F37AEADE}" type="presOf" srcId="{ECBB053F-31AD-479C-9D0C-4BDCD178B6F1}" destId="{92B48B46-36DD-4427-81B6-556ACB901295}" srcOrd="0" destOrd="0" presId="urn:microsoft.com/office/officeart/2005/8/layout/default"/>
    <dgm:cxn modelId="{224025DE-DC26-4088-AF13-765F06297048}" srcId="{D14135EF-6F74-434E-BA04-ED809B5AAA93}" destId="{E835830D-3965-41B8-BC3C-650F79415F95}" srcOrd="9" destOrd="0" parTransId="{10E545CF-D80F-40A9-B864-42D913857169}" sibTransId="{ED37C78D-234F-42F3-9F30-C67E8D91782D}"/>
    <dgm:cxn modelId="{160E09E0-3FD9-4B3B-981C-FFE89A8BA9AB}" type="presOf" srcId="{3945730E-7D6A-4169-A2AA-954E584500C6}" destId="{3E91A72C-E270-4DDC-92B6-CA1DCB9AF851}" srcOrd="0" destOrd="0" presId="urn:microsoft.com/office/officeart/2005/8/layout/default"/>
    <dgm:cxn modelId="{047A17E8-4CC3-4AF7-A814-8A707F6A8261}" type="presOf" srcId="{A7FFB106-C2D6-463C-83E7-D796AB567B40}" destId="{5C25BB89-34FE-40DC-9F08-A5ED2D6B9324}" srcOrd="0" destOrd="0" presId="urn:microsoft.com/office/officeart/2005/8/layout/default"/>
    <dgm:cxn modelId="{25506CEB-80A8-483B-AF78-9F69042B0297}" type="presOf" srcId="{13EAC3E6-7EE1-4AD5-A51A-A1238923AE1C}" destId="{78E28D6A-46F8-4A31-9D31-783F9E4D791A}" srcOrd="0" destOrd="0" presId="urn:microsoft.com/office/officeart/2005/8/layout/default"/>
    <dgm:cxn modelId="{917B3AF4-03D2-4960-AA32-A7779B5FB44A}" srcId="{D14135EF-6F74-434E-BA04-ED809B5AAA93}" destId="{798BD9A5-00DE-49BD-8199-E1F7BF03947E}" srcOrd="13" destOrd="0" parTransId="{0E1E1B7C-FEC8-4783-8B8E-1D6E0054D059}" sibTransId="{28229F00-97FE-4142-B4C4-802EF8BA004C}"/>
    <dgm:cxn modelId="{A912E9F6-B8FB-4ECE-9867-3C994BC560FF}" type="presOf" srcId="{9371FD3A-86F2-4E61-B53C-EB6DE6A70019}" destId="{1AA8BF11-12F4-4A8D-8AA7-5084F3960281}" srcOrd="0" destOrd="0" presId="urn:microsoft.com/office/officeart/2005/8/layout/default"/>
    <dgm:cxn modelId="{9F196CF8-9B12-4766-8E3C-C5022F331171}" srcId="{D14135EF-6F74-434E-BA04-ED809B5AAA93}" destId="{4F27EB3B-8636-4BDB-8A9C-5D5F42A53BF4}" srcOrd="0" destOrd="0" parTransId="{A36A2C5E-E87B-4755-9CB0-F3B50257B2BB}" sibTransId="{2476DD59-A974-4A8A-B917-0548EFDA11F1}"/>
    <dgm:cxn modelId="{7F8E94F9-B3C3-47E0-8A49-65E5DEEC72AC}" type="presOf" srcId="{2268F108-C6A6-43E8-B4A9-417DE6396AC8}" destId="{6F59D7D9-3C2F-45F2-8D26-E49C0D9A2487}" srcOrd="0" destOrd="0" presId="urn:microsoft.com/office/officeart/2005/8/layout/default"/>
    <dgm:cxn modelId="{3C0C3039-D9A5-4B46-89FD-DC9E62D91878}" type="presParOf" srcId="{1C7518A8-1C05-4F92-8C6D-4F4323FE9130}" destId="{E9640FDF-3E90-4A58-9686-C65237474F3E}" srcOrd="0" destOrd="0" presId="urn:microsoft.com/office/officeart/2005/8/layout/default"/>
    <dgm:cxn modelId="{3EEF9B70-2208-40B9-BBBC-F20D60841E34}" type="presParOf" srcId="{1C7518A8-1C05-4F92-8C6D-4F4323FE9130}" destId="{C7032B69-58A8-44E2-A29D-F54C06DA5507}" srcOrd="1" destOrd="0" presId="urn:microsoft.com/office/officeart/2005/8/layout/default"/>
    <dgm:cxn modelId="{87568DB3-944D-4D2B-AC23-61BD1E84981D}" type="presParOf" srcId="{1C7518A8-1C05-4F92-8C6D-4F4323FE9130}" destId="{C9971FB0-C28A-4CC4-A97A-442C303AAFD5}" srcOrd="2" destOrd="0" presId="urn:microsoft.com/office/officeart/2005/8/layout/default"/>
    <dgm:cxn modelId="{53277138-9147-474B-99CD-C0014B6CBCA4}" type="presParOf" srcId="{1C7518A8-1C05-4F92-8C6D-4F4323FE9130}" destId="{12661AFE-0503-4C26-A5FA-666ABDD00B3B}" srcOrd="3" destOrd="0" presId="urn:microsoft.com/office/officeart/2005/8/layout/default"/>
    <dgm:cxn modelId="{3582946D-3255-4B53-850E-CBF1BD0B0B84}" type="presParOf" srcId="{1C7518A8-1C05-4F92-8C6D-4F4323FE9130}" destId="{78E28D6A-46F8-4A31-9D31-783F9E4D791A}" srcOrd="4" destOrd="0" presId="urn:microsoft.com/office/officeart/2005/8/layout/default"/>
    <dgm:cxn modelId="{851CDDB6-8B62-434A-84E9-D9830A0A5E4D}" type="presParOf" srcId="{1C7518A8-1C05-4F92-8C6D-4F4323FE9130}" destId="{A59FD56E-F77B-430F-88B9-C9B0BD224A59}" srcOrd="5" destOrd="0" presId="urn:microsoft.com/office/officeart/2005/8/layout/default"/>
    <dgm:cxn modelId="{71EF80E1-3C74-48F8-B49B-913F0A193402}" type="presParOf" srcId="{1C7518A8-1C05-4F92-8C6D-4F4323FE9130}" destId="{A9EDCA66-F3B7-4DF4-9F8E-2B0CADEEEC1D}" srcOrd="6" destOrd="0" presId="urn:microsoft.com/office/officeart/2005/8/layout/default"/>
    <dgm:cxn modelId="{AFB5DDDD-6244-4406-A001-5E4666EEEAFD}" type="presParOf" srcId="{1C7518A8-1C05-4F92-8C6D-4F4323FE9130}" destId="{7D2148A8-2857-4951-93E0-2B0C5054D8DD}" srcOrd="7" destOrd="0" presId="urn:microsoft.com/office/officeart/2005/8/layout/default"/>
    <dgm:cxn modelId="{4F521DB4-64C4-4F23-9873-F83AF564B49D}" type="presParOf" srcId="{1C7518A8-1C05-4F92-8C6D-4F4323FE9130}" destId="{5C25BB89-34FE-40DC-9F08-A5ED2D6B9324}" srcOrd="8" destOrd="0" presId="urn:microsoft.com/office/officeart/2005/8/layout/default"/>
    <dgm:cxn modelId="{5AC5DA18-3E73-4AA9-A61A-57B80EFFD978}" type="presParOf" srcId="{1C7518A8-1C05-4F92-8C6D-4F4323FE9130}" destId="{200E35D9-22D8-44F9-BA42-52728C082E25}" srcOrd="9" destOrd="0" presId="urn:microsoft.com/office/officeart/2005/8/layout/default"/>
    <dgm:cxn modelId="{A22B8261-746F-419F-8A2D-1601B87E7105}" type="presParOf" srcId="{1C7518A8-1C05-4F92-8C6D-4F4323FE9130}" destId="{6914BA44-CC28-4D54-A930-F9838ED40D2E}" srcOrd="10" destOrd="0" presId="urn:microsoft.com/office/officeart/2005/8/layout/default"/>
    <dgm:cxn modelId="{9B9DC782-C692-42D2-A86B-4D6C09E0DD35}" type="presParOf" srcId="{1C7518A8-1C05-4F92-8C6D-4F4323FE9130}" destId="{38D9B022-4334-4DF9-A08F-A90F48ECE968}" srcOrd="11" destOrd="0" presId="urn:microsoft.com/office/officeart/2005/8/layout/default"/>
    <dgm:cxn modelId="{AC7D4A87-B9BB-4A4C-B013-465D8860F07B}" type="presParOf" srcId="{1C7518A8-1C05-4F92-8C6D-4F4323FE9130}" destId="{E7C0C64A-748B-40B4-B612-63383B032FAC}" srcOrd="12" destOrd="0" presId="urn:microsoft.com/office/officeart/2005/8/layout/default"/>
    <dgm:cxn modelId="{8A88A399-87CD-4967-8D12-4DACA3C532DA}" type="presParOf" srcId="{1C7518A8-1C05-4F92-8C6D-4F4323FE9130}" destId="{A127E89A-B7B4-40B9-B92B-952F09C0A009}" srcOrd="13" destOrd="0" presId="urn:microsoft.com/office/officeart/2005/8/layout/default"/>
    <dgm:cxn modelId="{E2E64AB1-DFF0-4019-98F3-7E1F307463CC}" type="presParOf" srcId="{1C7518A8-1C05-4F92-8C6D-4F4323FE9130}" destId="{68F8F075-5644-49AE-9C56-ED327B4329FE}" srcOrd="14" destOrd="0" presId="urn:microsoft.com/office/officeart/2005/8/layout/default"/>
    <dgm:cxn modelId="{C62C0FB3-AC46-4AF9-BAFC-637022B7130A}" type="presParOf" srcId="{1C7518A8-1C05-4F92-8C6D-4F4323FE9130}" destId="{88758454-14CB-4D49-83E6-933EFC2C7B07}" srcOrd="15" destOrd="0" presId="urn:microsoft.com/office/officeart/2005/8/layout/default"/>
    <dgm:cxn modelId="{04C054AD-F67A-48C1-9C1D-590C18D60389}" type="presParOf" srcId="{1C7518A8-1C05-4F92-8C6D-4F4323FE9130}" destId="{1AA8BF11-12F4-4A8D-8AA7-5084F3960281}" srcOrd="16" destOrd="0" presId="urn:microsoft.com/office/officeart/2005/8/layout/default"/>
    <dgm:cxn modelId="{B2EB7523-EAB0-48B6-8BEB-97C316C2AF93}" type="presParOf" srcId="{1C7518A8-1C05-4F92-8C6D-4F4323FE9130}" destId="{63B069E7-AD00-49F6-A566-066262B42911}" srcOrd="17" destOrd="0" presId="urn:microsoft.com/office/officeart/2005/8/layout/default"/>
    <dgm:cxn modelId="{8B3206E9-8E33-4DFC-B1B8-C5C90E618F34}" type="presParOf" srcId="{1C7518A8-1C05-4F92-8C6D-4F4323FE9130}" destId="{30431621-9481-4C30-856B-5A4B61612555}" srcOrd="18" destOrd="0" presId="urn:microsoft.com/office/officeart/2005/8/layout/default"/>
    <dgm:cxn modelId="{FA712BE7-CFBE-4562-B2B6-74ED19AEA58B}" type="presParOf" srcId="{1C7518A8-1C05-4F92-8C6D-4F4323FE9130}" destId="{7CCA8B9A-783F-4EA5-B58F-612B6A78E1B6}" srcOrd="19" destOrd="0" presId="urn:microsoft.com/office/officeart/2005/8/layout/default"/>
    <dgm:cxn modelId="{C7507912-C40D-46A0-B5B4-D1EA0D2BCB64}" type="presParOf" srcId="{1C7518A8-1C05-4F92-8C6D-4F4323FE9130}" destId="{E53D3736-8F71-4E60-B2DD-21C8BB441B19}" srcOrd="20" destOrd="0" presId="urn:microsoft.com/office/officeart/2005/8/layout/default"/>
    <dgm:cxn modelId="{50E0D47B-DCAC-4EC3-BA89-BC1829507362}" type="presParOf" srcId="{1C7518A8-1C05-4F92-8C6D-4F4323FE9130}" destId="{133898D1-D14C-4025-8B01-7AA873A34D68}" srcOrd="21" destOrd="0" presId="urn:microsoft.com/office/officeart/2005/8/layout/default"/>
    <dgm:cxn modelId="{FDF1F475-ED03-40CD-9CBA-B00E71FF18C7}" type="presParOf" srcId="{1C7518A8-1C05-4F92-8C6D-4F4323FE9130}" destId="{B4735644-1C54-4DFC-ABA3-5302DF888E82}" srcOrd="22" destOrd="0" presId="urn:microsoft.com/office/officeart/2005/8/layout/default"/>
    <dgm:cxn modelId="{8E7B9ACC-2879-4CF5-B49C-C33ED6061964}" type="presParOf" srcId="{1C7518A8-1C05-4F92-8C6D-4F4323FE9130}" destId="{B69F05F5-FBEF-4718-A0A6-40418DEC7D6F}" srcOrd="23" destOrd="0" presId="urn:microsoft.com/office/officeart/2005/8/layout/default"/>
    <dgm:cxn modelId="{DD6E74A7-A8D3-4D58-861D-5D56A6DC72E4}" type="presParOf" srcId="{1C7518A8-1C05-4F92-8C6D-4F4323FE9130}" destId="{31013EC8-88DA-49B2-9BF7-774CD16624A1}" srcOrd="24" destOrd="0" presId="urn:microsoft.com/office/officeart/2005/8/layout/default"/>
    <dgm:cxn modelId="{0CDA8C55-6F6E-477A-BBBB-19A2A3B9FD1C}" type="presParOf" srcId="{1C7518A8-1C05-4F92-8C6D-4F4323FE9130}" destId="{25622465-A00E-445F-8B8E-8DF6D3811AAC}" srcOrd="25" destOrd="0" presId="urn:microsoft.com/office/officeart/2005/8/layout/default"/>
    <dgm:cxn modelId="{5BB0C3CF-16F0-401F-BA74-80D9FB8D1D01}" type="presParOf" srcId="{1C7518A8-1C05-4F92-8C6D-4F4323FE9130}" destId="{E6F7092E-7E05-48AF-9738-9707C9BE6A9B}" srcOrd="26" destOrd="0" presId="urn:microsoft.com/office/officeart/2005/8/layout/default"/>
    <dgm:cxn modelId="{C49AE2E5-9AA9-42E5-A60F-F6E270682989}" type="presParOf" srcId="{1C7518A8-1C05-4F92-8C6D-4F4323FE9130}" destId="{D1F262E1-3EC2-4BC2-9C02-3152199198E5}" srcOrd="27" destOrd="0" presId="urn:microsoft.com/office/officeart/2005/8/layout/default"/>
    <dgm:cxn modelId="{4B437C94-F458-4554-8386-FD568D39F8D3}" type="presParOf" srcId="{1C7518A8-1C05-4F92-8C6D-4F4323FE9130}" destId="{6A3379CB-7C49-4190-9BE6-4CC566B444F8}" srcOrd="28" destOrd="0" presId="urn:microsoft.com/office/officeart/2005/8/layout/default"/>
    <dgm:cxn modelId="{9DD00EB5-8D9F-4BEA-AD9D-3097057C2CEF}" type="presParOf" srcId="{1C7518A8-1C05-4F92-8C6D-4F4323FE9130}" destId="{6B8A1894-EE8A-4F41-9389-F9A859D3089B}" srcOrd="29" destOrd="0" presId="urn:microsoft.com/office/officeart/2005/8/layout/default"/>
    <dgm:cxn modelId="{46F02563-6B01-42AE-833E-D99D81AFA4DC}" type="presParOf" srcId="{1C7518A8-1C05-4F92-8C6D-4F4323FE9130}" destId="{29A33F61-43E8-4E5C-B5C6-49056E488C7A}" srcOrd="30" destOrd="0" presId="urn:microsoft.com/office/officeart/2005/8/layout/default"/>
    <dgm:cxn modelId="{EF43B1B8-C671-4E45-A419-A9B1281E7A37}" type="presParOf" srcId="{1C7518A8-1C05-4F92-8C6D-4F4323FE9130}" destId="{1A8F368B-79C8-40F7-93E7-2D357C506371}" srcOrd="31" destOrd="0" presId="urn:microsoft.com/office/officeart/2005/8/layout/default"/>
    <dgm:cxn modelId="{2F4757A3-8DBE-4E58-ABED-1F641446251A}" type="presParOf" srcId="{1C7518A8-1C05-4F92-8C6D-4F4323FE9130}" destId="{79F8EE5C-33A9-4616-A862-9D201233C72D}" srcOrd="32" destOrd="0" presId="urn:microsoft.com/office/officeart/2005/8/layout/default"/>
    <dgm:cxn modelId="{07632DEB-0F90-4A05-8281-2005F914EA3B}" type="presParOf" srcId="{1C7518A8-1C05-4F92-8C6D-4F4323FE9130}" destId="{82987F85-EECE-4B79-A8C4-51B16478FF8A}" srcOrd="33" destOrd="0" presId="urn:microsoft.com/office/officeart/2005/8/layout/default"/>
    <dgm:cxn modelId="{B04AC5FF-90B7-43A6-8DD3-C5F4DE4338A6}" type="presParOf" srcId="{1C7518A8-1C05-4F92-8C6D-4F4323FE9130}" destId="{6F59D7D9-3C2F-45F2-8D26-E49C0D9A2487}" srcOrd="34" destOrd="0" presId="urn:microsoft.com/office/officeart/2005/8/layout/default"/>
    <dgm:cxn modelId="{C6795A4A-2B13-4F32-9EF6-AF0105B06E49}" type="presParOf" srcId="{1C7518A8-1C05-4F92-8C6D-4F4323FE9130}" destId="{5D6AAC3B-6A8D-4B1D-B7E3-9A0407FF9F97}" srcOrd="35" destOrd="0" presId="urn:microsoft.com/office/officeart/2005/8/layout/default"/>
    <dgm:cxn modelId="{17C5EFFC-16EE-4FF0-AA33-47C8B41DD797}" type="presParOf" srcId="{1C7518A8-1C05-4F92-8C6D-4F4323FE9130}" destId="{4B5B3E9E-C4CE-47C4-B503-1CD153CDF803}" srcOrd="36" destOrd="0" presId="urn:microsoft.com/office/officeart/2005/8/layout/default"/>
    <dgm:cxn modelId="{225F317B-DDE3-4BCB-B4B7-2D3FB1DD299C}" type="presParOf" srcId="{1C7518A8-1C05-4F92-8C6D-4F4323FE9130}" destId="{58E2158B-8471-4404-A243-5455AE73A203}" srcOrd="37" destOrd="0" presId="urn:microsoft.com/office/officeart/2005/8/layout/default"/>
    <dgm:cxn modelId="{0DC71ABF-7C99-4D61-9B0E-8E8CB8BE4419}" type="presParOf" srcId="{1C7518A8-1C05-4F92-8C6D-4F4323FE9130}" destId="{3E91A72C-E270-4DDC-92B6-CA1DCB9AF851}" srcOrd="38" destOrd="0" presId="urn:microsoft.com/office/officeart/2005/8/layout/default"/>
    <dgm:cxn modelId="{10CE5A99-EA48-46D2-91E1-27E195C44A58}" type="presParOf" srcId="{1C7518A8-1C05-4F92-8C6D-4F4323FE9130}" destId="{0651B4D0-8D5F-4C2F-9F4E-62A08DD97AEA}" srcOrd="39" destOrd="0" presId="urn:microsoft.com/office/officeart/2005/8/layout/default"/>
    <dgm:cxn modelId="{BBA58527-6A98-43C2-BC60-92EBDC5C1394}" type="presParOf" srcId="{1C7518A8-1C05-4F92-8C6D-4F4323FE9130}" destId="{92B48B46-36DD-4427-81B6-556ACB901295}" srcOrd="40" destOrd="0" presId="urn:microsoft.com/office/officeart/2005/8/layout/default"/>
    <dgm:cxn modelId="{D52305B8-447E-49DD-9595-5CB3F9605156}" type="presParOf" srcId="{1C7518A8-1C05-4F92-8C6D-4F4323FE9130}" destId="{89E3F6AF-82A4-49E6-AFF7-D8961ABAD101}" srcOrd="41" destOrd="0" presId="urn:microsoft.com/office/officeart/2005/8/layout/default"/>
    <dgm:cxn modelId="{D3E7159C-968C-4123-A7EF-D87405F53B5D}" type="presParOf" srcId="{1C7518A8-1C05-4F92-8C6D-4F4323FE9130}" destId="{F9D178FE-3A7E-4A27-BDF0-F6DBDDC57610}" srcOrd="4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280F6-9C08-4F24-A497-D9F5FE7D6CEE}">
      <dsp:nvSpPr>
        <dsp:cNvPr id="0" name=""/>
        <dsp:cNvSpPr/>
      </dsp:nvSpPr>
      <dsp:spPr>
        <a:xfrm>
          <a:off x="0" y="400100"/>
          <a:ext cx="9604375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D0EFBD-E735-4C66-81A7-FBEF98C3293A}">
      <dsp:nvSpPr>
        <dsp:cNvPr id="0" name=""/>
        <dsp:cNvSpPr/>
      </dsp:nvSpPr>
      <dsp:spPr>
        <a:xfrm>
          <a:off x="497804" y="0"/>
          <a:ext cx="6723062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system focuses on a model that can provide ease of automation in salary providing department.</a:t>
          </a:r>
          <a:endParaRPr lang="en-IN" sz="1800" kern="1200" dirty="0"/>
        </a:p>
      </dsp:txBody>
      <dsp:txXfrm>
        <a:off x="538153" y="40349"/>
        <a:ext cx="6642364" cy="745862"/>
      </dsp:txXfrm>
    </dsp:sp>
    <dsp:sp modelId="{C619EC91-9858-442B-BC39-E751F85222AB}">
      <dsp:nvSpPr>
        <dsp:cNvPr id="0" name=""/>
        <dsp:cNvSpPr/>
      </dsp:nvSpPr>
      <dsp:spPr>
        <a:xfrm>
          <a:off x="0" y="1556152"/>
          <a:ext cx="9604375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556159-F94A-4F0A-B81C-6830D5AEA8E0}">
      <dsp:nvSpPr>
        <dsp:cNvPr id="0" name=""/>
        <dsp:cNvSpPr/>
      </dsp:nvSpPr>
      <dsp:spPr>
        <a:xfrm>
          <a:off x="524182" y="1218615"/>
          <a:ext cx="6723062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 have data stored in a document for future referencing, about employee salary details.</a:t>
          </a:r>
          <a:endParaRPr lang="en-IN" sz="1800" kern="1200" dirty="0"/>
        </a:p>
      </dsp:txBody>
      <dsp:txXfrm>
        <a:off x="564531" y="1258964"/>
        <a:ext cx="6642364" cy="745862"/>
      </dsp:txXfrm>
    </dsp:sp>
    <dsp:sp modelId="{D8B1AB7E-8D0D-4914-87D2-4C9CF4106374}">
      <dsp:nvSpPr>
        <dsp:cNvPr id="0" name=""/>
        <dsp:cNvSpPr/>
      </dsp:nvSpPr>
      <dsp:spPr>
        <a:xfrm>
          <a:off x="0" y="2703543"/>
          <a:ext cx="9604375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B4EC65-7FCD-4112-A510-0FDBF7215F78}">
      <dsp:nvSpPr>
        <dsp:cNvPr id="0" name=""/>
        <dsp:cNvSpPr/>
      </dsp:nvSpPr>
      <dsp:spPr>
        <a:xfrm>
          <a:off x="480218" y="2426008"/>
          <a:ext cx="6723062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 maintain a record of employee job grades, department &amp; loans.</a:t>
          </a:r>
          <a:endParaRPr lang="en-IN" sz="1800" kern="1200" dirty="0"/>
        </a:p>
      </dsp:txBody>
      <dsp:txXfrm>
        <a:off x="520567" y="2466357"/>
        <a:ext cx="6642364" cy="745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3DDCE8-7222-4C1C-A207-27C1A98AEB91}">
      <dsp:nvSpPr>
        <dsp:cNvPr id="0" name=""/>
        <dsp:cNvSpPr/>
      </dsp:nvSpPr>
      <dsp:spPr>
        <a:xfrm>
          <a:off x="2118525" y="54589"/>
          <a:ext cx="8117632" cy="1181805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8761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-</a:t>
          </a:r>
        </a:p>
      </dsp:txBody>
      <dsp:txXfrm>
        <a:off x="2118525" y="350040"/>
        <a:ext cx="7822181" cy="590903"/>
      </dsp:txXfrm>
    </dsp:sp>
    <dsp:sp modelId="{BC7CFBB5-B4A3-4F4C-AF0C-FB12D7B6DB1F}">
      <dsp:nvSpPr>
        <dsp:cNvPr id="0" name=""/>
        <dsp:cNvSpPr/>
      </dsp:nvSpPr>
      <dsp:spPr>
        <a:xfrm>
          <a:off x="2150915" y="951113"/>
          <a:ext cx="1871114" cy="21859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The first window shows the preface of the code.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It shows the name of the project and developer.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After 5 sec, it redirects user to the login window.</a:t>
          </a:r>
        </a:p>
      </dsp:txBody>
      <dsp:txXfrm>
        <a:off x="2150915" y="951113"/>
        <a:ext cx="1871114" cy="2185983"/>
      </dsp:txXfrm>
    </dsp:sp>
    <dsp:sp modelId="{11BF2490-13D8-4A03-BEC7-1EC282572594}">
      <dsp:nvSpPr>
        <dsp:cNvPr id="0" name=""/>
        <dsp:cNvSpPr/>
      </dsp:nvSpPr>
      <dsp:spPr>
        <a:xfrm>
          <a:off x="4022029" y="431638"/>
          <a:ext cx="6246518" cy="1181805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shade val="50000"/>
                <a:hueOff val="240553"/>
                <a:satOff val="-19871"/>
                <a:lumOff val="2420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240553"/>
                <a:satOff val="-19871"/>
                <a:lumOff val="2420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240553"/>
                <a:satOff val="-19871"/>
                <a:lumOff val="2420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8761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-</a:t>
          </a:r>
        </a:p>
      </dsp:txBody>
      <dsp:txXfrm>
        <a:off x="4022029" y="727089"/>
        <a:ext cx="5951067" cy="590903"/>
      </dsp:txXfrm>
    </dsp:sp>
    <dsp:sp modelId="{3F0A39AB-89C1-4E97-BDA1-E01CB9F1778C}">
      <dsp:nvSpPr>
        <dsp:cNvPr id="0" name=""/>
        <dsp:cNvSpPr/>
      </dsp:nvSpPr>
      <dsp:spPr>
        <a:xfrm>
          <a:off x="4022029" y="1344908"/>
          <a:ext cx="1871114" cy="213026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Thereafter, it allows the admin to enter the details of employee, working in the company.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The details get saved in txt file.</a:t>
          </a:r>
        </a:p>
      </dsp:txBody>
      <dsp:txXfrm>
        <a:off x="4022029" y="1344908"/>
        <a:ext cx="1871114" cy="2130265"/>
      </dsp:txXfrm>
    </dsp:sp>
    <dsp:sp modelId="{8AB645D0-89A7-44DB-8270-7B0F7FDE066B}">
      <dsp:nvSpPr>
        <dsp:cNvPr id="0" name=""/>
        <dsp:cNvSpPr/>
      </dsp:nvSpPr>
      <dsp:spPr>
        <a:xfrm>
          <a:off x="5893143" y="825433"/>
          <a:ext cx="4375404" cy="1181805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shade val="50000"/>
                <a:hueOff val="481106"/>
                <a:satOff val="-39743"/>
                <a:lumOff val="48408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481106"/>
                <a:satOff val="-39743"/>
                <a:lumOff val="48408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481106"/>
                <a:satOff val="-39743"/>
                <a:lumOff val="48408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8761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-</a:t>
          </a:r>
        </a:p>
      </dsp:txBody>
      <dsp:txXfrm>
        <a:off x="5893143" y="1120884"/>
        <a:ext cx="4079953" cy="590903"/>
      </dsp:txXfrm>
    </dsp:sp>
    <dsp:sp modelId="{FE284BFF-E871-46F8-9A81-ADC6F84A0080}">
      <dsp:nvSpPr>
        <dsp:cNvPr id="0" name=""/>
        <dsp:cNvSpPr/>
      </dsp:nvSpPr>
      <dsp:spPr>
        <a:xfrm>
          <a:off x="5893143" y="1738704"/>
          <a:ext cx="1871114" cy="21445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Modification and deletion of the records can be done easily without sabotaging the other entries of file.</a:t>
          </a:r>
        </a:p>
      </dsp:txBody>
      <dsp:txXfrm>
        <a:off x="5893143" y="1738704"/>
        <a:ext cx="1871114" cy="2144509"/>
      </dsp:txXfrm>
    </dsp:sp>
    <dsp:sp modelId="{97E1AD99-75BC-4398-A160-2E437B166C28}">
      <dsp:nvSpPr>
        <dsp:cNvPr id="0" name=""/>
        <dsp:cNvSpPr/>
      </dsp:nvSpPr>
      <dsp:spPr>
        <a:xfrm>
          <a:off x="7764258" y="1219229"/>
          <a:ext cx="2504289" cy="1181805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shade val="50000"/>
                <a:hueOff val="240553"/>
                <a:satOff val="-19871"/>
                <a:lumOff val="2420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240553"/>
                <a:satOff val="-19871"/>
                <a:lumOff val="2420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240553"/>
                <a:satOff val="-19871"/>
                <a:lumOff val="2420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8761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-</a:t>
          </a:r>
        </a:p>
      </dsp:txBody>
      <dsp:txXfrm>
        <a:off x="7764258" y="1514680"/>
        <a:ext cx="2208838" cy="590903"/>
      </dsp:txXfrm>
    </dsp:sp>
    <dsp:sp modelId="{B19A3B2A-C3E6-4B62-B9D8-D9EF9C2C58C4}">
      <dsp:nvSpPr>
        <dsp:cNvPr id="0" name=""/>
        <dsp:cNvSpPr/>
      </dsp:nvSpPr>
      <dsp:spPr>
        <a:xfrm>
          <a:off x="7764258" y="2132499"/>
          <a:ext cx="1888161" cy="21696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The program offers a list displaying all the employees with their details.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Payslips of employees can easily be generated. </a:t>
          </a:r>
        </a:p>
      </dsp:txBody>
      <dsp:txXfrm>
        <a:off x="7764258" y="2132499"/>
        <a:ext cx="1888161" cy="21696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EE6B2C-225D-447D-9315-E7C1438FF3AF}">
      <dsp:nvSpPr>
        <dsp:cNvPr id="0" name=""/>
        <dsp:cNvSpPr/>
      </dsp:nvSpPr>
      <dsp:spPr>
        <a:xfrm>
          <a:off x="2951318" y="864372"/>
          <a:ext cx="4716071" cy="147377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8235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Programming language used: C++</a:t>
          </a:r>
        </a:p>
      </dsp:txBody>
      <dsp:txXfrm>
        <a:off x="2951318" y="864372"/>
        <a:ext cx="4716071" cy="1473772"/>
      </dsp:txXfrm>
    </dsp:sp>
    <dsp:sp modelId="{0A706333-380F-4372-B4B1-214291656512}">
      <dsp:nvSpPr>
        <dsp:cNvPr id="0" name=""/>
        <dsp:cNvSpPr/>
      </dsp:nvSpPr>
      <dsp:spPr>
        <a:xfrm>
          <a:off x="2580540" y="723559"/>
          <a:ext cx="1322521" cy="15474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B97296-8273-42CD-BEFE-66B9C0C1E434}">
      <dsp:nvSpPr>
        <dsp:cNvPr id="0" name=""/>
        <dsp:cNvSpPr/>
      </dsp:nvSpPr>
      <dsp:spPr>
        <a:xfrm>
          <a:off x="340535" y="2719687"/>
          <a:ext cx="4716071" cy="147377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8235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Platform Used: VS Code</a:t>
          </a:r>
        </a:p>
      </dsp:txBody>
      <dsp:txXfrm>
        <a:off x="340535" y="2719687"/>
        <a:ext cx="4716071" cy="1473772"/>
      </dsp:txXfrm>
    </dsp:sp>
    <dsp:sp modelId="{E3975806-5C81-4251-B0CB-C69ADDB69269}">
      <dsp:nvSpPr>
        <dsp:cNvPr id="0" name=""/>
        <dsp:cNvSpPr/>
      </dsp:nvSpPr>
      <dsp:spPr>
        <a:xfrm>
          <a:off x="820" y="2506809"/>
          <a:ext cx="1318065" cy="154746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181492-1EC0-400E-B13C-7050E2AF2149}">
      <dsp:nvSpPr>
        <dsp:cNvPr id="0" name=""/>
        <dsp:cNvSpPr/>
      </dsp:nvSpPr>
      <dsp:spPr>
        <a:xfrm>
          <a:off x="5559872" y="2719687"/>
          <a:ext cx="4716071" cy="147377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8235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OS: Windows 10</a:t>
          </a:r>
        </a:p>
      </dsp:txBody>
      <dsp:txXfrm>
        <a:off x="5559872" y="2719687"/>
        <a:ext cx="4716071" cy="1473772"/>
      </dsp:txXfrm>
    </dsp:sp>
    <dsp:sp modelId="{CC054D3F-2F85-4262-98B3-B36DB7C92C4A}">
      <dsp:nvSpPr>
        <dsp:cNvPr id="0" name=""/>
        <dsp:cNvSpPr/>
      </dsp:nvSpPr>
      <dsp:spPr>
        <a:xfrm>
          <a:off x="5288209" y="2506809"/>
          <a:ext cx="1181960" cy="154746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9DB831-6995-483D-9FBC-2BD4BB148E66}">
      <dsp:nvSpPr>
        <dsp:cNvPr id="0" name=""/>
        <dsp:cNvSpPr/>
      </dsp:nvSpPr>
      <dsp:spPr>
        <a:xfrm>
          <a:off x="1219901" y="1626"/>
          <a:ext cx="4102324" cy="2461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OOPS Concepts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Encapsulation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Abstraction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Class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Objects</a:t>
          </a:r>
        </a:p>
      </dsp:txBody>
      <dsp:txXfrm>
        <a:off x="1219901" y="1626"/>
        <a:ext cx="4102324" cy="2461394"/>
      </dsp:txXfrm>
    </dsp:sp>
    <dsp:sp modelId="{5D6453FF-B29A-4CF9-B9C5-7224C2A9BB02}">
      <dsp:nvSpPr>
        <dsp:cNvPr id="0" name=""/>
        <dsp:cNvSpPr/>
      </dsp:nvSpPr>
      <dsp:spPr>
        <a:xfrm>
          <a:off x="5732459" y="1626"/>
          <a:ext cx="4102324" cy="2461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File Handling Operations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Reading from file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Writing in a file</a:t>
          </a:r>
        </a:p>
      </dsp:txBody>
      <dsp:txXfrm>
        <a:off x="5732459" y="1626"/>
        <a:ext cx="4102324" cy="2461394"/>
      </dsp:txXfrm>
    </dsp:sp>
    <dsp:sp modelId="{AE8493A5-886F-4DF6-9FA4-A711B3085734}">
      <dsp:nvSpPr>
        <dsp:cNvPr id="0" name=""/>
        <dsp:cNvSpPr/>
      </dsp:nvSpPr>
      <dsp:spPr>
        <a:xfrm>
          <a:off x="3476180" y="2873253"/>
          <a:ext cx="4102324" cy="2461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Header files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&lt;</a:t>
          </a:r>
          <a:r>
            <a:rPr lang="en-US" sz="1800" kern="1200" dirty="0" err="1"/>
            <a:t>conio.h</a:t>
          </a:r>
          <a:r>
            <a:rPr lang="en-US" sz="1800" kern="1200" dirty="0"/>
            <a:t>&gt;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&lt;ctype.h&gt;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&lt;windows.h&gt;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&lt;stdlib.h&gt;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&lt;iostream&gt;</a:t>
          </a:r>
        </a:p>
      </dsp:txBody>
      <dsp:txXfrm>
        <a:off x="3476180" y="2873253"/>
        <a:ext cx="4102324" cy="24613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640FDF-3E90-4A58-9686-C65237474F3E}">
      <dsp:nvSpPr>
        <dsp:cNvPr id="0" name=""/>
        <dsp:cNvSpPr/>
      </dsp:nvSpPr>
      <dsp:spPr>
        <a:xfrm>
          <a:off x="1447" y="642255"/>
          <a:ext cx="1824155" cy="1094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void preface();</a:t>
          </a:r>
          <a:endParaRPr lang="en-US" sz="1200" b="1" kern="1200" dirty="0"/>
        </a:p>
      </dsp:txBody>
      <dsp:txXfrm>
        <a:off x="1447" y="642255"/>
        <a:ext cx="1824155" cy="1094493"/>
      </dsp:txXfrm>
    </dsp:sp>
    <dsp:sp modelId="{C9971FB0-C28A-4CC4-A97A-442C303AAFD5}">
      <dsp:nvSpPr>
        <dsp:cNvPr id="0" name=""/>
        <dsp:cNvSpPr/>
      </dsp:nvSpPr>
      <dsp:spPr>
        <a:xfrm>
          <a:off x="2008018" y="642255"/>
          <a:ext cx="1824155" cy="1094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/>
            <a:t>void access();</a:t>
          </a:r>
        </a:p>
      </dsp:txBody>
      <dsp:txXfrm>
        <a:off x="2008018" y="642255"/>
        <a:ext cx="1824155" cy="1094493"/>
      </dsp:txXfrm>
    </dsp:sp>
    <dsp:sp modelId="{78E28D6A-46F8-4A31-9D31-783F9E4D791A}">
      <dsp:nvSpPr>
        <dsp:cNvPr id="0" name=""/>
        <dsp:cNvSpPr/>
      </dsp:nvSpPr>
      <dsp:spPr>
        <a:xfrm>
          <a:off x="4014589" y="642255"/>
          <a:ext cx="1824155" cy="1094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/>
            <a:t>void main_menu();</a:t>
          </a:r>
        </a:p>
      </dsp:txBody>
      <dsp:txXfrm>
        <a:off x="4014589" y="642255"/>
        <a:ext cx="1824155" cy="1094493"/>
      </dsp:txXfrm>
    </dsp:sp>
    <dsp:sp modelId="{A9EDCA66-F3B7-4DF4-9F8E-2B0CADEEEC1D}">
      <dsp:nvSpPr>
        <dsp:cNvPr id="0" name=""/>
        <dsp:cNvSpPr/>
      </dsp:nvSpPr>
      <dsp:spPr>
        <a:xfrm>
          <a:off x="6021160" y="642255"/>
          <a:ext cx="1824155" cy="1094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/>
            <a:t>void modify_remarks(int);</a:t>
          </a:r>
        </a:p>
      </dsp:txBody>
      <dsp:txXfrm>
        <a:off x="6021160" y="642255"/>
        <a:ext cx="1824155" cy="1094493"/>
      </dsp:txXfrm>
    </dsp:sp>
    <dsp:sp modelId="{5C25BB89-34FE-40DC-9F08-A5ED2D6B9324}">
      <dsp:nvSpPr>
        <dsp:cNvPr id="0" name=""/>
        <dsp:cNvSpPr/>
      </dsp:nvSpPr>
      <dsp:spPr>
        <a:xfrm>
          <a:off x="8027731" y="642255"/>
          <a:ext cx="1824155" cy="1094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void Enter();</a:t>
          </a:r>
        </a:p>
      </dsp:txBody>
      <dsp:txXfrm>
        <a:off x="8027731" y="642255"/>
        <a:ext cx="1824155" cy="1094493"/>
      </dsp:txXfrm>
    </dsp:sp>
    <dsp:sp modelId="{6914BA44-CC28-4D54-A930-F9838ED40D2E}">
      <dsp:nvSpPr>
        <dsp:cNvPr id="0" name=""/>
        <dsp:cNvSpPr/>
      </dsp:nvSpPr>
      <dsp:spPr>
        <a:xfrm>
          <a:off x="10034301" y="642255"/>
          <a:ext cx="1824155" cy="1094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/>
            <a:t>void modify_r();</a:t>
          </a:r>
        </a:p>
      </dsp:txBody>
      <dsp:txXfrm>
        <a:off x="10034301" y="642255"/>
        <a:ext cx="1824155" cy="1094493"/>
      </dsp:txXfrm>
    </dsp:sp>
    <dsp:sp modelId="{E7C0C64A-748B-40B4-B612-63383B032FAC}">
      <dsp:nvSpPr>
        <dsp:cNvPr id="0" name=""/>
        <dsp:cNvSpPr/>
      </dsp:nvSpPr>
      <dsp:spPr>
        <a:xfrm>
          <a:off x="1447" y="1919164"/>
          <a:ext cx="1824155" cy="1094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/>
            <a:t>void editmenu();</a:t>
          </a:r>
        </a:p>
      </dsp:txBody>
      <dsp:txXfrm>
        <a:off x="1447" y="1919164"/>
        <a:ext cx="1824155" cy="1094493"/>
      </dsp:txXfrm>
    </dsp:sp>
    <dsp:sp modelId="{68F8F075-5644-49AE-9C56-ED327B4329FE}">
      <dsp:nvSpPr>
        <dsp:cNvPr id="0" name=""/>
        <dsp:cNvSpPr/>
      </dsp:nvSpPr>
      <dsp:spPr>
        <a:xfrm>
          <a:off x="2008018" y="1919164"/>
          <a:ext cx="1824155" cy="1094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/>
            <a:t>void display_name();</a:t>
          </a:r>
        </a:p>
      </dsp:txBody>
      <dsp:txXfrm>
        <a:off x="2008018" y="1919164"/>
        <a:ext cx="1824155" cy="1094493"/>
      </dsp:txXfrm>
    </dsp:sp>
    <dsp:sp modelId="{1AA8BF11-12F4-4A8D-8AA7-5084F3960281}">
      <dsp:nvSpPr>
        <dsp:cNvPr id="0" name=""/>
        <dsp:cNvSpPr/>
      </dsp:nvSpPr>
      <dsp:spPr>
        <a:xfrm>
          <a:off x="4014589" y="1919164"/>
          <a:ext cx="1824155" cy="1094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void </a:t>
          </a:r>
          <a:r>
            <a:rPr lang="en-US" sz="1200" b="1" i="0" kern="1200" dirty="0" err="1"/>
            <a:t>modify_F_Name</a:t>
          </a:r>
          <a:r>
            <a:rPr lang="en-US" sz="1200" b="1" i="0" kern="1200" dirty="0"/>
            <a:t>(</a:t>
          </a:r>
          <a:r>
            <a:rPr lang="en-US" sz="1200" b="1" i="0" kern="1200" dirty="0" err="1"/>
            <a:t>int</a:t>
          </a:r>
          <a:r>
            <a:rPr lang="en-US" sz="1200" b="1" i="0" kern="1200" dirty="0"/>
            <a:t>);</a:t>
          </a:r>
        </a:p>
      </dsp:txBody>
      <dsp:txXfrm>
        <a:off x="4014589" y="1919164"/>
        <a:ext cx="1824155" cy="1094493"/>
      </dsp:txXfrm>
    </dsp:sp>
    <dsp:sp modelId="{30431621-9481-4C30-856B-5A4B61612555}">
      <dsp:nvSpPr>
        <dsp:cNvPr id="0" name=""/>
        <dsp:cNvSpPr/>
      </dsp:nvSpPr>
      <dsp:spPr>
        <a:xfrm>
          <a:off x="6021160" y="1919164"/>
          <a:ext cx="1824155" cy="1094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/>
            <a:t>void modify_L_Name(int);</a:t>
          </a:r>
        </a:p>
      </dsp:txBody>
      <dsp:txXfrm>
        <a:off x="6021160" y="1919164"/>
        <a:ext cx="1824155" cy="1094493"/>
      </dsp:txXfrm>
    </dsp:sp>
    <dsp:sp modelId="{E53D3736-8F71-4E60-B2DD-21C8BB441B19}">
      <dsp:nvSpPr>
        <dsp:cNvPr id="0" name=""/>
        <dsp:cNvSpPr/>
      </dsp:nvSpPr>
      <dsp:spPr>
        <a:xfrm>
          <a:off x="8027731" y="1919164"/>
          <a:ext cx="1824155" cy="1094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/>
            <a:t>void modifyCode(int);</a:t>
          </a:r>
        </a:p>
      </dsp:txBody>
      <dsp:txXfrm>
        <a:off x="8027731" y="1919164"/>
        <a:ext cx="1824155" cy="1094493"/>
      </dsp:txXfrm>
    </dsp:sp>
    <dsp:sp modelId="{B4735644-1C54-4DFC-ABA3-5302DF888E82}">
      <dsp:nvSpPr>
        <dsp:cNvPr id="0" name=""/>
        <dsp:cNvSpPr/>
      </dsp:nvSpPr>
      <dsp:spPr>
        <a:xfrm>
          <a:off x="10034301" y="1919164"/>
          <a:ext cx="1824155" cy="1094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void </a:t>
          </a:r>
          <a:r>
            <a:rPr lang="en-US" sz="1200" b="1" i="0" kern="1200" dirty="0" err="1"/>
            <a:t>modifyDes</a:t>
          </a:r>
          <a:r>
            <a:rPr lang="en-US" sz="1200" b="1" i="0" kern="1200" dirty="0"/>
            <a:t>(</a:t>
          </a:r>
          <a:r>
            <a:rPr lang="en-US" sz="1200" b="1" i="0" kern="1200" dirty="0" err="1"/>
            <a:t>int</a:t>
          </a:r>
          <a:r>
            <a:rPr lang="en-US" sz="1200" b="1" i="0" kern="1200" dirty="0"/>
            <a:t>);</a:t>
          </a:r>
        </a:p>
      </dsp:txBody>
      <dsp:txXfrm>
        <a:off x="10034301" y="1919164"/>
        <a:ext cx="1824155" cy="1094493"/>
      </dsp:txXfrm>
    </dsp:sp>
    <dsp:sp modelId="{31013EC8-88DA-49B2-9BF7-774CD16624A1}">
      <dsp:nvSpPr>
        <dsp:cNvPr id="0" name=""/>
        <dsp:cNvSpPr/>
      </dsp:nvSpPr>
      <dsp:spPr>
        <a:xfrm>
          <a:off x="1447" y="3196073"/>
          <a:ext cx="1824155" cy="1094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void </a:t>
          </a:r>
          <a:r>
            <a:rPr lang="en-US" sz="1200" b="1" i="0" kern="1200" dirty="0" err="1"/>
            <a:t>modifyExperience</a:t>
          </a:r>
          <a:r>
            <a:rPr lang="en-US" sz="1200" b="1" i="0" kern="1200" dirty="0"/>
            <a:t>(</a:t>
          </a:r>
          <a:r>
            <a:rPr lang="en-US" sz="1200" b="1" i="0" kern="1200" dirty="0" err="1"/>
            <a:t>int</a:t>
          </a:r>
          <a:r>
            <a:rPr lang="en-US" sz="1200" b="1" i="0" kern="1200" dirty="0"/>
            <a:t>);</a:t>
          </a:r>
        </a:p>
      </dsp:txBody>
      <dsp:txXfrm>
        <a:off x="1447" y="3196073"/>
        <a:ext cx="1824155" cy="1094493"/>
      </dsp:txXfrm>
    </dsp:sp>
    <dsp:sp modelId="{E6F7092E-7E05-48AF-9738-9707C9BE6A9B}">
      <dsp:nvSpPr>
        <dsp:cNvPr id="0" name=""/>
        <dsp:cNvSpPr/>
      </dsp:nvSpPr>
      <dsp:spPr>
        <a:xfrm>
          <a:off x="2008018" y="3196073"/>
          <a:ext cx="1824155" cy="1094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/>
            <a:t>void modifyAge(int);</a:t>
          </a:r>
        </a:p>
      </dsp:txBody>
      <dsp:txXfrm>
        <a:off x="2008018" y="3196073"/>
        <a:ext cx="1824155" cy="1094493"/>
      </dsp:txXfrm>
    </dsp:sp>
    <dsp:sp modelId="{6A3379CB-7C49-4190-9BE6-4CC566B444F8}">
      <dsp:nvSpPr>
        <dsp:cNvPr id="0" name=""/>
        <dsp:cNvSpPr/>
      </dsp:nvSpPr>
      <dsp:spPr>
        <a:xfrm>
          <a:off x="4014589" y="3196073"/>
          <a:ext cx="1824155" cy="1094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/>
            <a:t>void modifySalary(int);</a:t>
          </a:r>
        </a:p>
      </dsp:txBody>
      <dsp:txXfrm>
        <a:off x="4014589" y="3196073"/>
        <a:ext cx="1824155" cy="1094493"/>
      </dsp:txXfrm>
    </dsp:sp>
    <dsp:sp modelId="{29A33F61-43E8-4E5C-B5C6-49056E488C7A}">
      <dsp:nvSpPr>
        <dsp:cNvPr id="0" name=""/>
        <dsp:cNvSpPr/>
      </dsp:nvSpPr>
      <dsp:spPr>
        <a:xfrm>
          <a:off x="6021160" y="3196073"/>
          <a:ext cx="1824155" cy="1094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/>
            <a:t>void modifyJobGrade(int);</a:t>
          </a:r>
        </a:p>
      </dsp:txBody>
      <dsp:txXfrm>
        <a:off x="6021160" y="3196073"/>
        <a:ext cx="1824155" cy="1094493"/>
      </dsp:txXfrm>
    </dsp:sp>
    <dsp:sp modelId="{79F8EE5C-33A9-4616-A862-9D201233C72D}">
      <dsp:nvSpPr>
        <dsp:cNvPr id="0" name=""/>
        <dsp:cNvSpPr/>
      </dsp:nvSpPr>
      <dsp:spPr>
        <a:xfrm>
          <a:off x="8027731" y="3196073"/>
          <a:ext cx="1824155" cy="1094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/>
            <a:t>void Records();</a:t>
          </a:r>
        </a:p>
      </dsp:txBody>
      <dsp:txXfrm>
        <a:off x="8027731" y="3196073"/>
        <a:ext cx="1824155" cy="1094493"/>
      </dsp:txXfrm>
    </dsp:sp>
    <dsp:sp modelId="{6F59D7D9-3C2F-45F2-8D26-E49C0D9A2487}">
      <dsp:nvSpPr>
        <dsp:cNvPr id="0" name=""/>
        <dsp:cNvSpPr/>
      </dsp:nvSpPr>
      <dsp:spPr>
        <a:xfrm>
          <a:off x="10034301" y="3196073"/>
          <a:ext cx="1824155" cy="1094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void </a:t>
          </a:r>
          <a:r>
            <a:rPr lang="en-US" sz="1200" b="1" i="0" kern="1200" dirty="0" err="1"/>
            <a:t>delete_r</a:t>
          </a:r>
          <a:r>
            <a:rPr lang="en-US" sz="1200" b="1" i="0" kern="1200" dirty="0"/>
            <a:t>();</a:t>
          </a:r>
        </a:p>
      </dsp:txBody>
      <dsp:txXfrm>
        <a:off x="10034301" y="3196073"/>
        <a:ext cx="1824155" cy="1094493"/>
      </dsp:txXfrm>
    </dsp:sp>
    <dsp:sp modelId="{4B5B3E9E-C4CE-47C4-B503-1CD153CDF803}">
      <dsp:nvSpPr>
        <dsp:cNvPr id="0" name=""/>
        <dsp:cNvSpPr/>
      </dsp:nvSpPr>
      <dsp:spPr>
        <a:xfrm>
          <a:off x="2008018" y="4472981"/>
          <a:ext cx="1824155" cy="1094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void </a:t>
          </a:r>
          <a:r>
            <a:rPr lang="en-US" sz="1200" b="1" i="0" kern="1200" dirty="0" err="1"/>
            <a:t>search_r</a:t>
          </a:r>
          <a:r>
            <a:rPr lang="en-US" sz="1200" b="1" i="0" kern="1200" dirty="0"/>
            <a:t>();</a:t>
          </a:r>
        </a:p>
      </dsp:txBody>
      <dsp:txXfrm>
        <a:off x="2008018" y="4472981"/>
        <a:ext cx="1824155" cy="1094493"/>
      </dsp:txXfrm>
    </dsp:sp>
    <dsp:sp modelId="{3E91A72C-E270-4DDC-92B6-CA1DCB9AF851}">
      <dsp:nvSpPr>
        <dsp:cNvPr id="0" name=""/>
        <dsp:cNvSpPr/>
      </dsp:nvSpPr>
      <dsp:spPr>
        <a:xfrm>
          <a:off x="4014589" y="4472981"/>
          <a:ext cx="1824155" cy="1094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void </a:t>
          </a:r>
          <a:r>
            <a:rPr lang="en-US" sz="1200" b="1" i="0" kern="1200" dirty="0" err="1"/>
            <a:t>save_r</a:t>
          </a:r>
          <a:r>
            <a:rPr lang="en-US" sz="1200" b="1" i="0" kern="1200" dirty="0"/>
            <a:t>();</a:t>
          </a:r>
        </a:p>
      </dsp:txBody>
      <dsp:txXfrm>
        <a:off x="4014589" y="4472981"/>
        <a:ext cx="1824155" cy="1094493"/>
      </dsp:txXfrm>
    </dsp:sp>
    <dsp:sp modelId="{92B48B46-36DD-4427-81B6-556ACB901295}">
      <dsp:nvSpPr>
        <dsp:cNvPr id="0" name=""/>
        <dsp:cNvSpPr/>
      </dsp:nvSpPr>
      <dsp:spPr>
        <a:xfrm>
          <a:off x="6021160" y="4472981"/>
          <a:ext cx="1824155" cy="1094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void </a:t>
          </a:r>
          <a:r>
            <a:rPr lang="en-US" sz="1200" b="1" i="0" kern="1200" dirty="0" err="1"/>
            <a:t>get_r</a:t>
          </a:r>
          <a:r>
            <a:rPr lang="en-US" sz="1200" b="1" i="0" kern="1200" dirty="0"/>
            <a:t>();</a:t>
          </a:r>
        </a:p>
      </dsp:txBody>
      <dsp:txXfrm>
        <a:off x="6021160" y="4472981"/>
        <a:ext cx="1824155" cy="1094493"/>
      </dsp:txXfrm>
    </dsp:sp>
    <dsp:sp modelId="{F9D178FE-3A7E-4A27-BDF0-F6DBDDC57610}">
      <dsp:nvSpPr>
        <dsp:cNvPr id="0" name=""/>
        <dsp:cNvSpPr/>
      </dsp:nvSpPr>
      <dsp:spPr>
        <a:xfrm>
          <a:off x="8027731" y="4472981"/>
          <a:ext cx="1824155" cy="1094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void </a:t>
          </a:r>
          <a:r>
            <a:rPr lang="en-US" sz="1200" b="1" i="0" kern="1200" dirty="0" err="1"/>
            <a:t>display_e_Payslip</a:t>
          </a:r>
          <a:r>
            <a:rPr lang="en-US" sz="1200" b="1" i="0" kern="1200" dirty="0"/>
            <a:t>();</a:t>
          </a:r>
        </a:p>
      </dsp:txBody>
      <dsp:txXfrm>
        <a:off x="8027731" y="4472981"/>
        <a:ext cx="1824155" cy="10944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9C64-4879-4625-84AA-0CA04CA6B45F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B464A4A-2443-4FA8-B639-161131C90B6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61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9C64-4879-4625-84AA-0CA04CA6B45F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4A4A-2443-4FA8-B639-161131C90B67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1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9C64-4879-4625-84AA-0CA04CA6B45F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4A4A-2443-4FA8-B639-161131C90B6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05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9C64-4879-4625-84AA-0CA04CA6B45F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4A4A-2443-4FA8-B639-161131C90B67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07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9C64-4879-4625-84AA-0CA04CA6B45F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4A4A-2443-4FA8-B639-161131C90B6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44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9C64-4879-4625-84AA-0CA04CA6B45F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4A4A-2443-4FA8-B639-161131C90B67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86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9C64-4879-4625-84AA-0CA04CA6B45F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4A4A-2443-4FA8-B639-161131C90B67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31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9C64-4879-4625-84AA-0CA04CA6B45F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4A4A-2443-4FA8-B639-161131C90B67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9C64-4879-4625-84AA-0CA04CA6B45F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4A4A-2443-4FA8-B639-161131C90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04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9C64-4879-4625-84AA-0CA04CA6B45F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4A4A-2443-4FA8-B639-161131C90B67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821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7BC9C64-4879-4625-84AA-0CA04CA6B45F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4A4A-2443-4FA8-B639-161131C90B67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17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C9C64-4879-4625-84AA-0CA04CA6B45F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B464A4A-2443-4FA8-B639-161131C90B6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23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6C0A-A503-4705-8D0E-A7B9ECAAF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1293618"/>
            <a:ext cx="8637073" cy="2541431"/>
          </a:xfrm>
        </p:spPr>
        <p:txBody>
          <a:bodyPr>
            <a:normAutofit/>
            <a:scene3d>
              <a:camera prst="perspectiveRelaxedModerately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 algn="ctr"/>
            <a:r>
              <a:rPr lang="en-US" sz="5400" b="1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PAYROLL MANAGEMENT SYSTEM</a:t>
            </a:r>
            <a:br>
              <a:rPr lang="en-US" sz="5400" b="1" dirty="0"/>
            </a:br>
            <a:endParaRPr lang="en-IN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B1FC8-C670-435E-988A-9E1A12FB4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12225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Developed by-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yasH bisht</a:t>
            </a:r>
          </a:p>
          <a:p>
            <a:pPr algn="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B.Tech (cse),section g,iii semester</a:t>
            </a:r>
          </a:p>
          <a:p>
            <a:pPr algn="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University roll no.- 2018872</a:t>
            </a:r>
          </a:p>
          <a:p>
            <a:pPr algn="r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81" y="3560617"/>
            <a:ext cx="2105799" cy="2367270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45396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410" y="105525"/>
            <a:ext cx="9281880" cy="616374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4" name="Rectangle 3"/>
          <p:cNvSpPr/>
          <p:nvPr/>
        </p:nvSpPr>
        <p:spPr>
          <a:xfrm>
            <a:off x="-573380" y="1894794"/>
            <a:ext cx="12103100" cy="1862048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lIns="91440" tIns="45720" rIns="91440" bIns="45720">
            <a:spAutoFit/>
            <a:scene3d>
              <a:camera prst="perspectiveContrastingLeftFacing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n-US" sz="115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THANK YOU!!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335" y="89918"/>
            <a:ext cx="1909665" cy="21467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3380" y="3756842"/>
            <a:ext cx="4790000" cy="26850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  <p:extLst>
      <p:ext uri="{BB962C8B-B14F-4D97-AF65-F5344CB8AC3E}">
        <p14:creationId xmlns:p14="http://schemas.microsoft.com/office/powerpoint/2010/main" val="73830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4A537-CC76-41EC-96F1-B2B980E7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bliqueTopRigh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en-US" sz="4800" b="1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INTRODUCTION</a:t>
            </a:r>
            <a:endParaRPr lang="en-IN" sz="4800" b="1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15212-4725-4EAA-B48A-DB4941CA3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21044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This project deals with the salary providing department of an organization.</a:t>
            </a:r>
          </a:p>
          <a:p>
            <a:r>
              <a:rPr lang="en-US" sz="2400" dirty="0"/>
              <a:t>A payroll management system is a model that calculates the salary of employee on the basis of their job grade, working hours and prior experience. </a:t>
            </a:r>
          </a:p>
          <a:p>
            <a:r>
              <a:rPr lang="en-IN" sz="2400" dirty="0"/>
              <a:t>It deals with the problems of delayed payment of salary, easier and faster computation because of the simple model.</a:t>
            </a:r>
          </a:p>
          <a:p>
            <a:r>
              <a:rPr lang="en-IN" sz="2400" dirty="0"/>
              <a:t>Each employee can have a payslip displaying about their salary deductions, appreciations, taxes &amp; allowances.</a:t>
            </a:r>
          </a:p>
        </p:txBody>
      </p:sp>
    </p:spTree>
    <p:extLst>
      <p:ext uri="{BB962C8B-B14F-4D97-AF65-F5344CB8AC3E}">
        <p14:creationId xmlns:p14="http://schemas.microsoft.com/office/powerpoint/2010/main" val="396568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80C5C-09CB-4126-BF31-43418C45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bliqueTopRigh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en-US" sz="4800" b="1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OBJECTIVE</a:t>
            </a:r>
            <a:endParaRPr lang="en-IN" sz="4800" b="1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B4A78E-155C-460A-9AF2-C6EFCB18D5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413907"/>
              </p:ext>
            </p:extLst>
          </p:nvPr>
        </p:nvGraphicFramePr>
        <p:xfrm>
          <a:off x="1450975" y="2016124"/>
          <a:ext cx="9604375" cy="3784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53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A9D7-EBB3-4479-8045-1CFD0466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053" y="859110"/>
            <a:ext cx="9603275" cy="1049235"/>
          </a:xfrm>
        </p:spPr>
        <p:txBody>
          <a:bodyPr>
            <a:normAutofit/>
            <a:scene3d>
              <a:camera prst="obliqueTopRigh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sz="4400" b="1" cap="none" dirty="0">
                <a:ln w="0"/>
                <a:solidFill>
                  <a:schemeClr val="accent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PROJECT DESCRIPTION</a:t>
            </a:r>
            <a:endParaRPr lang="en-IN" sz="4400" b="1" cap="none" dirty="0">
              <a:ln w="0"/>
              <a:solidFill>
                <a:schemeClr val="accent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118E83-5552-41DF-9E1E-99F11E96E0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1055725"/>
              </p:ext>
            </p:extLst>
          </p:nvPr>
        </p:nvGraphicFramePr>
        <p:xfrm>
          <a:off x="0" y="1853754"/>
          <a:ext cx="12419463" cy="4339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508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4000" b="1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TECHNOLOGY USED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98736813"/>
              </p:ext>
            </p:extLst>
          </p:nvPr>
        </p:nvGraphicFramePr>
        <p:xfrm>
          <a:off x="1310353" y="914400"/>
          <a:ext cx="10276764" cy="4844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1532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7931" y="777224"/>
            <a:ext cx="9603275" cy="1049235"/>
          </a:xfrm>
        </p:spPr>
        <p:txBody>
          <a:bodyPr/>
          <a:lstStyle/>
          <a:p>
            <a:r>
              <a:rPr lang="en-US" sz="3600" b="1" cap="none" dirty="0">
                <a:ln w="0"/>
                <a:solidFill>
                  <a:srgbClr val="B71E4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FEATURES OF C++ USED</a:t>
            </a:r>
            <a:endParaRPr lang="en-US" dirty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3705453"/>
              </p:ext>
            </p:extLst>
          </p:nvPr>
        </p:nvGraphicFramePr>
        <p:xfrm>
          <a:off x="504968" y="1138068"/>
          <a:ext cx="11054686" cy="533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2036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1132" y="122830"/>
            <a:ext cx="9603275" cy="1049235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r>
              <a:rPr lang="en-US" sz="4400" b="1" cap="none" dirty="0">
                <a:ln w="0"/>
                <a:solidFill>
                  <a:srgbClr val="B71E4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FUNCTIONS</a:t>
            </a:r>
            <a:endParaRPr lang="en-US" sz="4400" dirty="0"/>
          </a:p>
        </p:txBody>
      </p:sp>
      <p:sp>
        <p:nvSpPr>
          <p:cNvPr id="7" name="Rectangle 6"/>
          <p:cNvSpPr/>
          <p:nvPr/>
        </p:nvSpPr>
        <p:spPr>
          <a:xfrm>
            <a:off x="1153551" y="1547446"/>
            <a:ext cx="10339754" cy="506437"/>
          </a:xfrm>
          <a:prstGeom prst="rect">
            <a:avLst/>
          </a:prstGeom>
          <a:solidFill>
            <a:srgbClr val="EAE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82659817"/>
              </p:ext>
            </p:extLst>
          </p:nvPr>
        </p:nvGraphicFramePr>
        <p:xfrm>
          <a:off x="177419" y="532263"/>
          <a:ext cx="11859905" cy="6209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100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5" y="0"/>
            <a:ext cx="11177516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1220779" y="191069"/>
            <a:ext cx="561674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Lef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en-US" sz="60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1897874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bliqueTopRight"/>
              <a:lightRig rig="threePt" dir="t"/>
            </a:scene3d>
            <a:sp3d extrusionH="57150">
              <a:bevelT w="69850" h="38100" prst="cross"/>
            </a:sp3d>
          </a:bodyPr>
          <a:lstStyle/>
          <a:p>
            <a:r>
              <a:rPr lang="en-US" sz="4400" b="1" cap="none" dirty="0">
                <a:ln w="0"/>
                <a:solidFill>
                  <a:srgbClr val="B71E4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57271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This mini project is my effort to make an interactive C++ program which is appealing to the user.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The system has been developed with OOPS concepts.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The system is strong to handle daily operations.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The system helps to maintain a reliable database. 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It can be further improved.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34464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249</TotalTime>
  <Words>487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Gill Sans MT</vt:lpstr>
      <vt:lpstr>Times New Roman</vt:lpstr>
      <vt:lpstr>Wingdings</vt:lpstr>
      <vt:lpstr>Gallery</vt:lpstr>
      <vt:lpstr>PAYROLL MANAGEMENT SYSTEM </vt:lpstr>
      <vt:lpstr>INTRODUCTION</vt:lpstr>
      <vt:lpstr>OBJECTIVE</vt:lpstr>
      <vt:lpstr>PROJECT DESCRIPTION</vt:lpstr>
      <vt:lpstr>TECHNOLOGY USED</vt:lpstr>
      <vt:lpstr>FEATURES OF C++ USED</vt:lpstr>
      <vt:lpstr>FUNCTIONS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PAYROLL MANAGEMENT SYSTEM</dc:title>
  <dc:creator>yash bisht</dc:creator>
  <cp:lastModifiedBy>yash bisht</cp:lastModifiedBy>
  <cp:revision>19</cp:revision>
  <dcterms:created xsi:type="dcterms:W3CDTF">2022-02-26T11:58:57Z</dcterms:created>
  <dcterms:modified xsi:type="dcterms:W3CDTF">2022-02-27T07:01:06Z</dcterms:modified>
</cp:coreProperties>
</file>