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57" r:id="rId6"/>
    <p:sldId id="262" r:id="rId7"/>
    <p:sldId id="258"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1365162" y="3593206"/>
            <a:ext cx="8918526" cy="1985959"/>
          </a:xfrm>
        </p:spPr>
        <p:txBody>
          <a:bodyPr>
            <a:normAutofit/>
          </a:bodyPr>
          <a:lstStyle/>
          <a:p>
            <a:pPr algn="r"/>
            <a:r>
              <a:rPr lang="en-IN" sz="1600" dirty="0"/>
              <a:t>Name:- </a:t>
            </a:r>
            <a:r>
              <a:rPr lang="en-IN" sz="1600" dirty="0" err="1"/>
              <a:t>Yash</a:t>
            </a:r>
            <a:r>
              <a:rPr lang="en-IN" sz="1600" dirty="0"/>
              <a:t> </a:t>
            </a:r>
            <a:r>
              <a:rPr lang="en-IN" sz="1600" dirty="0" err="1"/>
              <a:t>Bisht</a:t>
            </a:r>
            <a:endParaRPr lang="en-IN" sz="1600" dirty="0"/>
          </a:p>
          <a:p>
            <a:pPr algn="r"/>
            <a:r>
              <a:rPr lang="en-IN" sz="1600" dirty="0"/>
              <a:t>Sec:-g   </a:t>
            </a:r>
          </a:p>
          <a:p>
            <a:pPr algn="r"/>
            <a:r>
              <a:rPr lang="en-IN" sz="1600" dirty="0"/>
              <a:t>University Roll No:-2018872</a:t>
            </a:r>
          </a:p>
          <a:p>
            <a:pPr algn="r"/>
            <a:r>
              <a:rPr lang="en-IN" sz="1600" dirty="0"/>
              <a:t>Class Roll No:-62</a:t>
            </a:r>
          </a:p>
          <a:p>
            <a:endParaRPr lang="en-US" dirty="0"/>
          </a:p>
        </p:txBody>
      </p:sp>
      <p:sp>
        <p:nvSpPr>
          <p:cNvPr id="2" name="Rectangle 1"/>
          <p:cNvSpPr/>
          <p:nvPr/>
        </p:nvSpPr>
        <p:spPr>
          <a:xfrm>
            <a:off x="1689766" y="2632484"/>
            <a:ext cx="8709437"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Twitter Sentiment Analysis</a:t>
            </a:r>
          </a:p>
        </p:txBody>
      </p:sp>
    </p:spTree>
    <p:extLst>
      <p:ext uri="{BB962C8B-B14F-4D97-AF65-F5344CB8AC3E}">
        <p14:creationId xmlns:p14="http://schemas.microsoft.com/office/powerpoint/2010/main" val="77455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534" y="401202"/>
            <a:ext cx="9404723" cy="1400530"/>
          </a:xfrm>
        </p:spPr>
        <p:txBody>
          <a:bodyPr/>
          <a:lstStyle/>
          <a:p>
            <a:r>
              <a:rPr lang="en-US" dirty="0"/>
              <a:t>Introduction</a:t>
            </a:r>
          </a:p>
        </p:txBody>
      </p:sp>
      <p:sp>
        <p:nvSpPr>
          <p:cNvPr id="5" name="Content Placeholder 4"/>
          <p:cNvSpPr>
            <a:spLocks noGrp="1"/>
          </p:cNvSpPr>
          <p:nvPr>
            <p:ph idx="1"/>
          </p:nvPr>
        </p:nvSpPr>
        <p:spPr>
          <a:xfrm>
            <a:off x="448657" y="1801732"/>
            <a:ext cx="8946541" cy="4195481"/>
          </a:xfrm>
        </p:spPr>
        <p:txBody>
          <a:bodyPr/>
          <a:lstStyle/>
          <a:p>
            <a:r>
              <a:rPr lang="en-US" dirty="0"/>
              <a:t>Twitter is a popular microblogging service where users create status messages (called "tweets").</a:t>
            </a:r>
          </a:p>
          <a:p>
            <a:r>
              <a:rPr lang="en-US" dirty="0"/>
              <a:t>These tweets sometimes express opinions about different topics.</a:t>
            </a:r>
          </a:p>
          <a:p>
            <a:r>
              <a:rPr lang="en-US" dirty="0"/>
              <a:t>Generally, this type of sentiment analysis is useful for consumers who are trying to research a product or service, or marketers researching public opinion of their company.</a:t>
            </a:r>
          </a:p>
          <a:p>
            <a:r>
              <a:rPr lang="en-US" dirty="0"/>
              <a:t>The purpose of this project is to build an algorithm that can accurately classify Twitter messages as positive or negative, with respect to a query term.</a:t>
            </a:r>
          </a:p>
        </p:txBody>
      </p:sp>
    </p:spTree>
    <p:extLst>
      <p:ext uri="{BB962C8B-B14F-4D97-AF65-F5344CB8AC3E}">
        <p14:creationId xmlns:p14="http://schemas.microsoft.com/office/powerpoint/2010/main" val="110223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82" y="748932"/>
            <a:ext cx="9404723" cy="1400530"/>
          </a:xfrm>
        </p:spPr>
        <p:txBody>
          <a:bodyPr/>
          <a:lstStyle/>
          <a:p>
            <a:r>
              <a:rPr lang="en-US" dirty="0"/>
              <a:t>What is Sentiment Analysis?</a:t>
            </a:r>
            <a:br>
              <a:rPr lang="en-US" dirty="0"/>
            </a:br>
            <a:br>
              <a:rPr lang="en-US" dirty="0"/>
            </a:br>
            <a:endParaRPr lang="en-US" dirty="0"/>
          </a:p>
        </p:txBody>
      </p:sp>
      <p:sp>
        <p:nvSpPr>
          <p:cNvPr id="3" name="Content Placeholder 2"/>
          <p:cNvSpPr>
            <a:spLocks noGrp="1"/>
          </p:cNvSpPr>
          <p:nvPr>
            <p:ph idx="1"/>
          </p:nvPr>
        </p:nvSpPr>
        <p:spPr>
          <a:xfrm>
            <a:off x="298382" y="2278251"/>
            <a:ext cx="8980907" cy="4200658"/>
          </a:xfrm>
        </p:spPr>
        <p:txBody>
          <a:bodyPr>
            <a:normAutofit/>
          </a:bodyPr>
          <a:lstStyle/>
          <a:p>
            <a:endParaRPr lang="en-US" dirty="0"/>
          </a:p>
          <a:p>
            <a:r>
              <a:rPr lang="en-US" dirty="0"/>
              <a:t>Computational process for identifying and categorizing opinions expressed in a piece of text by taking a block of text as input and Determining the sentiment expressed in it.</a:t>
            </a:r>
          </a:p>
          <a:p>
            <a:pPr marL="0" indent="0">
              <a:buNone/>
            </a:pPr>
            <a:endParaRPr lang="en-US" dirty="0"/>
          </a:p>
          <a:p>
            <a:r>
              <a:rPr lang="en-US" dirty="0"/>
              <a:t>Determining the writer's attitude towards a particular topic, product, etc. is positive, negative.</a:t>
            </a:r>
          </a:p>
        </p:txBody>
      </p:sp>
    </p:spTree>
    <p:extLst>
      <p:ext uri="{BB962C8B-B14F-4D97-AF65-F5344CB8AC3E}">
        <p14:creationId xmlns:p14="http://schemas.microsoft.com/office/powerpoint/2010/main" val="278200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70" y="298171"/>
            <a:ext cx="9404723" cy="1400530"/>
          </a:xfrm>
        </p:spPr>
        <p:txBody>
          <a:bodyPr/>
          <a:lstStyle/>
          <a:p>
            <a:r>
              <a:rPr lang="en-US" dirty="0"/>
              <a:t>Disciplines Involved and Python Library used</a:t>
            </a:r>
          </a:p>
        </p:txBody>
      </p:sp>
      <p:sp>
        <p:nvSpPr>
          <p:cNvPr id="3" name="Content Placeholder 2"/>
          <p:cNvSpPr>
            <a:spLocks noGrp="1"/>
          </p:cNvSpPr>
          <p:nvPr>
            <p:ph idx="1"/>
          </p:nvPr>
        </p:nvSpPr>
        <p:spPr>
          <a:xfrm>
            <a:off x="448657" y="1937008"/>
            <a:ext cx="8946541" cy="4195481"/>
          </a:xfrm>
        </p:spPr>
        <p:txBody>
          <a:bodyPr/>
          <a:lstStyle/>
          <a:p>
            <a:r>
              <a:rPr lang="en-US" dirty="0"/>
              <a:t>Disciplines Involved </a:t>
            </a:r>
          </a:p>
          <a:p>
            <a:pPr>
              <a:buFont typeface="Arial" panose="020B0604020202020204" pitchFamily="34" charset="0"/>
              <a:buChar char="•"/>
            </a:pPr>
            <a:r>
              <a:rPr lang="en-US" dirty="0"/>
              <a:t>Natural Language Processing.</a:t>
            </a:r>
          </a:p>
          <a:p>
            <a:pPr>
              <a:buFont typeface="Arial" panose="020B0604020202020204" pitchFamily="34" charset="0"/>
              <a:buChar char="•"/>
            </a:pPr>
            <a:r>
              <a:rPr lang="en-US" dirty="0"/>
              <a:t>Data Mining.</a:t>
            </a:r>
          </a:p>
          <a:p>
            <a:pPr>
              <a:buFont typeface="Arial" panose="020B0604020202020204" pitchFamily="34" charset="0"/>
              <a:buChar char="•"/>
            </a:pPr>
            <a:r>
              <a:rPr lang="en-US" dirty="0"/>
              <a:t>Artificial Intelligence.</a:t>
            </a:r>
          </a:p>
          <a:p>
            <a:pPr marL="0" indent="0">
              <a:buNone/>
            </a:pPr>
            <a:endParaRPr lang="en-US" dirty="0"/>
          </a:p>
          <a:p>
            <a:r>
              <a:rPr lang="en-US" dirty="0"/>
              <a:t>Python Library Used</a:t>
            </a:r>
          </a:p>
          <a:p>
            <a:pPr>
              <a:buFont typeface="Arial" panose="020B0604020202020204" pitchFamily="34" charset="0"/>
              <a:buChar char="•"/>
            </a:pPr>
            <a:r>
              <a:rPr lang="en-US" dirty="0" err="1"/>
              <a:t>Tweepy</a:t>
            </a:r>
            <a:r>
              <a:rPr lang="en-US" dirty="0"/>
              <a:t>.</a:t>
            </a:r>
          </a:p>
          <a:p>
            <a:pPr>
              <a:buFont typeface="Arial" panose="020B0604020202020204" pitchFamily="34" charset="0"/>
              <a:buChar char="•"/>
            </a:pPr>
            <a:r>
              <a:rPr lang="en-US" dirty="0" err="1"/>
              <a:t>Textblob</a:t>
            </a:r>
            <a:r>
              <a:rPr lang="en-US" dirty="0"/>
              <a:t>.</a:t>
            </a:r>
          </a:p>
          <a:p>
            <a:pPr>
              <a:buFont typeface="Arial" panose="020B0604020202020204" pitchFamily="34" charset="0"/>
              <a:buChar char="•"/>
            </a:pPr>
            <a:r>
              <a:rPr lang="en-US" dirty="0"/>
              <a:t>Flask.</a:t>
            </a:r>
          </a:p>
        </p:txBody>
      </p:sp>
    </p:spTree>
    <p:extLst>
      <p:ext uri="{BB962C8B-B14F-4D97-AF65-F5344CB8AC3E}">
        <p14:creationId xmlns:p14="http://schemas.microsoft.com/office/powerpoint/2010/main" val="122408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Flow Chart</a:t>
            </a:r>
          </a:p>
        </p:txBody>
      </p:sp>
      <p:pic>
        <p:nvPicPr>
          <p:cNvPr id="5" name="Picture 4"/>
          <p:cNvPicPr>
            <a:picLocks noChangeAspect="1"/>
          </p:cNvPicPr>
          <p:nvPr/>
        </p:nvPicPr>
        <p:blipFill>
          <a:blip r:embed="rId2"/>
          <a:stretch>
            <a:fillRect/>
          </a:stretch>
        </p:blipFill>
        <p:spPr>
          <a:xfrm>
            <a:off x="2511380" y="2601320"/>
            <a:ext cx="6439091" cy="2550230"/>
          </a:xfrm>
          <a:prstGeom prst="rect">
            <a:avLst/>
          </a:prstGeom>
        </p:spPr>
      </p:pic>
    </p:spTree>
    <p:extLst>
      <p:ext uri="{BB962C8B-B14F-4D97-AF65-F5344CB8AC3E}">
        <p14:creationId xmlns:p14="http://schemas.microsoft.com/office/powerpoint/2010/main" val="347509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Faced</a:t>
            </a:r>
          </a:p>
        </p:txBody>
      </p:sp>
      <p:sp>
        <p:nvSpPr>
          <p:cNvPr id="4" name="Content Placeholder 3"/>
          <p:cNvSpPr>
            <a:spLocks noGrp="1"/>
          </p:cNvSpPr>
          <p:nvPr>
            <p:ph idx="1"/>
          </p:nvPr>
        </p:nvSpPr>
        <p:spPr>
          <a:xfrm>
            <a:off x="523762" y="1743825"/>
            <a:ext cx="8946541" cy="4195481"/>
          </a:xfrm>
        </p:spPr>
        <p:txBody>
          <a:bodyPr/>
          <a:lstStyle/>
          <a:p>
            <a:r>
              <a:rPr lang="en-US" dirty="0"/>
              <a:t> Inadequate accuracy and performance in sentiment.</a:t>
            </a:r>
          </a:p>
          <a:p>
            <a:endParaRPr lang="en-US" dirty="0"/>
          </a:p>
          <a:p>
            <a:r>
              <a:rPr lang="en-US" dirty="0"/>
              <a:t>Incapability to deal with complex sentences that require more than sentiment words and simple analyzing.</a:t>
            </a:r>
          </a:p>
          <a:p>
            <a:endParaRPr lang="en-US" dirty="0"/>
          </a:p>
          <a:p>
            <a:r>
              <a:rPr lang="en-US" dirty="0"/>
              <a:t>abbreviations, lack of capitals, poor spelling, poor punctuation, poor grammar.</a:t>
            </a:r>
          </a:p>
          <a:p>
            <a:endParaRPr lang="en-US" dirty="0"/>
          </a:p>
          <a:p>
            <a:r>
              <a:rPr lang="en-US" dirty="0"/>
              <a:t>Named Entity Recognition.</a:t>
            </a:r>
          </a:p>
          <a:p>
            <a:endParaRPr lang="en-US" dirty="0"/>
          </a:p>
        </p:txBody>
      </p:sp>
    </p:spTree>
    <p:extLst>
      <p:ext uri="{BB962C8B-B14F-4D97-AF65-F5344CB8AC3E}">
        <p14:creationId xmlns:p14="http://schemas.microsoft.com/office/powerpoint/2010/main" val="330698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6778" y="0"/>
            <a:ext cx="8600920" cy="616228"/>
          </a:xfrm>
        </p:spPr>
        <p:txBody>
          <a:bodyPr/>
          <a:lstStyle/>
          <a:p>
            <a:r>
              <a:rPr lang="en-US" dirty="0"/>
              <a:t>Project Snapshots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49" y="1148524"/>
            <a:ext cx="4396889" cy="3163120"/>
          </a:xfrm>
        </p:spPr>
      </p:pic>
      <p:pic>
        <p:nvPicPr>
          <p:cNvPr id="8" name="Picture 7"/>
          <p:cNvPicPr/>
          <p:nvPr/>
        </p:nvPicPr>
        <p:blipFill>
          <a:blip r:embed="rId3"/>
          <a:srcRect/>
          <a:stretch>
            <a:fillRect/>
          </a:stretch>
        </p:blipFill>
        <p:spPr bwMode="auto">
          <a:xfrm>
            <a:off x="5100035" y="4031088"/>
            <a:ext cx="5175366" cy="2633730"/>
          </a:xfrm>
          <a:prstGeom prst="rect">
            <a:avLst/>
          </a:prstGeom>
          <a:noFill/>
        </p:spPr>
      </p:pic>
      <p:pic>
        <p:nvPicPr>
          <p:cNvPr id="3" name="Picture 2">
            <a:extLst>
              <a:ext uri="{FF2B5EF4-FFF2-40B4-BE49-F238E27FC236}">
                <a16:creationId xmlns:a16="http://schemas.microsoft.com/office/drawing/2014/main" id="{63966A58-D2DC-BF3D-2DF1-09F3CFBE6B8C}"/>
              </a:ext>
            </a:extLst>
          </p:cNvPr>
          <p:cNvPicPr>
            <a:picLocks noChangeAspect="1"/>
          </p:cNvPicPr>
          <p:nvPr/>
        </p:nvPicPr>
        <p:blipFill>
          <a:blip r:embed="rId4"/>
          <a:stretch>
            <a:fillRect/>
          </a:stretch>
        </p:blipFill>
        <p:spPr>
          <a:xfrm>
            <a:off x="5803575" y="795270"/>
            <a:ext cx="5064449" cy="2633730"/>
          </a:xfrm>
          <a:prstGeom prst="rect">
            <a:avLst/>
          </a:prstGeom>
        </p:spPr>
      </p:pic>
    </p:spTree>
    <p:extLst>
      <p:ext uri="{BB962C8B-B14F-4D97-AF65-F5344CB8AC3E}">
        <p14:creationId xmlns:p14="http://schemas.microsoft.com/office/powerpoint/2010/main" val="387461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Scope</a:t>
            </a:r>
          </a:p>
        </p:txBody>
      </p:sp>
      <p:sp>
        <p:nvSpPr>
          <p:cNvPr id="3" name="Content Placeholder 2"/>
          <p:cNvSpPr>
            <a:spLocks noGrp="1"/>
          </p:cNvSpPr>
          <p:nvPr>
            <p:ph idx="1"/>
          </p:nvPr>
        </p:nvSpPr>
        <p:spPr>
          <a:xfrm>
            <a:off x="646111" y="1853248"/>
            <a:ext cx="8946541" cy="4195481"/>
          </a:xfrm>
        </p:spPr>
        <p:txBody>
          <a:bodyPr/>
          <a:lstStyle/>
          <a:p>
            <a:r>
              <a:rPr lang="en-US" dirty="0"/>
              <a:t>Overall this project was a great learning experience for me as it made me familiar with the concept of Artificial Intelligence, Machine learning, Data Mining and it also made comfortable with different python libraries such as </a:t>
            </a:r>
            <a:r>
              <a:rPr lang="en-US" dirty="0" err="1"/>
              <a:t>tweepy</a:t>
            </a:r>
            <a:r>
              <a:rPr lang="en-US" dirty="0"/>
              <a:t> and </a:t>
            </a:r>
            <a:r>
              <a:rPr lang="en-US" dirty="0" err="1"/>
              <a:t>textblob</a:t>
            </a:r>
            <a:r>
              <a:rPr lang="en-US" dirty="0"/>
              <a:t>.</a:t>
            </a:r>
          </a:p>
          <a:p>
            <a:endParaRPr lang="en-US" dirty="0"/>
          </a:p>
          <a:p>
            <a:r>
              <a:rPr lang="en-US" dirty="0"/>
              <a:t>For the future scope I would like to increase the accuracy of this project so that it can make more accurate judgments on the sentiments and overcome it’s shortcomings.  </a:t>
            </a:r>
          </a:p>
        </p:txBody>
      </p:sp>
    </p:spTree>
    <p:extLst>
      <p:ext uri="{BB962C8B-B14F-4D97-AF65-F5344CB8AC3E}">
        <p14:creationId xmlns:p14="http://schemas.microsoft.com/office/powerpoint/2010/main" val="56801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06085" y="2897747"/>
            <a:ext cx="10527351" cy="2741890"/>
          </a:xfrm>
        </p:spPr>
        <p:txBody>
          <a:bodyPr/>
          <a:lstStyle/>
          <a:p>
            <a:pPr algn="just"/>
            <a:r>
              <a:rPr lang="en-US" sz="6600" dirty="0"/>
              <a:t>Thank You!</a:t>
            </a:r>
          </a:p>
        </p:txBody>
      </p:sp>
    </p:spTree>
    <p:extLst>
      <p:ext uri="{BB962C8B-B14F-4D97-AF65-F5344CB8AC3E}">
        <p14:creationId xmlns:p14="http://schemas.microsoft.com/office/powerpoint/2010/main" val="305033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109</TotalTime>
  <Words>313</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PowerPoint Presentation</vt:lpstr>
      <vt:lpstr>Introduction</vt:lpstr>
      <vt:lpstr>What is Sentiment Analysis?  </vt:lpstr>
      <vt:lpstr>Disciplines Involved and Python Library used</vt:lpstr>
      <vt:lpstr>Flow Chart</vt:lpstr>
      <vt:lpstr>Challenges Faced</vt:lpstr>
      <vt:lpstr>Project Snapshots</vt:lpstr>
      <vt:lpstr>Conclusion and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yash bisht</cp:lastModifiedBy>
  <cp:revision>10</cp:revision>
  <dcterms:created xsi:type="dcterms:W3CDTF">2022-07-01T19:51:06Z</dcterms:created>
  <dcterms:modified xsi:type="dcterms:W3CDTF">2023-02-04T04:54:22Z</dcterms:modified>
</cp:coreProperties>
</file>