
<file path=[Content_Types].xml><?xml version="1.0" encoding="utf-8"?>
<Types xmlns="http://schemas.openxmlformats.org/package/2006/content-types">
  <Default Extension="bin" ContentType="image/unknown"/>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handoutMasterIdLst>
    <p:handoutMasterId r:id="rId14"/>
  </p:handoutMasterIdLst>
  <p:sldIdLst>
    <p:sldId id="266" r:id="rId5"/>
    <p:sldId id="273" r:id="rId6"/>
    <p:sldId id="256" r:id="rId7"/>
    <p:sldId id="257" r:id="rId8"/>
    <p:sldId id="259" r:id="rId9"/>
    <p:sldId id="258" r:id="rId10"/>
    <p:sldId id="262" r:id="rId11"/>
    <p:sldId id="269"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0F64"/>
    <a:srgbClr val="008EDC"/>
    <a:srgbClr val="BC7FBB"/>
    <a:srgbClr val="197DCE"/>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274" autoAdjust="0"/>
  </p:normalViewPr>
  <p:slideViewPr>
    <p:cSldViewPr snapToGrid="0" showGuides="1">
      <p:cViewPr varScale="1">
        <p:scale>
          <a:sx n="86" d="100"/>
          <a:sy n="86" d="100"/>
        </p:scale>
        <p:origin x="557" y="58"/>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A97C6C-8A2E-493A-AFC7-4785331C6F7E}" type="doc">
      <dgm:prSet loTypeId="urn:microsoft.com/office/officeart/2005/8/layout/bList2" loCatId="list" qsTypeId="urn:microsoft.com/office/officeart/2005/8/quickstyle/simple1" qsCatId="simple" csTypeId="urn:microsoft.com/office/officeart/2005/8/colors/accent1_1" csCatId="accent1" phldr="1"/>
      <dgm:spPr/>
      <dgm:t>
        <a:bodyPr/>
        <a:lstStyle/>
        <a:p>
          <a:endParaRPr lang="en-US"/>
        </a:p>
      </dgm:t>
    </dgm:pt>
    <dgm:pt modelId="{98205115-21F4-4459-A87B-57E1EE548832}">
      <dgm:prSet phldrT="[Text]"/>
      <dgm:spPr/>
      <dgm:t>
        <a:bodyPr/>
        <a:lstStyle/>
        <a:p>
          <a:r>
            <a:rPr lang="en-US" b="1" dirty="0"/>
            <a:t>Numpy</a:t>
          </a:r>
        </a:p>
      </dgm:t>
    </dgm:pt>
    <dgm:pt modelId="{60BFED5D-53B5-47EB-AC1C-84F694BF50FE}" type="parTrans" cxnId="{0840C5F6-74B3-4955-9AAB-6F1C8BA0D7AF}">
      <dgm:prSet/>
      <dgm:spPr/>
      <dgm:t>
        <a:bodyPr/>
        <a:lstStyle/>
        <a:p>
          <a:endParaRPr lang="en-US"/>
        </a:p>
      </dgm:t>
    </dgm:pt>
    <dgm:pt modelId="{92C3D165-BE05-4D7F-8654-0A363CF9F01F}" type="sibTrans" cxnId="{0840C5F6-74B3-4955-9AAB-6F1C8BA0D7AF}">
      <dgm:prSet/>
      <dgm:spPr/>
      <dgm:t>
        <a:bodyPr/>
        <a:lstStyle/>
        <a:p>
          <a:endParaRPr lang="en-US"/>
        </a:p>
      </dgm:t>
    </dgm:pt>
    <dgm:pt modelId="{86991FEB-0EF4-4B65-9B0C-436BD42A6412}">
      <dgm:prSet phldrT="[Text]"/>
      <dgm:spPr/>
      <dgm:t>
        <a:bodyPr/>
        <a:lstStyle/>
        <a:p>
          <a:r>
            <a:rPr lang="en-US" b="1" dirty="0"/>
            <a:t>Date &amp; Time</a:t>
          </a:r>
        </a:p>
      </dgm:t>
    </dgm:pt>
    <dgm:pt modelId="{73EDBD84-67BB-488E-BA2B-91C3C2CF0B13}" type="parTrans" cxnId="{8615CA8A-5DEA-47B4-AEC2-6DE7117C1FEA}">
      <dgm:prSet/>
      <dgm:spPr/>
      <dgm:t>
        <a:bodyPr/>
        <a:lstStyle/>
        <a:p>
          <a:endParaRPr lang="en-US"/>
        </a:p>
      </dgm:t>
    </dgm:pt>
    <dgm:pt modelId="{085B60E5-C55B-4DF4-B030-0D03ECF3C9B0}" type="sibTrans" cxnId="{8615CA8A-5DEA-47B4-AEC2-6DE7117C1FEA}">
      <dgm:prSet/>
      <dgm:spPr/>
      <dgm:t>
        <a:bodyPr/>
        <a:lstStyle/>
        <a:p>
          <a:endParaRPr lang="en-US"/>
        </a:p>
      </dgm:t>
    </dgm:pt>
    <dgm:pt modelId="{9064B6CA-EB9F-4817-B466-AC6FAE0EA992}">
      <dgm:prSet phldrT="[Text]"/>
      <dgm:spPr/>
      <dgm:t>
        <a:bodyPr/>
        <a:lstStyle/>
        <a:p>
          <a:r>
            <a:rPr lang="en-US" b="1" dirty="0"/>
            <a:t>PIL</a:t>
          </a:r>
        </a:p>
      </dgm:t>
    </dgm:pt>
    <dgm:pt modelId="{574DB03B-C65C-4272-B80A-49056C66BE36}" type="parTrans" cxnId="{55C39258-CC2C-4225-BA5E-C5950C6F5A92}">
      <dgm:prSet/>
      <dgm:spPr/>
      <dgm:t>
        <a:bodyPr/>
        <a:lstStyle/>
        <a:p>
          <a:endParaRPr lang="en-US"/>
        </a:p>
      </dgm:t>
    </dgm:pt>
    <dgm:pt modelId="{5577036B-9C7A-45B7-826F-45B820C45A03}" type="sibTrans" cxnId="{55C39258-CC2C-4225-BA5E-C5950C6F5A92}">
      <dgm:prSet/>
      <dgm:spPr/>
      <dgm:t>
        <a:bodyPr/>
        <a:lstStyle/>
        <a:p>
          <a:endParaRPr lang="en-US"/>
        </a:p>
      </dgm:t>
    </dgm:pt>
    <dgm:pt modelId="{12A40A83-A018-401C-802E-0EC12EE951AB}">
      <dgm:prSet phldrT="[Text]"/>
      <dgm:spPr/>
      <dgm:t>
        <a:bodyPr/>
        <a:lstStyle/>
        <a:p>
          <a:r>
            <a:rPr lang="en-US" b="1" dirty="0"/>
            <a:t>Open CV</a:t>
          </a:r>
        </a:p>
      </dgm:t>
    </dgm:pt>
    <dgm:pt modelId="{887ECBEC-8E2C-488B-BA58-720DBB9B5FBC}" type="parTrans" cxnId="{8C684DA1-1738-4E05-9E39-5442235EA423}">
      <dgm:prSet/>
      <dgm:spPr/>
      <dgm:t>
        <a:bodyPr/>
        <a:lstStyle/>
        <a:p>
          <a:endParaRPr lang="en-US"/>
        </a:p>
      </dgm:t>
    </dgm:pt>
    <dgm:pt modelId="{5DCB1931-AF7C-466C-80A1-D14229EDE3B7}" type="sibTrans" cxnId="{8C684DA1-1738-4E05-9E39-5442235EA423}">
      <dgm:prSet/>
      <dgm:spPr/>
      <dgm:t>
        <a:bodyPr/>
        <a:lstStyle/>
        <a:p>
          <a:endParaRPr lang="en-US"/>
        </a:p>
      </dgm:t>
    </dgm:pt>
    <dgm:pt modelId="{D6A60663-16BB-4BA7-98ED-2103F1E6307B}">
      <dgm:prSet phldrT="[Text]"/>
      <dgm:spPr/>
      <dgm:t>
        <a:bodyPr/>
        <a:lstStyle/>
        <a:p>
          <a:r>
            <a:rPr lang="en-US" dirty="0"/>
            <a:t>It is a library of Python bindings designed to solve computer vision problems.</a:t>
          </a:r>
        </a:p>
      </dgm:t>
    </dgm:pt>
    <dgm:pt modelId="{6B4ACA67-9171-472D-B363-E2A582392923}" type="parTrans" cxnId="{4719D774-9530-4D0E-9C02-8CA7E87E7856}">
      <dgm:prSet/>
      <dgm:spPr/>
      <dgm:t>
        <a:bodyPr/>
        <a:lstStyle/>
        <a:p>
          <a:endParaRPr lang="en-US"/>
        </a:p>
      </dgm:t>
    </dgm:pt>
    <dgm:pt modelId="{57734CEE-9C1E-47F5-A1DD-05049FD00C90}" type="sibTrans" cxnId="{4719D774-9530-4D0E-9C02-8CA7E87E7856}">
      <dgm:prSet/>
      <dgm:spPr/>
      <dgm:t>
        <a:bodyPr/>
        <a:lstStyle/>
        <a:p>
          <a:endParaRPr lang="en-US"/>
        </a:p>
      </dgm:t>
    </dgm:pt>
    <dgm:pt modelId="{1CFBDAB7-87E5-4A61-A82A-033718D668E5}">
      <dgm:prSet phldrT="[Text]"/>
      <dgm:spPr/>
      <dgm:t>
        <a:bodyPr/>
        <a:lstStyle/>
        <a:p>
          <a:r>
            <a:rPr lang="en-US"/>
            <a:t>NumPy is a Python library used for working with arrays. </a:t>
          </a:r>
          <a:endParaRPr lang="en-US" dirty="0"/>
        </a:p>
      </dgm:t>
    </dgm:pt>
    <dgm:pt modelId="{7C878D0C-8259-4F5C-8A0B-2371E965FC82}" type="parTrans" cxnId="{F7E8325D-E187-4FD6-819D-B22F89B73D04}">
      <dgm:prSet/>
      <dgm:spPr/>
      <dgm:t>
        <a:bodyPr/>
        <a:lstStyle/>
        <a:p>
          <a:endParaRPr lang="en-US"/>
        </a:p>
      </dgm:t>
    </dgm:pt>
    <dgm:pt modelId="{E144EA9D-D8F5-48EE-B25B-5EAC9F27259A}" type="sibTrans" cxnId="{F7E8325D-E187-4FD6-819D-B22F89B73D04}">
      <dgm:prSet/>
      <dgm:spPr/>
      <dgm:t>
        <a:bodyPr/>
        <a:lstStyle/>
        <a:p>
          <a:endParaRPr lang="en-US"/>
        </a:p>
      </dgm:t>
    </dgm:pt>
    <dgm:pt modelId="{150263E7-F543-4ACB-99F8-7B4025CE7885}">
      <dgm:prSet phldrT="[Text]"/>
      <dgm:spPr/>
      <dgm:t>
        <a:bodyPr/>
        <a:lstStyle/>
        <a:p>
          <a:r>
            <a:rPr lang="en-US"/>
            <a:t>For storing and reading data and displaying time.</a:t>
          </a:r>
          <a:endParaRPr lang="en-US" dirty="0"/>
        </a:p>
      </dgm:t>
    </dgm:pt>
    <dgm:pt modelId="{73B927DB-20F6-4BC4-A128-0021E8A19A34}" type="parTrans" cxnId="{D6ED83C1-4757-45B0-BD04-79E83C1429FB}">
      <dgm:prSet/>
      <dgm:spPr/>
      <dgm:t>
        <a:bodyPr/>
        <a:lstStyle/>
        <a:p>
          <a:endParaRPr lang="en-US"/>
        </a:p>
      </dgm:t>
    </dgm:pt>
    <dgm:pt modelId="{2D9E432A-37F8-4563-82C9-A0107052648D}" type="sibTrans" cxnId="{D6ED83C1-4757-45B0-BD04-79E83C1429FB}">
      <dgm:prSet/>
      <dgm:spPr/>
      <dgm:t>
        <a:bodyPr/>
        <a:lstStyle/>
        <a:p>
          <a:endParaRPr lang="en-US"/>
        </a:p>
      </dgm:t>
    </dgm:pt>
    <dgm:pt modelId="{A38E23DD-398C-4606-B27A-A11AE37ADA35}">
      <dgm:prSet phldrT="[Text]"/>
      <dgm:spPr/>
      <dgm:t>
        <a:bodyPr/>
        <a:lstStyle/>
        <a:p>
          <a:r>
            <a:rPr lang="en-US" b="1" dirty="0"/>
            <a:t>Face_recognition</a:t>
          </a:r>
        </a:p>
      </dgm:t>
    </dgm:pt>
    <dgm:pt modelId="{D5D85B0C-6DF9-45E3-A3C1-B0F8B0A2B03E}" type="parTrans" cxnId="{5F3645DB-7CBA-4E80-81C3-577DC1AE61C3}">
      <dgm:prSet/>
      <dgm:spPr/>
      <dgm:t>
        <a:bodyPr/>
        <a:lstStyle/>
        <a:p>
          <a:endParaRPr lang="en-US"/>
        </a:p>
      </dgm:t>
    </dgm:pt>
    <dgm:pt modelId="{D671559D-5FEA-4E79-896F-D10073717192}" type="sibTrans" cxnId="{5F3645DB-7CBA-4E80-81C3-577DC1AE61C3}">
      <dgm:prSet/>
      <dgm:spPr/>
      <dgm:t>
        <a:bodyPr/>
        <a:lstStyle/>
        <a:p>
          <a:endParaRPr lang="en-US"/>
        </a:p>
      </dgm:t>
    </dgm:pt>
    <dgm:pt modelId="{AB3F395C-704D-4C4D-AF83-4B586CDAD0B5}">
      <dgm:prSet phldrT="[Text]"/>
      <dgm:spPr/>
      <dgm:t>
        <a:bodyPr/>
        <a:lstStyle/>
        <a:p>
          <a:r>
            <a:rPr lang="en-US" b="0" i="0" dirty="0"/>
            <a:t>Recognize and manipulate faces from Python or from the command line.</a:t>
          </a:r>
          <a:endParaRPr lang="en-US" dirty="0"/>
        </a:p>
      </dgm:t>
    </dgm:pt>
    <dgm:pt modelId="{057547A2-1501-45E2-92E9-9FDE6AE15903}" type="parTrans" cxnId="{1096F4AF-47E0-4CA0-BC08-C969CDF110D7}">
      <dgm:prSet/>
      <dgm:spPr/>
      <dgm:t>
        <a:bodyPr/>
        <a:lstStyle/>
        <a:p>
          <a:endParaRPr lang="en-US"/>
        </a:p>
      </dgm:t>
    </dgm:pt>
    <dgm:pt modelId="{C2057243-5862-485C-B1F3-5568112D9979}" type="sibTrans" cxnId="{1096F4AF-47E0-4CA0-BC08-C969CDF110D7}">
      <dgm:prSet/>
      <dgm:spPr/>
      <dgm:t>
        <a:bodyPr/>
        <a:lstStyle/>
        <a:p>
          <a:endParaRPr lang="en-US"/>
        </a:p>
      </dgm:t>
    </dgm:pt>
    <dgm:pt modelId="{5F362E3F-9495-4210-A09D-57531AA2D459}">
      <dgm:prSet phldrT="[Text]"/>
      <dgm:spPr/>
      <dgm:t>
        <a:bodyPr/>
        <a:lstStyle/>
        <a:p>
          <a:r>
            <a:rPr lang="en-US" b="0" i="0" dirty="0"/>
            <a:t>The Python Imaging Library or PIL is an amazing Python library used for image processing. </a:t>
          </a:r>
          <a:endParaRPr lang="en-US" dirty="0"/>
        </a:p>
      </dgm:t>
    </dgm:pt>
    <dgm:pt modelId="{AAA4F4C4-5B7E-43AE-B61B-8232C8EBD0CE}" type="parTrans" cxnId="{7588A709-5C78-4B86-A9EA-A1CD9EE6297C}">
      <dgm:prSet/>
      <dgm:spPr/>
      <dgm:t>
        <a:bodyPr/>
        <a:lstStyle/>
        <a:p>
          <a:endParaRPr lang="en-US"/>
        </a:p>
      </dgm:t>
    </dgm:pt>
    <dgm:pt modelId="{3B7C689F-35FE-43F6-97AE-B74DA44DFB6A}" type="sibTrans" cxnId="{7588A709-5C78-4B86-A9EA-A1CD9EE6297C}">
      <dgm:prSet/>
      <dgm:spPr/>
      <dgm:t>
        <a:bodyPr/>
        <a:lstStyle/>
        <a:p>
          <a:endParaRPr lang="en-US"/>
        </a:p>
      </dgm:t>
    </dgm:pt>
    <dgm:pt modelId="{6C186B07-56F8-40F5-99DE-BC98B8BD3537}" type="pres">
      <dgm:prSet presAssocID="{44A97C6C-8A2E-493A-AFC7-4785331C6F7E}" presName="diagram" presStyleCnt="0">
        <dgm:presLayoutVars>
          <dgm:dir/>
          <dgm:animLvl val="lvl"/>
          <dgm:resizeHandles val="exact"/>
        </dgm:presLayoutVars>
      </dgm:prSet>
      <dgm:spPr/>
    </dgm:pt>
    <dgm:pt modelId="{D020438A-6D07-49AC-BCC7-47D2C0A99F50}" type="pres">
      <dgm:prSet presAssocID="{12A40A83-A018-401C-802E-0EC12EE951AB}" presName="compNode" presStyleCnt="0"/>
      <dgm:spPr/>
    </dgm:pt>
    <dgm:pt modelId="{ADB8684F-3091-4D13-938B-8F55F74AE131}" type="pres">
      <dgm:prSet presAssocID="{12A40A83-A018-401C-802E-0EC12EE951AB}" presName="childRect" presStyleLbl="bgAcc1" presStyleIdx="0" presStyleCnt="5">
        <dgm:presLayoutVars>
          <dgm:bulletEnabled val="1"/>
        </dgm:presLayoutVars>
      </dgm:prSet>
      <dgm:spPr/>
    </dgm:pt>
    <dgm:pt modelId="{C8A8D891-826A-4DFF-BC09-5E6574D5219E}" type="pres">
      <dgm:prSet presAssocID="{12A40A83-A018-401C-802E-0EC12EE951AB}" presName="parentText" presStyleLbl="node1" presStyleIdx="0" presStyleCnt="0">
        <dgm:presLayoutVars>
          <dgm:chMax val="0"/>
          <dgm:bulletEnabled val="1"/>
        </dgm:presLayoutVars>
      </dgm:prSet>
      <dgm:spPr/>
    </dgm:pt>
    <dgm:pt modelId="{1C7C6ADE-11D3-419F-93E6-F1AA221320E2}" type="pres">
      <dgm:prSet presAssocID="{12A40A83-A018-401C-802E-0EC12EE951AB}" presName="parentRect" presStyleLbl="alignNode1" presStyleIdx="0" presStyleCnt="5"/>
      <dgm:spPr/>
    </dgm:pt>
    <dgm:pt modelId="{E5C56CF2-EADE-45E5-9972-7F708846A44B}" type="pres">
      <dgm:prSet presAssocID="{12A40A83-A018-401C-802E-0EC12EE951AB}" presName="adorn" presStyleLbl="fgAccFollowNod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561D9E40-6C96-4A5F-83E6-23AB1DC3FB72}" type="pres">
      <dgm:prSet presAssocID="{5DCB1931-AF7C-466C-80A1-D14229EDE3B7}" presName="sibTrans" presStyleLbl="sibTrans2D1" presStyleIdx="0" presStyleCnt="0"/>
      <dgm:spPr/>
    </dgm:pt>
    <dgm:pt modelId="{CDA884B8-605A-431D-B2BF-913D4DDC5179}" type="pres">
      <dgm:prSet presAssocID="{98205115-21F4-4459-A87B-57E1EE548832}" presName="compNode" presStyleCnt="0"/>
      <dgm:spPr/>
    </dgm:pt>
    <dgm:pt modelId="{017AF0A8-FEC2-41A5-A124-FBF6EE769655}" type="pres">
      <dgm:prSet presAssocID="{98205115-21F4-4459-A87B-57E1EE548832}" presName="childRect" presStyleLbl="bgAcc1" presStyleIdx="1" presStyleCnt="5">
        <dgm:presLayoutVars>
          <dgm:bulletEnabled val="1"/>
        </dgm:presLayoutVars>
      </dgm:prSet>
      <dgm:spPr/>
    </dgm:pt>
    <dgm:pt modelId="{39156D9B-FE60-4E96-ACE2-FFC6E89DEC3E}" type="pres">
      <dgm:prSet presAssocID="{98205115-21F4-4459-A87B-57E1EE548832}" presName="parentText" presStyleLbl="node1" presStyleIdx="0" presStyleCnt="0">
        <dgm:presLayoutVars>
          <dgm:chMax val="0"/>
          <dgm:bulletEnabled val="1"/>
        </dgm:presLayoutVars>
      </dgm:prSet>
      <dgm:spPr/>
    </dgm:pt>
    <dgm:pt modelId="{F9AD6EC7-A3C4-4816-B10D-63F22D36A7F7}" type="pres">
      <dgm:prSet presAssocID="{98205115-21F4-4459-A87B-57E1EE548832}" presName="parentRect" presStyleLbl="alignNode1" presStyleIdx="1" presStyleCnt="5"/>
      <dgm:spPr/>
    </dgm:pt>
    <dgm:pt modelId="{B14B4287-E32D-4B3D-9D9D-609C2261ACA7}" type="pres">
      <dgm:prSet presAssocID="{98205115-21F4-4459-A87B-57E1EE548832}" presName="adorn" presStyleLbl="fgAccFollowNod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AE69FBD-7761-42D5-BC2E-CE4B9776AB22}" type="pres">
      <dgm:prSet presAssocID="{92C3D165-BE05-4D7F-8654-0A363CF9F01F}" presName="sibTrans" presStyleLbl="sibTrans2D1" presStyleIdx="0" presStyleCnt="0"/>
      <dgm:spPr/>
    </dgm:pt>
    <dgm:pt modelId="{AF1E034B-977C-4C96-815A-370BCACC73AC}" type="pres">
      <dgm:prSet presAssocID="{86991FEB-0EF4-4B65-9B0C-436BD42A6412}" presName="compNode" presStyleCnt="0"/>
      <dgm:spPr/>
    </dgm:pt>
    <dgm:pt modelId="{31A0886F-E23A-46B7-8B66-8DDF506BC318}" type="pres">
      <dgm:prSet presAssocID="{86991FEB-0EF4-4B65-9B0C-436BD42A6412}" presName="childRect" presStyleLbl="bgAcc1" presStyleIdx="2" presStyleCnt="5">
        <dgm:presLayoutVars>
          <dgm:bulletEnabled val="1"/>
        </dgm:presLayoutVars>
      </dgm:prSet>
      <dgm:spPr/>
    </dgm:pt>
    <dgm:pt modelId="{BF49FBC3-0571-4B54-A0D9-52FBEACBD54D}" type="pres">
      <dgm:prSet presAssocID="{86991FEB-0EF4-4B65-9B0C-436BD42A6412}" presName="parentText" presStyleLbl="node1" presStyleIdx="0" presStyleCnt="0">
        <dgm:presLayoutVars>
          <dgm:chMax val="0"/>
          <dgm:bulletEnabled val="1"/>
        </dgm:presLayoutVars>
      </dgm:prSet>
      <dgm:spPr/>
    </dgm:pt>
    <dgm:pt modelId="{6CABD76E-D15C-4881-AAC9-057E54424903}" type="pres">
      <dgm:prSet presAssocID="{86991FEB-0EF4-4B65-9B0C-436BD42A6412}" presName="parentRect" presStyleLbl="alignNode1" presStyleIdx="2" presStyleCnt="5"/>
      <dgm:spPr/>
    </dgm:pt>
    <dgm:pt modelId="{7AC45BB2-614F-42C4-9EF6-A4E92E24DFB7}" type="pres">
      <dgm:prSet presAssocID="{86991FEB-0EF4-4B65-9B0C-436BD42A6412}" presName="adorn" presStyleLbl="fgAccFollowNode1" presStyleIdx="2" presStyleCnt="5"/>
      <dgm:spPr>
        <a:blipFill rotWithShape="1">
          <a:blip xmlns:r="http://schemas.openxmlformats.org/officeDocument/2006/relationships" r:embed="rId2"/>
          <a:stretch>
            <a:fillRect/>
          </a:stretch>
        </a:blipFill>
      </dgm:spPr>
    </dgm:pt>
    <dgm:pt modelId="{05B861D1-3FD9-459B-9A75-BC409F7DC508}" type="pres">
      <dgm:prSet presAssocID="{085B60E5-C55B-4DF4-B030-0D03ECF3C9B0}" presName="sibTrans" presStyleLbl="sibTrans2D1" presStyleIdx="0" presStyleCnt="0"/>
      <dgm:spPr/>
    </dgm:pt>
    <dgm:pt modelId="{FA6226BE-0E60-4FFB-AA3D-2D64B57F9BED}" type="pres">
      <dgm:prSet presAssocID="{9064B6CA-EB9F-4817-B466-AC6FAE0EA992}" presName="compNode" presStyleCnt="0"/>
      <dgm:spPr/>
    </dgm:pt>
    <dgm:pt modelId="{3167DAD9-89E8-4C81-A726-1AA506E3056A}" type="pres">
      <dgm:prSet presAssocID="{9064B6CA-EB9F-4817-B466-AC6FAE0EA992}" presName="childRect" presStyleLbl="bgAcc1" presStyleIdx="3" presStyleCnt="5">
        <dgm:presLayoutVars>
          <dgm:bulletEnabled val="1"/>
        </dgm:presLayoutVars>
      </dgm:prSet>
      <dgm:spPr/>
    </dgm:pt>
    <dgm:pt modelId="{4C0A1FA3-B717-41F3-86A9-2D2C2AE634EF}" type="pres">
      <dgm:prSet presAssocID="{9064B6CA-EB9F-4817-B466-AC6FAE0EA992}" presName="parentText" presStyleLbl="node1" presStyleIdx="0" presStyleCnt="0">
        <dgm:presLayoutVars>
          <dgm:chMax val="0"/>
          <dgm:bulletEnabled val="1"/>
        </dgm:presLayoutVars>
      </dgm:prSet>
      <dgm:spPr/>
    </dgm:pt>
    <dgm:pt modelId="{4211072C-F473-49AC-899D-343D583B290A}" type="pres">
      <dgm:prSet presAssocID="{9064B6CA-EB9F-4817-B466-AC6FAE0EA992}" presName="parentRect" presStyleLbl="alignNode1" presStyleIdx="3" presStyleCnt="5"/>
      <dgm:spPr/>
    </dgm:pt>
    <dgm:pt modelId="{AE3A7BE6-6852-480F-A60C-919B234FAECC}" type="pres">
      <dgm:prSet presAssocID="{9064B6CA-EB9F-4817-B466-AC6FAE0EA992}" presName="adorn" presStyleLbl="fgAccFollowNode1" presStyleIdx="3" presStyleCnt="5"/>
      <dgm:spPr>
        <a:blipFill rotWithShape="1">
          <a:blip xmlns:r="http://schemas.openxmlformats.org/officeDocument/2006/relationships" r:embed="rId2"/>
          <a:stretch>
            <a:fillRect/>
          </a:stretch>
        </a:blipFill>
      </dgm:spPr>
    </dgm:pt>
    <dgm:pt modelId="{EC6AA645-F9DA-4988-A2E7-0390FB70BD8D}" type="pres">
      <dgm:prSet presAssocID="{5577036B-9C7A-45B7-826F-45B820C45A03}" presName="sibTrans" presStyleLbl="sibTrans2D1" presStyleIdx="0" presStyleCnt="0"/>
      <dgm:spPr/>
    </dgm:pt>
    <dgm:pt modelId="{F19BBFDB-066A-42D0-A785-67B345F9C343}" type="pres">
      <dgm:prSet presAssocID="{A38E23DD-398C-4606-B27A-A11AE37ADA35}" presName="compNode" presStyleCnt="0"/>
      <dgm:spPr/>
    </dgm:pt>
    <dgm:pt modelId="{3BC278AE-D815-4F9D-9424-3E0F8C0C8B1B}" type="pres">
      <dgm:prSet presAssocID="{A38E23DD-398C-4606-B27A-A11AE37ADA35}" presName="childRect" presStyleLbl="bgAcc1" presStyleIdx="4" presStyleCnt="5">
        <dgm:presLayoutVars>
          <dgm:bulletEnabled val="1"/>
        </dgm:presLayoutVars>
      </dgm:prSet>
      <dgm:spPr/>
    </dgm:pt>
    <dgm:pt modelId="{1D632356-B490-4985-8E3C-EF0C42836A82}" type="pres">
      <dgm:prSet presAssocID="{A38E23DD-398C-4606-B27A-A11AE37ADA35}" presName="parentText" presStyleLbl="node1" presStyleIdx="0" presStyleCnt="0">
        <dgm:presLayoutVars>
          <dgm:chMax val="0"/>
          <dgm:bulletEnabled val="1"/>
        </dgm:presLayoutVars>
      </dgm:prSet>
      <dgm:spPr/>
    </dgm:pt>
    <dgm:pt modelId="{1AB72882-D162-4BC1-AA6E-F87CC46C2C5D}" type="pres">
      <dgm:prSet presAssocID="{A38E23DD-398C-4606-B27A-A11AE37ADA35}" presName="parentRect" presStyleLbl="alignNode1" presStyleIdx="4" presStyleCnt="5"/>
      <dgm:spPr/>
    </dgm:pt>
    <dgm:pt modelId="{78DA0750-1DBB-4E8A-A28C-52617F80F655}" type="pres">
      <dgm:prSet presAssocID="{A38E23DD-398C-4606-B27A-A11AE37ADA35}" presName="adorn" presStyleLbl="fgAccFollowNode1" presStyleIdx="4" presStyleCnt="5"/>
      <dgm:spPr>
        <a:blipFill rotWithShape="1">
          <a:blip xmlns:r="http://schemas.openxmlformats.org/officeDocument/2006/relationships" r:embed="rId2"/>
          <a:stretch>
            <a:fillRect/>
          </a:stretch>
        </a:blipFill>
      </dgm:spPr>
    </dgm:pt>
  </dgm:ptLst>
  <dgm:cxnLst>
    <dgm:cxn modelId="{7588A709-5C78-4B86-A9EA-A1CD9EE6297C}" srcId="{9064B6CA-EB9F-4817-B466-AC6FAE0EA992}" destId="{5F362E3F-9495-4210-A09D-57531AA2D459}" srcOrd="0" destOrd="0" parTransId="{AAA4F4C4-5B7E-43AE-B61B-8232C8EBD0CE}" sibTransId="{3B7C689F-35FE-43F6-97AE-B74DA44DFB6A}"/>
    <dgm:cxn modelId="{A4D61C0C-279F-4C6C-B39A-15161E056471}" type="presOf" srcId="{12A40A83-A018-401C-802E-0EC12EE951AB}" destId="{1C7C6ADE-11D3-419F-93E6-F1AA221320E2}" srcOrd="1" destOrd="0" presId="urn:microsoft.com/office/officeart/2005/8/layout/bList2"/>
    <dgm:cxn modelId="{56164816-668C-4DD7-881B-54CD0F8D9DD7}" type="presOf" srcId="{5DCB1931-AF7C-466C-80A1-D14229EDE3B7}" destId="{561D9E40-6C96-4A5F-83E6-23AB1DC3FB72}" srcOrd="0" destOrd="0" presId="urn:microsoft.com/office/officeart/2005/8/layout/bList2"/>
    <dgm:cxn modelId="{F7E8325D-E187-4FD6-819D-B22F89B73D04}" srcId="{98205115-21F4-4459-A87B-57E1EE548832}" destId="{1CFBDAB7-87E5-4A61-A82A-033718D668E5}" srcOrd="0" destOrd="0" parTransId="{7C878D0C-8259-4F5C-8A0B-2371E965FC82}" sibTransId="{E144EA9D-D8F5-48EE-B25B-5EAC9F27259A}"/>
    <dgm:cxn modelId="{D430DD5F-56D5-40F7-9618-FF5D7F4E19E1}" type="presOf" srcId="{44A97C6C-8A2E-493A-AFC7-4785331C6F7E}" destId="{6C186B07-56F8-40F5-99DE-BC98B8BD3537}" srcOrd="0" destOrd="0" presId="urn:microsoft.com/office/officeart/2005/8/layout/bList2"/>
    <dgm:cxn modelId="{6830EA73-8A9B-4F76-A463-3FA1E0D89B02}" type="presOf" srcId="{085B60E5-C55B-4DF4-B030-0D03ECF3C9B0}" destId="{05B861D1-3FD9-459B-9A75-BC409F7DC508}" srcOrd="0" destOrd="0" presId="urn:microsoft.com/office/officeart/2005/8/layout/bList2"/>
    <dgm:cxn modelId="{4719D774-9530-4D0E-9C02-8CA7E87E7856}" srcId="{12A40A83-A018-401C-802E-0EC12EE951AB}" destId="{D6A60663-16BB-4BA7-98ED-2103F1E6307B}" srcOrd="0" destOrd="0" parTransId="{6B4ACA67-9171-472D-B363-E2A582392923}" sibTransId="{57734CEE-9C1E-47F5-A1DD-05049FD00C90}"/>
    <dgm:cxn modelId="{57CB7C56-BF35-46AC-B166-67D20A3A3CA5}" type="presOf" srcId="{92C3D165-BE05-4D7F-8654-0A363CF9F01F}" destId="{7AE69FBD-7761-42D5-BC2E-CE4B9776AB22}" srcOrd="0" destOrd="0" presId="urn:microsoft.com/office/officeart/2005/8/layout/bList2"/>
    <dgm:cxn modelId="{2AF48856-2D9F-4841-B649-A92BD89D0628}" type="presOf" srcId="{A38E23DD-398C-4606-B27A-A11AE37ADA35}" destId="{1AB72882-D162-4BC1-AA6E-F87CC46C2C5D}" srcOrd="1" destOrd="0" presId="urn:microsoft.com/office/officeart/2005/8/layout/bList2"/>
    <dgm:cxn modelId="{55C39258-CC2C-4225-BA5E-C5950C6F5A92}" srcId="{44A97C6C-8A2E-493A-AFC7-4785331C6F7E}" destId="{9064B6CA-EB9F-4817-B466-AC6FAE0EA992}" srcOrd="3" destOrd="0" parTransId="{574DB03B-C65C-4272-B80A-49056C66BE36}" sibTransId="{5577036B-9C7A-45B7-826F-45B820C45A03}"/>
    <dgm:cxn modelId="{4487A983-1770-4900-9164-04CFA6E2E341}" type="presOf" srcId="{D6A60663-16BB-4BA7-98ED-2103F1E6307B}" destId="{ADB8684F-3091-4D13-938B-8F55F74AE131}" srcOrd="0" destOrd="0" presId="urn:microsoft.com/office/officeart/2005/8/layout/bList2"/>
    <dgm:cxn modelId="{8615CA8A-5DEA-47B4-AEC2-6DE7117C1FEA}" srcId="{44A97C6C-8A2E-493A-AFC7-4785331C6F7E}" destId="{86991FEB-0EF4-4B65-9B0C-436BD42A6412}" srcOrd="2" destOrd="0" parTransId="{73EDBD84-67BB-488E-BA2B-91C3C2CF0B13}" sibTransId="{085B60E5-C55B-4DF4-B030-0D03ECF3C9B0}"/>
    <dgm:cxn modelId="{6C5F128E-4EA8-4FA4-BA0F-14B94923CF8F}" type="presOf" srcId="{AB3F395C-704D-4C4D-AF83-4B586CDAD0B5}" destId="{3BC278AE-D815-4F9D-9424-3E0F8C0C8B1B}" srcOrd="0" destOrd="0" presId="urn:microsoft.com/office/officeart/2005/8/layout/bList2"/>
    <dgm:cxn modelId="{D7FB2794-57A5-461D-85AB-A689B825BB14}" type="presOf" srcId="{98205115-21F4-4459-A87B-57E1EE548832}" destId="{39156D9B-FE60-4E96-ACE2-FFC6E89DEC3E}" srcOrd="0" destOrd="0" presId="urn:microsoft.com/office/officeart/2005/8/layout/bList2"/>
    <dgm:cxn modelId="{8C684DA1-1738-4E05-9E39-5442235EA423}" srcId="{44A97C6C-8A2E-493A-AFC7-4785331C6F7E}" destId="{12A40A83-A018-401C-802E-0EC12EE951AB}" srcOrd="0" destOrd="0" parTransId="{887ECBEC-8E2C-488B-BA58-720DBB9B5FBC}" sibTransId="{5DCB1931-AF7C-466C-80A1-D14229EDE3B7}"/>
    <dgm:cxn modelId="{BF205AA5-BCDB-4AE4-9551-8E596EB80E2D}" type="presOf" srcId="{98205115-21F4-4459-A87B-57E1EE548832}" destId="{F9AD6EC7-A3C4-4816-B10D-63F22D36A7F7}" srcOrd="1" destOrd="0" presId="urn:microsoft.com/office/officeart/2005/8/layout/bList2"/>
    <dgm:cxn modelId="{8D13A3A9-B5B5-49B1-A2EA-3CF26BB63AA9}" type="presOf" srcId="{9064B6CA-EB9F-4817-B466-AC6FAE0EA992}" destId="{4C0A1FA3-B717-41F3-86A9-2D2C2AE634EF}" srcOrd="0" destOrd="0" presId="urn:microsoft.com/office/officeart/2005/8/layout/bList2"/>
    <dgm:cxn modelId="{1096F4AF-47E0-4CA0-BC08-C969CDF110D7}" srcId="{A38E23DD-398C-4606-B27A-A11AE37ADA35}" destId="{AB3F395C-704D-4C4D-AF83-4B586CDAD0B5}" srcOrd="0" destOrd="0" parTransId="{057547A2-1501-45E2-92E9-9FDE6AE15903}" sibTransId="{C2057243-5862-485C-B1F3-5568112D9979}"/>
    <dgm:cxn modelId="{CFA83DB5-2AB7-417F-84FD-ABCC3D27B484}" type="presOf" srcId="{150263E7-F543-4ACB-99F8-7B4025CE7885}" destId="{31A0886F-E23A-46B7-8B66-8DDF506BC318}" srcOrd="0" destOrd="0" presId="urn:microsoft.com/office/officeart/2005/8/layout/bList2"/>
    <dgm:cxn modelId="{A5BEA4B9-1F28-4E90-BD10-2811F3E6F9F1}" type="presOf" srcId="{86991FEB-0EF4-4B65-9B0C-436BD42A6412}" destId="{BF49FBC3-0571-4B54-A0D9-52FBEACBD54D}" srcOrd="0" destOrd="0" presId="urn:microsoft.com/office/officeart/2005/8/layout/bList2"/>
    <dgm:cxn modelId="{D6ED83C1-4757-45B0-BD04-79E83C1429FB}" srcId="{86991FEB-0EF4-4B65-9B0C-436BD42A6412}" destId="{150263E7-F543-4ACB-99F8-7B4025CE7885}" srcOrd="0" destOrd="0" parTransId="{73B927DB-20F6-4BC4-A128-0021E8A19A34}" sibTransId="{2D9E432A-37F8-4563-82C9-A0107052648D}"/>
    <dgm:cxn modelId="{04D595CD-3ADF-40F9-B430-0317D0F72953}" type="presOf" srcId="{9064B6CA-EB9F-4817-B466-AC6FAE0EA992}" destId="{4211072C-F473-49AC-899D-343D583B290A}" srcOrd="1" destOrd="0" presId="urn:microsoft.com/office/officeart/2005/8/layout/bList2"/>
    <dgm:cxn modelId="{D40363D5-DA86-44C8-BE36-CA06BADA82F3}" type="presOf" srcId="{86991FEB-0EF4-4B65-9B0C-436BD42A6412}" destId="{6CABD76E-D15C-4881-AAC9-057E54424903}" srcOrd="1" destOrd="0" presId="urn:microsoft.com/office/officeart/2005/8/layout/bList2"/>
    <dgm:cxn modelId="{B6EA63DB-00B9-4156-B797-A6BD10188938}" type="presOf" srcId="{A38E23DD-398C-4606-B27A-A11AE37ADA35}" destId="{1D632356-B490-4985-8E3C-EF0C42836A82}" srcOrd="0" destOrd="0" presId="urn:microsoft.com/office/officeart/2005/8/layout/bList2"/>
    <dgm:cxn modelId="{5F3645DB-7CBA-4E80-81C3-577DC1AE61C3}" srcId="{44A97C6C-8A2E-493A-AFC7-4785331C6F7E}" destId="{A38E23DD-398C-4606-B27A-A11AE37ADA35}" srcOrd="4" destOrd="0" parTransId="{D5D85B0C-6DF9-45E3-A3C1-B0F8B0A2B03E}" sibTransId="{D671559D-5FEA-4E79-896F-D10073717192}"/>
    <dgm:cxn modelId="{3E7758DE-563B-4AF1-ACBB-AD34FDFF4E92}" type="presOf" srcId="{5577036B-9C7A-45B7-826F-45B820C45A03}" destId="{EC6AA645-F9DA-4988-A2E7-0390FB70BD8D}" srcOrd="0" destOrd="0" presId="urn:microsoft.com/office/officeart/2005/8/layout/bList2"/>
    <dgm:cxn modelId="{D0AA95DF-4271-4D6A-816A-5AEC8573A2ED}" type="presOf" srcId="{1CFBDAB7-87E5-4A61-A82A-033718D668E5}" destId="{017AF0A8-FEC2-41A5-A124-FBF6EE769655}" srcOrd="0" destOrd="0" presId="urn:microsoft.com/office/officeart/2005/8/layout/bList2"/>
    <dgm:cxn modelId="{397DB0E5-FCBA-42F3-B298-6BA7732B809D}" type="presOf" srcId="{12A40A83-A018-401C-802E-0EC12EE951AB}" destId="{C8A8D891-826A-4DFF-BC09-5E6574D5219E}" srcOrd="0" destOrd="0" presId="urn:microsoft.com/office/officeart/2005/8/layout/bList2"/>
    <dgm:cxn modelId="{3CCB26EC-48BB-44F3-A277-086C72F21837}" type="presOf" srcId="{5F362E3F-9495-4210-A09D-57531AA2D459}" destId="{3167DAD9-89E8-4C81-A726-1AA506E3056A}" srcOrd="0" destOrd="0" presId="urn:microsoft.com/office/officeart/2005/8/layout/bList2"/>
    <dgm:cxn modelId="{0840C5F6-74B3-4955-9AAB-6F1C8BA0D7AF}" srcId="{44A97C6C-8A2E-493A-AFC7-4785331C6F7E}" destId="{98205115-21F4-4459-A87B-57E1EE548832}" srcOrd="1" destOrd="0" parTransId="{60BFED5D-53B5-47EB-AC1C-84F694BF50FE}" sibTransId="{92C3D165-BE05-4D7F-8654-0A363CF9F01F}"/>
    <dgm:cxn modelId="{891E4444-E4DB-46AB-8870-0D034BFC7E70}" type="presParOf" srcId="{6C186B07-56F8-40F5-99DE-BC98B8BD3537}" destId="{D020438A-6D07-49AC-BCC7-47D2C0A99F50}" srcOrd="0" destOrd="0" presId="urn:microsoft.com/office/officeart/2005/8/layout/bList2"/>
    <dgm:cxn modelId="{8B7DE8AE-198E-4A59-830E-E1E9A20068DB}" type="presParOf" srcId="{D020438A-6D07-49AC-BCC7-47D2C0A99F50}" destId="{ADB8684F-3091-4D13-938B-8F55F74AE131}" srcOrd="0" destOrd="0" presId="urn:microsoft.com/office/officeart/2005/8/layout/bList2"/>
    <dgm:cxn modelId="{E3A3B80C-43BB-4DE3-A783-D5ED133F6593}" type="presParOf" srcId="{D020438A-6D07-49AC-BCC7-47D2C0A99F50}" destId="{C8A8D891-826A-4DFF-BC09-5E6574D5219E}" srcOrd="1" destOrd="0" presId="urn:microsoft.com/office/officeart/2005/8/layout/bList2"/>
    <dgm:cxn modelId="{476E961A-3A61-4A9F-A442-6B1D7B00D078}" type="presParOf" srcId="{D020438A-6D07-49AC-BCC7-47D2C0A99F50}" destId="{1C7C6ADE-11D3-419F-93E6-F1AA221320E2}" srcOrd="2" destOrd="0" presId="urn:microsoft.com/office/officeart/2005/8/layout/bList2"/>
    <dgm:cxn modelId="{752B179A-234B-494C-91E9-CE793C5601A6}" type="presParOf" srcId="{D020438A-6D07-49AC-BCC7-47D2C0A99F50}" destId="{E5C56CF2-EADE-45E5-9972-7F708846A44B}" srcOrd="3" destOrd="0" presId="urn:microsoft.com/office/officeart/2005/8/layout/bList2"/>
    <dgm:cxn modelId="{8495EB53-F220-4BC8-9B42-2CB261CEA280}" type="presParOf" srcId="{6C186B07-56F8-40F5-99DE-BC98B8BD3537}" destId="{561D9E40-6C96-4A5F-83E6-23AB1DC3FB72}" srcOrd="1" destOrd="0" presId="urn:microsoft.com/office/officeart/2005/8/layout/bList2"/>
    <dgm:cxn modelId="{8CAC0A90-F290-4185-A9AC-1CD56EC87F41}" type="presParOf" srcId="{6C186B07-56F8-40F5-99DE-BC98B8BD3537}" destId="{CDA884B8-605A-431D-B2BF-913D4DDC5179}" srcOrd="2" destOrd="0" presId="urn:microsoft.com/office/officeart/2005/8/layout/bList2"/>
    <dgm:cxn modelId="{7E8BDAC6-5645-46CA-9831-6C9B205D6172}" type="presParOf" srcId="{CDA884B8-605A-431D-B2BF-913D4DDC5179}" destId="{017AF0A8-FEC2-41A5-A124-FBF6EE769655}" srcOrd="0" destOrd="0" presId="urn:microsoft.com/office/officeart/2005/8/layout/bList2"/>
    <dgm:cxn modelId="{C3EC5F98-3B19-4ACB-8748-FA1C18C0CCB6}" type="presParOf" srcId="{CDA884B8-605A-431D-B2BF-913D4DDC5179}" destId="{39156D9B-FE60-4E96-ACE2-FFC6E89DEC3E}" srcOrd="1" destOrd="0" presId="urn:microsoft.com/office/officeart/2005/8/layout/bList2"/>
    <dgm:cxn modelId="{A76C250D-0A16-479C-B774-708CA6EFEA54}" type="presParOf" srcId="{CDA884B8-605A-431D-B2BF-913D4DDC5179}" destId="{F9AD6EC7-A3C4-4816-B10D-63F22D36A7F7}" srcOrd="2" destOrd="0" presId="urn:microsoft.com/office/officeart/2005/8/layout/bList2"/>
    <dgm:cxn modelId="{0B42F8F8-237E-4228-A250-8E7729AB6C68}" type="presParOf" srcId="{CDA884B8-605A-431D-B2BF-913D4DDC5179}" destId="{B14B4287-E32D-4B3D-9D9D-609C2261ACA7}" srcOrd="3" destOrd="0" presId="urn:microsoft.com/office/officeart/2005/8/layout/bList2"/>
    <dgm:cxn modelId="{D11CF10C-6005-4F25-AE5A-91CC72BDE169}" type="presParOf" srcId="{6C186B07-56F8-40F5-99DE-BC98B8BD3537}" destId="{7AE69FBD-7761-42D5-BC2E-CE4B9776AB22}" srcOrd="3" destOrd="0" presId="urn:microsoft.com/office/officeart/2005/8/layout/bList2"/>
    <dgm:cxn modelId="{10D9D2C9-BDFA-4B9C-9E33-A2A251EFA948}" type="presParOf" srcId="{6C186B07-56F8-40F5-99DE-BC98B8BD3537}" destId="{AF1E034B-977C-4C96-815A-370BCACC73AC}" srcOrd="4" destOrd="0" presId="urn:microsoft.com/office/officeart/2005/8/layout/bList2"/>
    <dgm:cxn modelId="{FBA400C7-1913-4237-917D-FD0B79F7664C}" type="presParOf" srcId="{AF1E034B-977C-4C96-815A-370BCACC73AC}" destId="{31A0886F-E23A-46B7-8B66-8DDF506BC318}" srcOrd="0" destOrd="0" presId="urn:microsoft.com/office/officeart/2005/8/layout/bList2"/>
    <dgm:cxn modelId="{9FE81147-8077-47EF-B655-7B2311BC1A1C}" type="presParOf" srcId="{AF1E034B-977C-4C96-815A-370BCACC73AC}" destId="{BF49FBC3-0571-4B54-A0D9-52FBEACBD54D}" srcOrd="1" destOrd="0" presId="urn:microsoft.com/office/officeart/2005/8/layout/bList2"/>
    <dgm:cxn modelId="{F77771E3-0DC6-4832-A739-F4D7DC372523}" type="presParOf" srcId="{AF1E034B-977C-4C96-815A-370BCACC73AC}" destId="{6CABD76E-D15C-4881-AAC9-057E54424903}" srcOrd="2" destOrd="0" presId="urn:microsoft.com/office/officeart/2005/8/layout/bList2"/>
    <dgm:cxn modelId="{F98D246C-A776-4FC1-A992-61D8494F3AA3}" type="presParOf" srcId="{AF1E034B-977C-4C96-815A-370BCACC73AC}" destId="{7AC45BB2-614F-42C4-9EF6-A4E92E24DFB7}" srcOrd="3" destOrd="0" presId="urn:microsoft.com/office/officeart/2005/8/layout/bList2"/>
    <dgm:cxn modelId="{DAF22E18-D494-40C4-9A01-BF321B6B300F}" type="presParOf" srcId="{6C186B07-56F8-40F5-99DE-BC98B8BD3537}" destId="{05B861D1-3FD9-459B-9A75-BC409F7DC508}" srcOrd="5" destOrd="0" presId="urn:microsoft.com/office/officeart/2005/8/layout/bList2"/>
    <dgm:cxn modelId="{81CD080E-D767-47D8-ADFC-99EBB8B81C9E}" type="presParOf" srcId="{6C186B07-56F8-40F5-99DE-BC98B8BD3537}" destId="{FA6226BE-0E60-4FFB-AA3D-2D64B57F9BED}" srcOrd="6" destOrd="0" presId="urn:microsoft.com/office/officeart/2005/8/layout/bList2"/>
    <dgm:cxn modelId="{A439A459-D410-4B95-B15D-B697E4682997}" type="presParOf" srcId="{FA6226BE-0E60-4FFB-AA3D-2D64B57F9BED}" destId="{3167DAD9-89E8-4C81-A726-1AA506E3056A}" srcOrd="0" destOrd="0" presId="urn:microsoft.com/office/officeart/2005/8/layout/bList2"/>
    <dgm:cxn modelId="{895E1CBC-5F8A-4035-8626-17E01BE54836}" type="presParOf" srcId="{FA6226BE-0E60-4FFB-AA3D-2D64B57F9BED}" destId="{4C0A1FA3-B717-41F3-86A9-2D2C2AE634EF}" srcOrd="1" destOrd="0" presId="urn:microsoft.com/office/officeart/2005/8/layout/bList2"/>
    <dgm:cxn modelId="{4AC54392-3C31-4A91-8A1F-9712FDE285F0}" type="presParOf" srcId="{FA6226BE-0E60-4FFB-AA3D-2D64B57F9BED}" destId="{4211072C-F473-49AC-899D-343D583B290A}" srcOrd="2" destOrd="0" presId="urn:microsoft.com/office/officeart/2005/8/layout/bList2"/>
    <dgm:cxn modelId="{A53B02E2-DE10-4276-8BFA-C57280376EFA}" type="presParOf" srcId="{FA6226BE-0E60-4FFB-AA3D-2D64B57F9BED}" destId="{AE3A7BE6-6852-480F-A60C-919B234FAECC}" srcOrd="3" destOrd="0" presId="urn:microsoft.com/office/officeart/2005/8/layout/bList2"/>
    <dgm:cxn modelId="{F2E2D579-BE81-4DF2-A61D-403F18D717D3}" type="presParOf" srcId="{6C186B07-56F8-40F5-99DE-BC98B8BD3537}" destId="{EC6AA645-F9DA-4988-A2E7-0390FB70BD8D}" srcOrd="7" destOrd="0" presId="urn:microsoft.com/office/officeart/2005/8/layout/bList2"/>
    <dgm:cxn modelId="{98C10B7E-CA90-49C9-BBC5-19581BF18D04}" type="presParOf" srcId="{6C186B07-56F8-40F5-99DE-BC98B8BD3537}" destId="{F19BBFDB-066A-42D0-A785-67B345F9C343}" srcOrd="8" destOrd="0" presId="urn:microsoft.com/office/officeart/2005/8/layout/bList2"/>
    <dgm:cxn modelId="{810C4EF1-E18D-4ED7-9942-F359A2A9D8AF}" type="presParOf" srcId="{F19BBFDB-066A-42D0-A785-67B345F9C343}" destId="{3BC278AE-D815-4F9D-9424-3E0F8C0C8B1B}" srcOrd="0" destOrd="0" presId="urn:microsoft.com/office/officeart/2005/8/layout/bList2"/>
    <dgm:cxn modelId="{1E6A6794-B3A5-4B6B-AE24-220A06754839}" type="presParOf" srcId="{F19BBFDB-066A-42D0-A785-67B345F9C343}" destId="{1D632356-B490-4985-8E3C-EF0C42836A82}" srcOrd="1" destOrd="0" presId="urn:microsoft.com/office/officeart/2005/8/layout/bList2"/>
    <dgm:cxn modelId="{48C3D7FA-43C5-4FEB-97DC-96DF4A5B3F0C}" type="presParOf" srcId="{F19BBFDB-066A-42D0-A785-67B345F9C343}" destId="{1AB72882-D162-4BC1-AA6E-F87CC46C2C5D}" srcOrd="2" destOrd="0" presId="urn:microsoft.com/office/officeart/2005/8/layout/bList2"/>
    <dgm:cxn modelId="{19DD27CC-226D-470A-835C-AA0421343702}" type="presParOf" srcId="{F19BBFDB-066A-42D0-A785-67B345F9C343}" destId="{78DA0750-1DBB-4E8A-A28C-52617F80F655}"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8684F-3091-4D13-938B-8F55F74AE131}">
      <dsp:nvSpPr>
        <dsp:cNvPr id="0" name=""/>
        <dsp:cNvSpPr/>
      </dsp:nvSpPr>
      <dsp:spPr>
        <a:xfrm>
          <a:off x="3910" y="40722"/>
          <a:ext cx="1688898" cy="1260726"/>
        </a:xfrm>
        <a:prstGeom prst="round2SameRect">
          <a:avLst>
            <a:gd name="adj1" fmla="val 8000"/>
            <a:gd name="adj2" fmla="val 0"/>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It is a library of Python bindings designed to solve computer vision problems.</a:t>
          </a:r>
        </a:p>
      </dsp:txBody>
      <dsp:txXfrm>
        <a:off x="33450" y="70262"/>
        <a:ext cx="1629818" cy="1231186"/>
      </dsp:txXfrm>
    </dsp:sp>
    <dsp:sp modelId="{1C7C6ADE-11D3-419F-93E6-F1AA221320E2}">
      <dsp:nvSpPr>
        <dsp:cNvPr id="0" name=""/>
        <dsp:cNvSpPr/>
      </dsp:nvSpPr>
      <dsp:spPr>
        <a:xfrm>
          <a:off x="3910" y="1301449"/>
          <a:ext cx="1688898" cy="54211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0" rIns="12700" bIns="0" numCol="1" spcCol="1270" anchor="ctr" anchorCtr="0">
          <a:noAutofit/>
        </a:bodyPr>
        <a:lstStyle/>
        <a:p>
          <a:pPr marL="0" lvl="0" indent="0" algn="l" defTabSz="444500">
            <a:lnSpc>
              <a:spcPct val="90000"/>
            </a:lnSpc>
            <a:spcBef>
              <a:spcPct val="0"/>
            </a:spcBef>
            <a:spcAft>
              <a:spcPct val="35000"/>
            </a:spcAft>
            <a:buNone/>
          </a:pPr>
          <a:r>
            <a:rPr lang="en-US" sz="1000" b="1" kern="1200" dirty="0"/>
            <a:t>Open CV</a:t>
          </a:r>
        </a:p>
      </dsp:txBody>
      <dsp:txXfrm>
        <a:off x="3910" y="1301449"/>
        <a:ext cx="1189364" cy="542112"/>
      </dsp:txXfrm>
    </dsp:sp>
    <dsp:sp modelId="{E5C56CF2-EADE-45E5-9972-7F708846A44B}">
      <dsp:nvSpPr>
        <dsp:cNvPr id="0" name=""/>
        <dsp:cNvSpPr/>
      </dsp:nvSpPr>
      <dsp:spPr>
        <a:xfrm>
          <a:off x="1241051" y="1387558"/>
          <a:ext cx="591114" cy="59111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7AF0A8-FEC2-41A5-A124-FBF6EE769655}">
      <dsp:nvSpPr>
        <dsp:cNvPr id="0" name=""/>
        <dsp:cNvSpPr/>
      </dsp:nvSpPr>
      <dsp:spPr>
        <a:xfrm>
          <a:off x="1978610" y="40722"/>
          <a:ext cx="1688898" cy="1260726"/>
        </a:xfrm>
        <a:prstGeom prst="round2SameRect">
          <a:avLst>
            <a:gd name="adj1" fmla="val 8000"/>
            <a:gd name="adj2" fmla="val 0"/>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kern="1200"/>
            <a:t>NumPy is a Python library used for working with arrays. </a:t>
          </a:r>
          <a:endParaRPr lang="en-US" sz="1400" kern="1200" dirty="0"/>
        </a:p>
      </dsp:txBody>
      <dsp:txXfrm>
        <a:off x="2008150" y="70262"/>
        <a:ext cx="1629818" cy="1231186"/>
      </dsp:txXfrm>
    </dsp:sp>
    <dsp:sp modelId="{F9AD6EC7-A3C4-4816-B10D-63F22D36A7F7}">
      <dsp:nvSpPr>
        <dsp:cNvPr id="0" name=""/>
        <dsp:cNvSpPr/>
      </dsp:nvSpPr>
      <dsp:spPr>
        <a:xfrm>
          <a:off x="1978610" y="1301449"/>
          <a:ext cx="1688898" cy="54211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0" rIns="12700" bIns="0" numCol="1" spcCol="1270" anchor="ctr" anchorCtr="0">
          <a:noAutofit/>
        </a:bodyPr>
        <a:lstStyle/>
        <a:p>
          <a:pPr marL="0" lvl="0" indent="0" algn="l" defTabSz="444500">
            <a:lnSpc>
              <a:spcPct val="90000"/>
            </a:lnSpc>
            <a:spcBef>
              <a:spcPct val="0"/>
            </a:spcBef>
            <a:spcAft>
              <a:spcPct val="35000"/>
            </a:spcAft>
            <a:buNone/>
          </a:pPr>
          <a:r>
            <a:rPr lang="en-US" sz="1000" b="1" kern="1200" dirty="0"/>
            <a:t>Numpy</a:t>
          </a:r>
        </a:p>
      </dsp:txBody>
      <dsp:txXfrm>
        <a:off x="1978610" y="1301449"/>
        <a:ext cx="1189364" cy="542112"/>
      </dsp:txXfrm>
    </dsp:sp>
    <dsp:sp modelId="{B14B4287-E32D-4B3D-9D9D-609C2261ACA7}">
      <dsp:nvSpPr>
        <dsp:cNvPr id="0" name=""/>
        <dsp:cNvSpPr/>
      </dsp:nvSpPr>
      <dsp:spPr>
        <a:xfrm>
          <a:off x="3215751" y="1387558"/>
          <a:ext cx="591114" cy="59111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A0886F-E23A-46B7-8B66-8DDF506BC318}">
      <dsp:nvSpPr>
        <dsp:cNvPr id="0" name=""/>
        <dsp:cNvSpPr/>
      </dsp:nvSpPr>
      <dsp:spPr>
        <a:xfrm>
          <a:off x="3953311" y="40722"/>
          <a:ext cx="1688898" cy="1260726"/>
        </a:xfrm>
        <a:prstGeom prst="round2SameRect">
          <a:avLst>
            <a:gd name="adj1" fmla="val 8000"/>
            <a:gd name="adj2" fmla="val 0"/>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kern="1200"/>
            <a:t>For storing and reading data and displaying time.</a:t>
          </a:r>
          <a:endParaRPr lang="en-US" sz="1400" kern="1200" dirty="0"/>
        </a:p>
      </dsp:txBody>
      <dsp:txXfrm>
        <a:off x="3982851" y="70262"/>
        <a:ext cx="1629818" cy="1231186"/>
      </dsp:txXfrm>
    </dsp:sp>
    <dsp:sp modelId="{6CABD76E-D15C-4881-AAC9-057E54424903}">
      <dsp:nvSpPr>
        <dsp:cNvPr id="0" name=""/>
        <dsp:cNvSpPr/>
      </dsp:nvSpPr>
      <dsp:spPr>
        <a:xfrm>
          <a:off x="3953311" y="1301449"/>
          <a:ext cx="1688898" cy="54211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0" rIns="12700" bIns="0" numCol="1" spcCol="1270" anchor="ctr" anchorCtr="0">
          <a:noAutofit/>
        </a:bodyPr>
        <a:lstStyle/>
        <a:p>
          <a:pPr marL="0" lvl="0" indent="0" algn="l" defTabSz="444500">
            <a:lnSpc>
              <a:spcPct val="90000"/>
            </a:lnSpc>
            <a:spcBef>
              <a:spcPct val="0"/>
            </a:spcBef>
            <a:spcAft>
              <a:spcPct val="35000"/>
            </a:spcAft>
            <a:buNone/>
          </a:pPr>
          <a:r>
            <a:rPr lang="en-US" sz="1000" b="1" kern="1200" dirty="0"/>
            <a:t>Date &amp; Time</a:t>
          </a:r>
        </a:p>
      </dsp:txBody>
      <dsp:txXfrm>
        <a:off x="3953311" y="1301449"/>
        <a:ext cx="1189364" cy="542112"/>
      </dsp:txXfrm>
    </dsp:sp>
    <dsp:sp modelId="{7AC45BB2-614F-42C4-9EF6-A4E92E24DFB7}">
      <dsp:nvSpPr>
        <dsp:cNvPr id="0" name=""/>
        <dsp:cNvSpPr/>
      </dsp:nvSpPr>
      <dsp:spPr>
        <a:xfrm>
          <a:off x="5190452" y="1387558"/>
          <a:ext cx="591114" cy="591114"/>
        </a:xfrm>
        <a:prstGeom prst="ellipse">
          <a:avLst/>
        </a:prstGeom>
        <a:blipFill rotWithShape="1">
          <a:blip xmlns:r="http://schemas.openxmlformats.org/officeDocument/2006/relationships" r:embed="rId2"/>
          <a:stretch>
            <a:fillRect/>
          </a:stretch>
        </a:blip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67DAD9-89E8-4C81-A726-1AA506E3056A}">
      <dsp:nvSpPr>
        <dsp:cNvPr id="0" name=""/>
        <dsp:cNvSpPr/>
      </dsp:nvSpPr>
      <dsp:spPr>
        <a:xfrm>
          <a:off x="991260" y="2271439"/>
          <a:ext cx="1688898" cy="1260726"/>
        </a:xfrm>
        <a:prstGeom prst="round2SameRect">
          <a:avLst>
            <a:gd name="adj1" fmla="val 8000"/>
            <a:gd name="adj2" fmla="val 0"/>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The Python Imaging Library or PIL is an amazing Python library used for image processing. </a:t>
          </a:r>
          <a:endParaRPr lang="en-US" sz="1400" kern="1200" dirty="0"/>
        </a:p>
      </dsp:txBody>
      <dsp:txXfrm>
        <a:off x="1020800" y="2300979"/>
        <a:ext cx="1629818" cy="1231186"/>
      </dsp:txXfrm>
    </dsp:sp>
    <dsp:sp modelId="{4211072C-F473-49AC-899D-343D583B290A}">
      <dsp:nvSpPr>
        <dsp:cNvPr id="0" name=""/>
        <dsp:cNvSpPr/>
      </dsp:nvSpPr>
      <dsp:spPr>
        <a:xfrm>
          <a:off x="991260" y="3532166"/>
          <a:ext cx="1688898" cy="54211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0" rIns="12700" bIns="0" numCol="1" spcCol="1270" anchor="ctr" anchorCtr="0">
          <a:noAutofit/>
        </a:bodyPr>
        <a:lstStyle/>
        <a:p>
          <a:pPr marL="0" lvl="0" indent="0" algn="l" defTabSz="444500">
            <a:lnSpc>
              <a:spcPct val="90000"/>
            </a:lnSpc>
            <a:spcBef>
              <a:spcPct val="0"/>
            </a:spcBef>
            <a:spcAft>
              <a:spcPct val="35000"/>
            </a:spcAft>
            <a:buNone/>
          </a:pPr>
          <a:r>
            <a:rPr lang="en-US" sz="1000" b="1" kern="1200" dirty="0"/>
            <a:t>PIL</a:t>
          </a:r>
        </a:p>
      </dsp:txBody>
      <dsp:txXfrm>
        <a:off x="991260" y="3532166"/>
        <a:ext cx="1189364" cy="542112"/>
      </dsp:txXfrm>
    </dsp:sp>
    <dsp:sp modelId="{AE3A7BE6-6852-480F-A60C-919B234FAECC}">
      <dsp:nvSpPr>
        <dsp:cNvPr id="0" name=""/>
        <dsp:cNvSpPr/>
      </dsp:nvSpPr>
      <dsp:spPr>
        <a:xfrm>
          <a:off x="2228401" y="3618276"/>
          <a:ext cx="591114" cy="591114"/>
        </a:xfrm>
        <a:prstGeom prst="ellipse">
          <a:avLst/>
        </a:prstGeom>
        <a:blipFill rotWithShape="1">
          <a:blip xmlns:r="http://schemas.openxmlformats.org/officeDocument/2006/relationships" r:embed="rId2"/>
          <a:stretch>
            <a:fillRect/>
          </a:stretch>
        </a:blip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C278AE-D815-4F9D-9424-3E0F8C0C8B1B}">
      <dsp:nvSpPr>
        <dsp:cNvPr id="0" name=""/>
        <dsp:cNvSpPr/>
      </dsp:nvSpPr>
      <dsp:spPr>
        <a:xfrm>
          <a:off x="2965960" y="2271439"/>
          <a:ext cx="1688898" cy="1260726"/>
        </a:xfrm>
        <a:prstGeom prst="round2SameRect">
          <a:avLst>
            <a:gd name="adj1" fmla="val 8000"/>
            <a:gd name="adj2" fmla="val 0"/>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Recognize and manipulate faces from Python or from the command line.</a:t>
          </a:r>
          <a:endParaRPr lang="en-US" sz="1400" kern="1200" dirty="0"/>
        </a:p>
      </dsp:txBody>
      <dsp:txXfrm>
        <a:off x="2995500" y="2300979"/>
        <a:ext cx="1629818" cy="1231186"/>
      </dsp:txXfrm>
    </dsp:sp>
    <dsp:sp modelId="{1AB72882-D162-4BC1-AA6E-F87CC46C2C5D}">
      <dsp:nvSpPr>
        <dsp:cNvPr id="0" name=""/>
        <dsp:cNvSpPr/>
      </dsp:nvSpPr>
      <dsp:spPr>
        <a:xfrm>
          <a:off x="2965960" y="3532166"/>
          <a:ext cx="1688898" cy="54211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0" rIns="12700" bIns="0" numCol="1" spcCol="1270" anchor="ctr" anchorCtr="0">
          <a:noAutofit/>
        </a:bodyPr>
        <a:lstStyle/>
        <a:p>
          <a:pPr marL="0" lvl="0" indent="0" algn="l" defTabSz="444500">
            <a:lnSpc>
              <a:spcPct val="90000"/>
            </a:lnSpc>
            <a:spcBef>
              <a:spcPct val="0"/>
            </a:spcBef>
            <a:spcAft>
              <a:spcPct val="35000"/>
            </a:spcAft>
            <a:buNone/>
          </a:pPr>
          <a:r>
            <a:rPr lang="en-US" sz="1000" b="1" kern="1200" dirty="0"/>
            <a:t>Face_recognition</a:t>
          </a:r>
        </a:p>
      </dsp:txBody>
      <dsp:txXfrm>
        <a:off x="2965960" y="3532166"/>
        <a:ext cx="1189364" cy="542112"/>
      </dsp:txXfrm>
    </dsp:sp>
    <dsp:sp modelId="{78DA0750-1DBB-4E8A-A28C-52617F80F655}">
      <dsp:nvSpPr>
        <dsp:cNvPr id="0" name=""/>
        <dsp:cNvSpPr/>
      </dsp:nvSpPr>
      <dsp:spPr>
        <a:xfrm>
          <a:off x="4203102" y="3618276"/>
          <a:ext cx="591114" cy="591114"/>
        </a:xfrm>
        <a:prstGeom prst="ellipse">
          <a:avLst/>
        </a:prstGeom>
        <a:blipFill rotWithShape="1">
          <a:blip xmlns:r="http://schemas.openxmlformats.org/officeDocument/2006/relationships" r:embed="rId2"/>
          <a:stretch>
            <a:fillRect/>
          </a:stretch>
        </a:blip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16.07.2022</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16.07.2022</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bin"/><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786259" y="1315325"/>
            <a:ext cx="6449268" cy="1517356"/>
          </a:xfrm>
        </p:spPr>
        <p:txBody>
          <a:bodyPr>
            <a:scene3d>
              <a:camera prst="perspectiveAbove"/>
              <a:lightRig rig="threePt" dir="t"/>
            </a:scene3d>
            <a:sp3d extrusionH="57150">
              <a:bevelT w="38100" h="38100"/>
            </a:sp3d>
          </a:bodyPr>
          <a:lstStyle/>
          <a:p>
            <a:r>
              <a:rPr lang="en-US" sz="4400" dirty="0">
                <a:effectLst>
                  <a:outerShdw blurRad="50800" dist="38100" dir="8100000" algn="tr" rotWithShape="0">
                    <a:prstClr val="black">
                      <a:alpha val="40000"/>
                    </a:prstClr>
                  </a:outerShdw>
                  <a:reflection blurRad="6350" stA="55000" endA="300" endPos="45500" dir="5400000" sy="-100000" algn="bl" rotWithShape="0"/>
                </a:effectLst>
              </a:rPr>
              <a:t>WEBSITE WITH FACE RECOGNITION LOGIN SYSTEM</a:t>
            </a:r>
            <a:endParaRPr lang="ru-RU" sz="4400" dirty="0">
              <a:effectLst>
                <a:outerShdw blurRad="50800" dist="38100" dir="8100000" algn="tr" rotWithShape="0">
                  <a:prstClr val="black">
                    <a:alpha val="40000"/>
                  </a:prstClr>
                </a:outerShdw>
                <a:reflection blurRad="6350" stA="55000" endA="300" endPos="45500" dir="5400000" sy="-100000" algn="bl" rotWithShape="0"/>
              </a:effectLst>
            </a:endParaRPr>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p:txBody>
          <a:bodyPr>
            <a:normAutofit/>
            <a:scene3d>
              <a:camera prst="perspectiveAbove"/>
              <a:lightRig rig="threePt" dir="t"/>
            </a:scene3d>
            <a:sp3d extrusionH="57150">
              <a:bevelT h="25400" prst="softRound"/>
            </a:sp3d>
          </a:bodyPr>
          <a:lstStyle/>
          <a:p>
            <a:r>
              <a:rPr lang="en-US" dirty="0">
                <a:effectLst>
                  <a:outerShdw blurRad="50800" dist="38100" dir="8100000" algn="tr" rotWithShape="0">
                    <a:prstClr val="black">
                      <a:alpha val="40000"/>
                    </a:prstClr>
                  </a:outerShdw>
                  <a:reflection blurRad="6350" stA="55000" endA="300" endPos="45500" dir="5400000" sy="-100000" algn="bl" rotWithShape="0"/>
                </a:effectLst>
              </a:rPr>
              <a:t>WITH VOICE TO SEARCH DATA</a:t>
            </a:r>
            <a:endParaRPr lang="ru-RU" dirty="0">
              <a:effectLst>
                <a:outerShdw blurRad="50800" dist="38100" dir="8100000" algn="tr" rotWithShape="0">
                  <a:prstClr val="black">
                    <a:alpha val="40000"/>
                  </a:prstClr>
                </a:outerShdw>
                <a:reflection blurRad="6350" stA="55000" endA="300" endPos="45500" dir="5400000" sy="-100000" algn="bl" rotWithShape="0"/>
              </a:effectLst>
            </a:endParaRPr>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a:xfrm>
            <a:off x="786259" y="5096662"/>
            <a:ext cx="5678935" cy="949829"/>
          </a:xfrm>
        </p:spPr>
        <p:txBody>
          <a:bodyPr>
            <a:scene3d>
              <a:camera prst="perspectiveAbove"/>
              <a:lightRig rig="threePt" dir="t"/>
            </a:scene3d>
            <a:sp3d extrusionH="57150">
              <a:bevelT w="38100" h="38100"/>
            </a:sp3d>
          </a:bodyPr>
          <a:lstStyle/>
          <a:p>
            <a:r>
              <a:rPr lang="en-US" dirty="0">
                <a:effectLst>
                  <a:outerShdw blurRad="50800" dist="38100" dir="5400000" algn="t" rotWithShape="0">
                    <a:prstClr val="black">
                      <a:alpha val="40000"/>
                    </a:prstClr>
                  </a:outerShdw>
                  <a:reflection blurRad="6350" stA="55000" endA="300" endPos="45500" dir="5400000" sy="-100000" algn="bl" rotWithShape="0"/>
                </a:effectLst>
              </a:rPr>
              <a:t>Processed </a:t>
            </a:r>
            <a:r>
              <a:rPr lang="en-US" dirty="0" err="1">
                <a:effectLst>
                  <a:outerShdw blurRad="50800" dist="38100" dir="5400000" algn="t" rotWithShape="0">
                    <a:prstClr val="black">
                      <a:alpha val="40000"/>
                    </a:prstClr>
                  </a:outerShdw>
                  <a:reflection blurRad="6350" stA="55000" endA="300" endPos="45500" dir="5400000" sy="-100000" algn="bl" rotWithShape="0"/>
                </a:effectLst>
              </a:rPr>
              <a:t>by:YASH</a:t>
            </a:r>
            <a:r>
              <a:rPr lang="en-US" dirty="0">
                <a:effectLst>
                  <a:outerShdw blurRad="50800" dist="38100" dir="5400000" algn="t" rotWithShape="0">
                    <a:prstClr val="black">
                      <a:alpha val="40000"/>
                    </a:prstClr>
                  </a:outerShdw>
                  <a:reflection blurRad="6350" stA="55000" endA="300" endPos="45500" dir="5400000" sy="-100000" algn="bl" rotWithShape="0"/>
                </a:effectLst>
              </a:rPr>
              <a:t> BISHT</a:t>
            </a:r>
          </a:p>
          <a:p>
            <a:r>
              <a:rPr lang="en-US" dirty="0">
                <a:effectLst>
                  <a:outerShdw blurRad="50800" dist="38100" dir="5400000" algn="t" rotWithShape="0">
                    <a:prstClr val="black">
                      <a:alpha val="40000"/>
                    </a:prstClr>
                  </a:outerShdw>
                  <a:reflection blurRad="6350" stA="55000" endA="300" endPos="45500" dir="5400000" sy="-100000" algn="bl" rotWithShape="0"/>
                </a:effectLst>
              </a:rPr>
              <a:t>(B.TECH-CSE-2018872-G)</a:t>
            </a:r>
            <a:br>
              <a:rPr lang="en-US" dirty="0">
                <a:effectLst>
                  <a:outerShdw blurRad="50800" dist="38100" dir="5400000" algn="t" rotWithShape="0">
                    <a:prstClr val="black">
                      <a:alpha val="40000"/>
                    </a:prstClr>
                  </a:outerShdw>
                </a:effectLst>
              </a:rPr>
            </a:br>
            <a:endParaRPr lang="ru-RU" dirty="0">
              <a:effectLst>
                <a:outerShdw blurRad="50800" dist="38100" dir="5400000" algn="t" rotWithShape="0">
                  <a:prstClr val="black">
                    <a:alpha val="40000"/>
                  </a:prstClr>
                </a:outerShdw>
              </a:effectLst>
            </a:endParaRPr>
          </a:p>
        </p:txBody>
      </p:sp>
      <p:pic>
        <p:nvPicPr>
          <p:cNvPr id="12" name="Picture Placeholder 11">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992308" y="0"/>
            <a:ext cx="5908431" cy="5908431"/>
          </a:xfrm>
          <a:solidFill>
            <a:srgbClr val="BC7FBB"/>
          </a:solidFill>
          <a:effectLst>
            <a:softEdge rad="317500"/>
          </a:effectLst>
        </p:spPr>
      </p:pic>
    </p:spTree>
    <p:extLst>
      <p:ext uri="{BB962C8B-B14F-4D97-AF65-F5344CB8AC3E}">
        <p14:creationId xmlns:p14="http://schemas.microsoft.com/office/powerpoint/2010/main" val="1650012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ABOUT</a:t>
            </a:r>
          </a:p>
        </p:txBody>
      </p:sp>
      <p:sp>
        <p:nvSpPr>
          <p:cNvPr id="6" name="Slide Number Placeholder 5"/>
          <p:cNvSpPr>
            <a:spLocks noGrp="1"/>
          </p:cNvSpPr>
          <p:nvPr>
            <p:ph type="sldNum" sz="quarter" idx="12"/>
          </p:nvPr>
        </p:nvSpPr>
        <p:spPr/>
        <p:txBody>
          <a:bodyPr/>
          <a:lstStyle/>
          <a:p>
            <a:fld id="{D495E168-DA5E-4888-8D8A-92B118324C14}" type="slidenum">
              <a:rPr lang="ru-RU" smtClean="0"/>
              <a:t>2</a:t>
            </a:fld>
            <a:endParaRPr lang="ru-RU" dirty="0"/>
          </a:p>
        </p:txBody>
      </p:sp>
      <p:sp>
        <p:nvSpPr>
          <p:cNvPr id="13" name="Text Placeholder 12"/>
          <p:cNvSpPr>
            <a:spLocks noGrp="1"/>
          </p:cNvSpPr>
          <p:nvPr>
            <p:ph type="body" sz="quarter" idx="16"/>
          </p:nvPr>
        </p:nvSpPr>
        <p:spPr/>
        <p:txBody>
          <a:bodyPr/>
          <a:lstStyle/>
          <a:p>
            <a:r>
              <a:rPr lang="en-US" dirty="0"/>
              <a:t>This project is currently used to search information of students of B.Tech with a voice search functionality.</a:t>
            </a:r>
          </a:p>
          <a:p>
            <a:r>
              <a:rPr lang="en-US" dirty="0"/>
              <a:t>It uses face ID of the user to allow them to login.</a:t>
            </a:r>
          </a:p>
          <a:p>
            <a:r>
              <a:rPr lang="en-US" dirty="0"/>
              <a:t>It has two main components:</a:t>
            </a:r>
          </a:p>
          <a:p>
            <a:endParaRPr lang="en-US" dirty="0"/>
          </a:p>
        </p:txBody>
      </p:sp>
      <p:sp>
        <p:nvSpPr>
          <p:cNvPr id="18" name="TextBox 17"/>
          <p:cNvSpPr txBox="1"/>
          <p:nvPr/>
        </p:nvSpPr>
        <p:spPr>
          <a:xfrm>
            <a:off x="5499280" y="1051672"/>
            <a:ext cx="6073462" cy="4401205"/>
          </a:xfrm>
          <a:prstGeom prst="rect">
            <a:avLst/>
          </a:prstGeom>
          <a:noFill/>
        </p:spPr>
        <p:txBody>
          <a:bodyPr wrap="square" rtlCol="0">
            <a:spAutoFit/>
          </a:bodyPr>
          <a:lstStyle/>
          <a:p>
            <a:r>
              <a:rPr lang="en-US" sz="2000" b="1" u="sng" dirty="0">
                <a:solidFill>
                  <a:schemeClr val="tx2">
                    <a:lumMod val="60000"/>
                    <a:lumOff val="40000"/>
                  </a:schemeClr>
                </a:solidFill>
              </a:rPr>
              <a:t>Face recognition in python: </a:t>
            </a:r>
            <a:r>
              <a:rPr lang="en-US" sz="2000" b="1" dirty="0">
                <a:solidFill>
                  <a:schemeClr val="tx2">
                    <a:lumMod val="60000"/>
                    <a:lumOff val="40000"/>
                  </a:schemeClr>
                </a:solidFill>
              </a:rPr>
              <a:t>An algorithm notes certain essential elements on a face— color of eyes, the slant of the nose, the shape of the chin, and other apt things that help discern a face. Then, this information obtained identifies a particular face. “Face encodings” also help make this identification.</a:t>
            </a:r>
          </a:p>
          <a:p>
            <a:endParaRPr lang="en-US" sz="2000" b="1" dirty="0">
              <a:solidFill>
                <a:schemeClr val="tx2">
                  <a:lumMod val="60000"/>
                  <a:lumOff val="40000"/>
                </a:schemeClr>
              </a:solidFill>
            </a:endParaRPr>
          </a:p>
          <a:p>
            <a:r>
              <a:rPr lang="en-US" sz="2000" b="1" u="sng" dirty="0">
                <a:solidFill>
                  <a:schemeClr val="tx2">
                    <a:lumMod val="60000"/>
                    <a:lumOff val="40000"/>
                  </a:schemeClr>
                </a:solidFill>
              </a:rPr>
              <a:t>Voice recognition: </a:t>
            </a:r>
            <a:r>
              <a:rPr lang="en-US" sz="2000" b="1" dirty="0">
                <a:solidFill>
                  <a:schemeClr val="tx2">
                    <a:lumMod val="60000"/>
                    <a:lumOff val="40000"/>
                  </a:schemeClr>
                </a:solidFill>
              </a:rPr>
              <a:t>JavaScript provides us with methods to enable speech recognition with Web Speech API. This API acts as a controller in the interface for the recognition service, along with an event handler called </a:t>
            </a:r>
            <a:r>
              <a:rPr lang="en-US" sz="2000" b="1" dirty="0" err="1">
                <a:solidFill>
                  <a:schemeClr val="tx2">
                    <a:lumMod val="60000"/>
                    <a:lumOff val="40000"/>
                  </a:schemeClr>
                </a:solidFill>
              </a:rPr>
              <a:t>SpeechRecognition</a:t>
            </a:r>
            <a:r>
              <a:rPr lang="en-US" sz="2000" b="1" dirty="0">
                <a:solidFill>
                  <a:schemeClr val="tx2">
                    <a:lumMod val="60000"/>
                    <a:lumOff val="40000"/>
                  </a:schemeClr>
                </a:solidFill>
              </a:rPr>
              <a:t> which fires the event</a:t>
            </a:r>
            <a:endParaRPr lang="ru-RU" sz="2000" b="1" dirty="0">
              <a:solidFill>
                <a:schemeClr val="tx2">
                  <a:lumMod val="60000"/>
                  <a:lumOff val="40000"/>
                </a:schemeClr>
              </a:solidFill>
            </a:endParaRPr>
          </a:p>
        </p:txBody>
      </p:sp>
    </p:spTree>
    <p:extLst>
      <p:ext uri="{BB962C8B-B14F-4D97-AF65-F5344CB8AC3E}">
        <p14:creationId xmlns:p14="http://schemas.microsoft.com/office/powerpoint/2010/main" val="483154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C1A8D-E693-4704-8E11-5AAB4B40BAEF}"/>
              </a:ext>
            </a:extLst>
          </p:cNvPr>
          <p:cNvSpPr>
            <a:spLocks noGrp="1"/>
          </p:cNvSpPr>
          <p:nvPr>
            <p:ph type="ctrTitle"/>
          </p:nvPr>
        </p:nvSpPr>
        <p:spPr>
          <a:xfrm>
            <a:off x="460920" y="767414"/>
            <a:ext cx="9144000" cy="655621"/>
          </a:xfrm>
        </p:spPr>
        <p:txBody>
          <a:bodyPr/>
          <a:lstStyle/>
          <a:p>
            <a:r>
              <a:rPr lang="en-US" dirty="0"/>
              <a:t>Project System Requirements</a:t>
            </a:r>
            <a:endParaRPr lang="ru-RU" dirty="0"/>
          </a:p>
        </p:txBody>
      </p:sp>
      <p:sp>
        <p:nvSpPr>
          <p:cNvPr id="5" name="Subtitle 4">
            <a:extLst>
              <a:ext uri="{FF2B5EF4-FFF2-40B4-BE49-F238E27FC236}">
                <a16:creationId xmlns:a16="http://schemas.microsoft.com/office/drawing/2014/main" id="{18F92ECC-81D7-46DF-AF27-3388655CE442}"/>
              </a:ext>
            </a:extLst>
          </p:cNvPr>
          <p:cNvSpPr>
            <a:spLocks noGrp="1"/>
          </p:cNvSpPr>
          <p:nvPr>
            <p:ph type="subTitle" idx="1"/>
          </p:nvPr>
        </p:nvSpPr>
        <p:spPr>
          <a:xfrm>
            <a:off x="460920" y="1877050"/>
            <a:ext cx="7974741" cy="4980949"/>
          </a:xfrm>
        </p:spPr>
        <p:txBody>
          <a:bodyPr>
            <a:normAutofit fontScale="92500" lnSpcReduction="20000"/>
          </a:bodyPr>
          <a:lstStyle/>
          <a:p>
            <a:pPr marL="342900" lvl="0" indent="-342900">
              <a:lnSpc>
                <a:spcPct val="100000"/>
              </a:lnSpc>
              <a:spcBef>
                <a:spcPts val="0"/>
              </a:spcBef>
              <a:spcAft>
                <a:spcPts val="1600"/>
              </a:spcAft>
              <a:buClr>
                <a:schemeClr val="lt2"/>
              </a:buClr>
              <a:buSzPts val="1400"/>
              <a:buFont typeface="Wingdings" panose="05000000000000000000" pitchFamily="2" charset="2"/>
              <a:buChar char="ü"/>
              <a:defRPr/>
            </a:pPr>
            <a:r>
              <a:rPr lang="en-US" sz="2200" dirty="0">
                <a:solidFill>
                  <a:schemeClr val="tx2">
                    <a:lumMod val="60000"/>
                    <a:lumOff val="40000"/>
                  </a:schemeClr>
                </a:solidFill>
                <a:latin typeface="Oxygen"/>
                <a:ea typeface="Oxygen"/>
                <a:cs typeface="Oxygen"/>
                <a:sym typeface="Oxygen"/>
              </a:rPr>
              <a:t>Python version 3.5 or above installed in the system.</a:t>
            </a:r>
          </a:p>
          <a:p>
            <a:pPr marL="342900" lvl="0" indent="-342900">
              <a:lnSpc>
                <a:spcPct val="100000"/>
              </a:lnSpc>
              <a:spcBef>
                <a:spcPts val="0"/>
              </a:spcBef>
              <a:spcAft>
                <a:spcPts val="1600"/>
              </a:spcAft>
              <a:buClr>
                <a:schemeClr val="lt2"/>
              </a:buClr>
              <a:buSzPts val="1400"/>
              <a:buFont typeface="Wingdings" panose="05000000000000000000" pitchFamily="2" charset="2"/>
              <a:buChar char="ü"/>
              <a:defRPr/>
            </a:pPr>
            <a:r>
              <a:rPr lang="en-US" sz="2200" kern="0" dirty="0">
                <a:solidFill>
                  <a:schemeClr val="tx2">
                    <a:lumMod val="60000"/>
                    <a:lumOff val="40000"/>
                  </a:schemeClr>
                </a:solidFill>
                <a:latin typeface="Oxygen"/>
                <a:ea typeface="Oxygen"/>
                <a:cs typeface="Oxygen"/>
                <a:sym typeface="Oxygen"/>
              </a:rPr>
              <a:t>Python libraries like open cv, </a:t>
            </a:r>
            <a:r>
              <a:rPr lang="en-US" sz="2200" kern="0" dirty="0" err="1">
                <a:solidFill>
                  <a:schemeClr val="tx2">
                    <a:lumMod val="60000"/>
                    <a:lumOff val="40000"/>
                  </a:schemeClr>
                </a:solidFill>
                <a:latin typeface="Oxygen"/>
                <a:ea typeface="Oxygen"/>
                <a:cs typeface="Oxygen"/>
                <a:sym typeface="Oxygen"/>
              </a:rPr>
              <a:t>numpy</a:t>
            </a:r>
            <a:r>
              <a:rPr lang="en-US" sz="2200" kern="0" dirty="0">
                <a:solidFill>
                  <a:schemeClr val="tx2">
                    <a:lumMod val="60000"/>
                    <a:lumOff val="40000"/>
                  </a:schemeClr>
                </a:solidFill>
                <a:latin typeface="Oxygen"/>
                <a:ea typeface="Oxygen"/>
                <a:cs typeface="Oxygen"/>
                <a:sym typeface="Oxygen"/>
              </a:rPr>
              <a:t>, OS</a:t>
            </a:r>
            <a:r>
              <a:rPr lang="en-US" sz="2200" dirty="0">
                <a:solidFill>
                  <a:schemeClr val="tx2">
                    <a:lumMod val="60000"/>
                    <a:lumOff val="40000"/>
                  </a:schemeClr>
                </a:solidFill>
                <a:latin typeface="Oxygen"/>
                <a:ea typeface="Oxygen"/>
                <a:cs typeface="Oxygen"/>
                <a:sym typeface="Oxygen"/>
              </a:rPr>
              <a:t>, PIL, flask, save, face_recognition and datetime.</a:t>
            </a:r>
            <a:endParaRPr lang="en-US" sz="2200" kern="0" dirty="0">
              <a:solidFill>
                <a:schemeClr val="tx2">
                  <a:lumMod val="60000"/>
                  <a:lumOff val="40000"/>
                </a:schemeClr>
              </a:solidFill>
              <a:latin typeface="Oxygen"/>
              <a:ea typeface="Oxygen"/>
              <a:cs typeface="Oxygen"/>
              <a:sym typeface="Oxygen"/>
            </a:endParaRPr>
          </a:p>
          <a:p>
            <a:pPr marL="342900" lvl="0" indent="-342900">
              <a:lnSpc>
                <a:spcPct val="100000"/>
              </a:lnSpc>
              <a:spcBef>
                <a:spcPts val="0"/>
              </a:spcBef>
              <a:spcAft>
                <a:spcPts val="1600"/>
              </a:spcAft>
              <a:buClr>
                <a:schemeClr val="lt2"/>
              </a:buClr>
              <a:buSzPts val="1400"/>
              <a:buFont typeface="Wingdings" panose="05000000000000000000" pitchFamily="2" charset="2"/>
              <a:buChar char="ü"/>
              <a:defRPr/>
            </a:pPr>
            <a:r>
              <a:rPr lang="en-US" sz="2200" dirty="0">
                <a:solidFill>
                  <a:schemeClr val="tx2">
                    <a:lumMod val="60000"/>
                    <a:lumOff val="40000"/>
                  </a:schemeClr>
                </a:solidFill>
                <a:latin typeface="Oxygen"/>
                <a:ea typeface="Oxygen"/>
                <a:cs typeface="Oxygen"/>
                <a:sym typeface="Oxygen"/>
              </a:rPr>
              <a:t>Webcam and microphone must be present.</a:t>
            </a:r>
          </a:p>
          <a:p>
            <a:pPr marL="342900" lvl="0" indent="-342900">
              <a:lnSpc>
                <a:spcPct val="100000"/>
              </a:lnSpc>
              <a:spcBef>
                <a:spcPts val="0"/>
              </a:spcBef>
              <a:spcAft>
                <a:spcPts val="1600"/>
              </a:spcAft>
              <a:buClr>
                <a:schemeClr val="lt2"/>
              </a:buClr>
              <a:buSzPts val="1400"/>
              <a:buFont typeface="Wingdings" panose="05000000000000000000" pitchFamily="2" charset="2"/>
              <a:buChar char="ü"/>
              <a:defRPr/>
            </a:pPr>
            <a:r>
              <a:rPr lang="en-US" sz="2200" dirty="0">
                <a:solidFill>
                  <a:schemeClr val="tx2">
                    <a:lumMod val="60000"/>
                    <a:lumOff val="40000"/>
                  </a:schemeClr>
                </a:solidFill>
                <a:latin typeface="Oxygen"/>
                <a:ea typeface="Oxygen"/>
                <a:cs typeface="Oxygen"/>
                <a:sym typeface="Oxygen"/>
              </a:rPr>
              <a:t> Operating System : Windows 7,8,10,11/Linux/Mac-</a:t>
            </a:r>
            <a:r>
              <a:rPr lang="en-US" sz="2200" dirty="0" err="1">
                <a:solidFill>
                  <a:schemeClr val="tx2">
                    <a:lumMod val="60000"/>
                    <a:lumOff val="40000"/>
                  </a:schemeClr>
                </a:solidFill>
                <a:latin typeface="Oxygen"/>
                <a:ea typeface="Oxygen"/>
                <a:cs typeface="Oxygen"/>
                <a:sym typeface="Oxygen"/>
              </a:rPr>
              <a:t>os</a:t>
            </a:r>
            <a:r>
              <a:rPr lang="en-US" sz="2200" dirty="0">
                <a:solidFill>
                  <a:schemeClr val="tx2">
                    <a:lumMod val="60000"/>
                    <a:lumOff val="40000"/>
                  </a:schemeClr>
                </a:solidFill>
                <a:latin typeface="Oxygen"/>
                <a:ea typeface="Oxygen"/>
                <a:cs typeface="Oxygen"/>
                <a:sym typeface="Oxygen"/>
              </a:rPr>
              <a:t>.</a:t>
            </a:r>
          </a:p>
          <a:p>
            <a:pPr marL="342900" lvl="0" indent="-342900">
              <a:lnSpc>
                <a:spcPct val="100000"/>
              </a:lnSpc>
              <a:spcBef>
                <a:spcPts val="0"/>
              </a:spcBef>
              <a:spcAft>
                <a:spcPts val="1600"/>
              </a:spcAft>
              <a:buClr>
                <a:schemeClr val="lt2"/>
              </a:buClr>
              <a:buSzPts val="1400"/>
              <a:buFont typeface="Wingdings" panose="05000000000000000000" pitchFamily="2" charset="2"/>
              <a:buChar char="ü"/>
              <a:defRPr/>
            </a:pPr>
            <a:r>
              <a:rPr lang="en-US" sz="2200" dirty="0">
                <a:solidFill>
                  <a:schemeClr val="tx2">
                    <a:lumMod val="60000"/>
                    <a:lumOff val="40000"/>
                  </a:schemeClr>
                </a:solidFill>
                <a:latin typeface="Oxygen"/>
                <a:ea typeface="Oxygen"/>
                <a:cs typeface="Oxygen"/>
                <a:sym typeface="Oxygen"/>
              </a:rPr>
              <a:t>Minimum 2 GB of RAM required.</a:t>
            </a:r>
          </a:p>
          <a:p>
            <a:pPr marL="342900" lvl="0" indent="-342900">
              <a:lnSpc>
                <a:spcPct val="100000"/>
              </a:lnSpc>
              <a:spcBef>
                <a:spcPts val="0"/>
              </a:spcBef>
              <a:spcAft>
                <a:spcPts val="1600"/>
              </a:spcAft>
              <a:buClr>
                <a:schemeClr val="lt2"/>
              </a:buClr>
              <a:buSzPts val="1400"/>
              <a:buFont typeface="Wingdings" panose="05000000000000000000" pitchFamily="2" charset="2"/>
              <a:buChar char="ü"/>
              <a:defRPr/>
            </a:pPr>
            <a:endParaRPr lang="en-US" sz="2000" dirty="0">
              <a:solidFill>
                <a:schemeClr val="lt2"/>
              </a:solidFill>
              <a:latin typeface="Oxygen"/>
              <a:ea typeface="Oxygen"/>
              <a:cs typeface="Oxygen"/>
              <a:sym typeface="Oxygen"/>
            </a:endParaRPr>
          </a:p>
          <a:p>
            <a:pPr marL="342900" lvl="0" indent="-342900">
              <a:lnSpc>
                <a:spcPct val="100000"/>
              </a:lnSpc>
              <a:spcBef>
                <a:spcPts val="0"/>
              </a:spcBef>
              <a:spcAft>
                <a:spcPts val="1600"/>
              </a:spcAft>
              <a:buClr>
                <a:schemeClr val="lt2"/>
              </a:buClr>
              <a:buSzPts val="1400"/>
              <a:buFont typeface="Wingdings" panose="05000000000000000000" pitchFamily="2" charset="2"/>
              <a:buChar char="ü"/>
              <a:defRPr/>
            </a:pPr>
            <a:endParaRPr lang="en-US" sz="2000" dirty="0">
              <a:solidFill>
                <a:schemeClr val="lt2"/>
              </a:solidFill>
              <a:latin typeface="Oxygen"/>
              <a:ea typeface="Oxygen"/>
              <a:cs typeface="Oxygen"/>
              <a:sym typeface="Oxygen"/>
            </a:endParaRPr>
          </a:p>
          <a:p>
            <a:pPr marL="342900" lvl="0" indent="-342900">
              <a:lnSpc>
                <a:spcPct val="100000"/>
              </a:lnSpc>
              <a:spcBef>
                <a:spcPts val="0"/>
              </a:spcBef>
              <a:spcAft>
                <a:spcPts val="1600"/>
              </a:spcAft>
              <a:buClr>
                <a:schemeClr val="lt2"/>
              </a:buClr>
              <a:buSzPts val="1400"/>
              <a:buFont typeface="Wingdings" panose="05000000000000000000" pitchFamily="2" charset="2"/>
              <a:buChar char="ü"/>
              <a:defRPr/>
            </a:pPr>
            <a:endParaRPr lang="en-US" sz="2200" dirty="0">
              <a:solidFill>
                <a:schemeClr val="tx2">
                  <a:lumMod val="60000"/>
                  <a:lumOff val="40000"/>
                </a:schemeClr>
              </a:solidFill>
              <a:latin typeface="Oxygen"/>
              <a:ea typeface="Oxygen"/>
              <a:cs typeface="Oxygen"/>
              <a:sym typeface="Oxygen"/>
            </a:endParaRPr>
          </a:p>
          <a:p>
            <a:pPr marL="342900" lvl="0" indent="-342900">
              <a:lnSpc>
                <a:spcPct val="100000"/>
              </a:lnSpc>
              <a:spcBef>
                <a:spcPts val="0"/>
              </a:spcBef>
              <a:spcAft>
                <a:spcPts val="1600"/>
              </a:spcAft>
              <a:buClr>
                <a:schemeClr val="lt2"/>
              </a:buClr>
              <a:buSzPts val="1400"/>
              <a:buFont typeface="Wingdings" panose="05000000000000000000" pitchFamily="2" charset="2"/>
              <a:buChar char="ü"/>
              <a:defRPr/>
            </a:pPr>
            <a:r>
              <a:rPr lang="en-US" sz="2200" dirty="0">
                <a:solidFill>
                  <a:schemeClr val="tx2">
                    <a:lumMod val="60000"/>
                    <a:lumOff val="40000"/>
                  </a:schemeClr>
                </a:solidFill>
                <a:latin typeface="Oxygen"/>
                <a:ea typeface="Oxygen"/>
                <a:cs typeface="Oxygen"/>
                <a:sym typeface="Oxygen"/>
              </a:rPr>
              <a:t>Any dual core processor can be used.</a:t>
            </a:r>
          </a:p>
          <a:p>
            <a:pPr marL="342900" lvl="0" indent="-342900">
              <a:lnSpc>
                <a:spcPct val="100000"/>
              </a:lnSpc>
              <a:spcBef>
                <a:spcPts val="0"/>
              </a:spcBef>
              <a:spcAft>
                <a:spcPts val="1600"/>
              </a:spcAft>
              <a:buClr>
                <a:schemeClr val="lt2"/>
              </a:buClr>
              <a:buSzPts val="1400"/>
              <a:buFont typeface="Wingdings" panose="05000000000000000000" pitchFamily="2" charset="2"/>
              <a:buChar char="ü"/>
              <a:defRPr/>
            </a:pPr>
            <a:r>
              <a:rPr lang="en-US" sz="2200" dirty="0">
                <a:solidFill>
                  <a:schemeClr val="tx2">
                    <a:lumMod val="60000"/>
                    <a:lumOff val="40000"/>
                  </a:schemeClr>
                </a:solidFill>
                <a:latin typeface="Oxygen"/>
                <a:ea typeface="Oxygen"/>
                <a:cs typeface="Oxygen"/>
                <a:sym typeface="Oxygen"/>
              </a:rPr>
              <a:t>Minimum of 2 GB storage required.</a:t>
            </a:r>
          </a:p>
          <a:p>
            <a:endParaRPr lang="ru-RU" sz="2000" dirty="0">
              <a:solidFill>
                <a:schemeClr val="tx2">
                  <a:lumMod val="60000"/>
                  <a:lumOff val="40000"/>
                </a:schemeClr>
              </a:solidFill>
            </a:endParaRPr>
          </a:p>
        </p:txBody>
      </p:sp>
      <p:sp>
        <p:nvSpPr>
          <p:cNvPr id="12" name="Slide Number Placeholder 11">
            <a:extLst>
              <a:ext uri="{FF2B5EF4-FFF2-40B4-BE49-F238E27FC236}">
                <a16:creationId xmlns:a16="http://schemas.microsoft.com/office/drawing/2014/main" id="{B5E4C005-CB50-4CBB-83F0-3393A7AC6211}"/>
              </a:ext>
            </a:extLst>
          </p:cNvPr>
          <p:cNvSpPr>
            <a:spLocks noGrp="1"/>
          </p:cNvSpPr>
          <p:nvPr>
            <p:ph type="sldNum" sz="quarter" idx="12"/>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2287211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1365163" y="0"/>
            <a:ext cx="3966691" cy="5576552"/>
          </a:xfrm>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a:xfrm>
            <a:off x="6259132" y="908050"/>
            <a:ext cx="5692461" cy="782638"/>
          </a:xfrm>
        </p:spPr>
        <p:txBody>
          <a:bodyPr>
            <a:normAutofit fontScale="90000"/>
          </a:bodyPr>
          <a:lstStyle/>
          <a:p>
            <a:r>
              <a:rPr lang="en-US" dirty="0"/>
              <a:t>Modules &amp;Libraries Used:</a:t>
            </a:r>
            <a:endParaRPr lang="ru-RU" dirty="0"/>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4</a:t>
            </a:fld>
            <a:endParaRPr lang="ru-RU" dirty="0"/>
          </a:p>
        </p:txBody>
      </p:sp>
      <p:graphicFrame>
        <p:nvGraphicFramePr>
          <p:cNvPr id="5" name="Diagram 4"/>
          <p:cNvGraphicFramePr/>
          <p:nvPr>
            <p:extLst>
              <p:ext uri="{D42A27DB-BD31-4B8C-83A1-F6EECF244321}">
                <p14:modId xmlns:p14="http://schemas.microsoft.com/office/powerpoint/2010/main" val="3152487468"/>
              </p:ext>
            </p:extLst>
          </p:nvPr>
        </p:nvGraphicFramePr>
        <p:xfrm>
          <a:off x="6406523" y="2150772"/>
          <a:ext cx="5785477" cy="4250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Oval 7"/>
          <p:cNvSpPr/>
          <p:nvPr/>
        </p:nvSpPr>
        <p:spPr>
          <a:xfrm>
            <a:off x="592431" y="5561457"/>
            <a:ext cx="927279" cy="875848"/>
          </a:xfrm>
          <a:prstGeom prst="ellipse">
            <a:avLst/>
          </a:prstGeom>
          <a:solidFill>
            <a:srgbClr val="D30F64"/>
          </a:solidFill>
          <a:ln w="12700" cap="flat">
            <a:noFill/>
            <a:prstDash val="solid"/>
            <a:miter/>
          </a:ln>
        </p:spPr>
        <p:txBody>
          <a:bodyPr rtlCol="0" anchor="ctr"/>
          <a:lstStyle/>
          <a:p>
            <a:pPr algn="l"/>
            <a:endParaRPr lang="en-US" dirty="0">
              <a:solidFill>
                <a:srgbClr val="D30F64"/>
              </a:solidFill>
            </a:endParaRPr>
          </a:p>
        </p:txBody>
      </p:sp>
    </p:spTree>
    <p:extLst>
      <p:ext uri="{BB962C8B-B14F-4D97-AF65-F5344CB8AC3E}">
        <p14:creationId xmlns:p14="http://schemas.microsoft.com/office/powerpoint/2010/main" val="306689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t>ALGORITHM USED</a:t>
            </a:r>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p:txBody>
          <a:bodyPr/>
          <a:lstStyle/>
          <a:p>
            <a:r>
              <a:rPr lang="en-US" dirty="0"/>
              <a:t>Face recognition login uses following algorithms:</a:t>
            </a:r>
            <a:endParaRPr lang="ru-RU"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3746377" y="2918997"/>
            <a:ext cx="4608764" cy="365125"/>
          </a:xfrm>
        </p:spPr>
        <p:txBody>
          <a:bodyPr>
            <a:noAutofit/>
          </a:bodyPr>
          <a:lstStyle/>
          <a:p>
            <a:r>
              <a:rPr lang="en-US" sz="2300" dirty="0" err="1"/>
              <a:t>Haar</a:t>
            </a:r>
            <a:r>
              <a:rPr lang="en-US" sz="2300" dirty="0"/>
              <a:t>-Cascade Detection:</a:t>
            </a:r>
            <a:endParaRPr lang="ru-RU" sz="2300" dirty="0"/>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3338005" y="3573879"/>
            <a:ext cx="5261256" cy="2503071"/>
          </a:xfrm>
        </p:spPr>
        <p:txBody>
          <a:bodyPr>
            <a:normAutofit/>
          </a:bodyPr>
          <a:lstStyle/>
          <a:p>
            <a:r>
              <a:rPr lang="en-US" sz="1500" dirty="0">
                <a:solidFill>
                  <a:schemeClr val="tx2">
                    <a:lumMod val="60000"/>
                    <a:lumOff val="40000"/>
                  </a:schemeClr>
                </a:solidFill>
              </a:rPr>
              <a:t>It is an Object Detection Algorithm used to identify faces in an image or a real time video. The algorithm is given a lot of positive images consisting of faces, and a lot of negative images not consisting of any face to train on them. The models are stored in XML files, and can be read with the OpenCV methods. These include models for face detection, eye detection, upper body and lower body detection, license plate detection etc.</a:t>
            </a:r>
          </a:p>
          <a:p>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5</a:t>
            </a:fld>
            <a:endParaRPr lang="ru-RU" dirty="0"/>
          </a:p>
        </p:txBody>
      </p:sp>
    </p:spTree>
    <p:extLst>
      <p:ext uri="{BB962C8B-B14F-4D97-AF65-F5344CB8AC3E}">
        <p14:creationId xmlns:p14="http://schemas.microsoft.com/office/powerpoint/2010/main" val="3953500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p:txBody>
          <a:bodyPr/>
          <a:lstStyle/>
          <a:p>
            <a:r>
              <a:rPr lang="en-US" dirty="0"/>
              <a:t>FEATURES:</a:t>
            </a:r>
            <a:endParaRPr lang="ru-RU"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811115" y="2374900"/>
            <a:ext cx="4565650" cy="3317562"/>
          </a:xfrm>
        </p:spPr>
        <p:txBody>
          <a:bodyPr/>
          <a:lstStyle/>
          <a:p>
            <a:pPr marL="285750" indent="-285750">
              <a:spcAft>
                <a:spcPts val="1600"/>
              </a:spcAft>
              <a:buFont typeface="Wingdings" panose="05000000000000000000" pitchFamily="2" charset="2"/>
              <a:buChar char="ü"/>
            </a:pPr>
            <a:r>
              <a:rPr lang="en-US" sz="1600" dirty="0"/>
              <a:t>Easy to use and user friendly with interactive GUI support.</a:t>
            </a:r>
          </a:p>
          <a:p>
            <a:pPr marL="285750" indent="-285750">
              <a:spcAft>
                <a:spcPts val="1600"/>
              </a:spcAft>
              <a:buFont typeface="Wingdings" panose="05000000000000000000" pitchFamily="2" charset="2"/>
              <a:buChar char="ü"/>
            </a:pPr>
            <a:r>
              <a:rPr lang="en-US" sz="1600" dirty="0"/>
              <a:t>Password protection for new person registration.</a:t>
            </a:r>
          </a:p>
          <a:p>
            <a:pPr marL="285750" indent="-285750">
              <a:spcAft>
                <a:spcPts val="1600"/>
              </a:spcAft>
              <a:buFont typeface="Wingdings" panose="05000000000000000000" pitchFamily="2" charset="2"/>
              <a:buChar char="ü"/>
            </a:pPr>
            <a:r>
              <a:rPr lang="en-US" sz="1600" dirty="0"/>
              <a:t>Login using face ID</a:t>
            </a:r>
          </a:p>
          <a:p>
            <a:pPr marL="285750" indent="-285750">
              <a:spcAft>
                <a:spcPts val="1600"/>
              </a:spcAft>
              <a:buFont typeface="Wingdings" panose="05000000000000000000" pitchFamily="2" charset="2"/>
              <a:buChar char="ü"/>
            </a:pPr>
            <a:r>
              <a:rPr lang="en-US" sz="1600" dirty="0"/>
              <a:t>Provides voice search feature.</a:t>
            </a:r>
          </a:p>
          <a:p>
            <a:pPr marL="285750" indent="-285750">
              <a:spcAft>
                <a:spcPts val="1600"/>
              </a:spcAft>
              <a:buFont typeface="Wingdings" panose="05000000000000000000" pitchFamily="2" charset="2"/>
              <a:buChar char="ü"/>
            </a:pPr>
            <a:r>
              <a:rPr lang="en-US" sz="1600" dirty="0"/>
              <a:t>Displays the details of students in tabular format for easier interpretation.</a:t>
            </a:r>
          </a:p>
          <a:p>
            <a:endParaRPr lang="en-US" dirty="0"/>
          </a:p>
        </p:txBody>
      </p:sp>
      <p:pic>
        <p:nvPicPr>
          <p:cNvPr id="14" name="Picture Placeholder 13">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tretch>
            <a:fillRect/>
          </a:stretch>
        </p:blipFill>
        <p:spPr>
          <a:xfrm>
            <a:off x="5770592" y="1519707"/>
            <a:ext cx="6421408" cy="3412901"/>
          </a:xfrm>
        </p:spPr>
      </p:pic>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6</a:t>
            </a:fld>
            <a:endParaRPr lang="ru-RU" dirty="0"/>
          </a:p>
        </p:txBody>
      </p:sp>
    </p:spTree>
    <p:extLst>
      <p:ext uri="{BB962C8B-B14F-4D97-AF65-F5344CB8AC3E}">
        <p14:creationId xmlns:p14="http://schemas.microsoft.com/office/powerpoint/2010/main" val="202353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1C66-8B88-4FDA-AFA7-4549E31005F8}"/>
              </a:ext>
            </a:extLst>
          </p:cNvPr>
          <p:cNvSpPr>
            <a:spLocks noGrp="1"/>
          </p:cNvSpPr>
          <p:nvPr>
            <p:ph type="title"/>
          </p:nvPr>
        </p:nvSpPr>
        <p:spPr/>
        <p:txBody>
          <a:bodyPr/>
          <a:lstStyle/>
          <a:p>
            <a:r>
              <a:rPr lang="en-US" dirty="0"/>
              <a:t>BIG IMAGE</a:t>
            </a:r>
            <a:endParaRPr lang="ru-RU" dirty="0"/>
          </a:p>
        </p:txBody>
      </p:sp>
      <p:sp>
        <p:nvSpPr>
          <p:cNvPr id="4" name="Slide Number Placeholder 3">
            <a:extLst>
              <a:ext uri="{FF2B5EF4-FFF2-40B4-BE49-F238E27FC236}">
                <a16:creationId xmlns:a16="http://schemas.microsoft.com/office/drawing/2014/main" id="{CDDE29B3-D5FF-478A-848A-934E75A49FD3}"/>
              </a:ext>
            </a:extLst>
          </p:cNvPr>
          <p:cNvSpPr>
            <a:spLocks noGrp="1"/>
          </p:cNvSpPr>
          <p:nvPr>
            <p:ph type="sldNum" sz="quarter" idx="12"/>
          </p:nvPr>
        </p:nvSpPr>
        <p:spPr/>
        <p:txBody>
          <a:bodyPr/>
          <a:lstStyle/>
          <a:p>
            <a:fld id="{D495E168-DA5E-4888-8D8A-92B118324C14}" type="slidenum">
              <a:rPr lang="ru-RU" smtClean="0"/>
              <a:pPr/>
              <a:t>7</a:t>
            </a:fld>
            <a:endParaRPr lang="ru-RU" dirty="0"/>
          </a:p>
        </p:txBody>
      </p:sp>
      <p:sp>
        <p:nvSpPr>
          <p:cNvPr id="13" name="Rectangle 12"/>
          <p:cNvSpPr/>
          <p:nvPr/>
        </p:nvSpPr>
        <p:spPr>
          <a:xfrm>
            <a:off x="0" y="0"/>
            <a:ext cx="12192000" cy="6858000"/>
          </a:xfrm>
          <a:prstGeom prst="rect">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US" dirty="0"/>
          </a:p>
        </p:txBody>
      </p:sp>
      <p:pic>
        <p:nvPicPr>
          <p:cNvPr id="12" name="Picture 11"/>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405865" y="271250"/>
            <a:ext cx="5972711" cy="3035190"/>
          </a:xfrm>
          <a:prstGeom prst="rect">
            <a:avLst/>
          </a:prstGeom>
          <a:ln>
            <a:noFill/>
          </a:ln>
          <a:effectLst>
            <a:outerShdw blurRad="184150" dist="241300" dir="11520000" sx="110000" sy="110000" algn="ctr">
              <a:srgbClr val="000000">
                <a:alpha val="18000"/>
              </a:srgbClr>
            </a:outerShdw>
          </a:effectLst>
          <a:scene3d>
            <a:camera prst="obliqueTopLeft"/>
            <a:lightRig rig="flood" dir="t">
              <a:rot lat="0" lon="0" rev="13800000"/>
            </a:lightRig>
          </a:scene3d>
          <a:sp3d extrusionH="107950" prstMaterial="plastic">
            <a:bevelT w="82550" h="63500" prst="divot"/>
            <a:bevelB/>
          </a:sp3d>
        </p:spPr>
      </p:pic>
      <p:sp>
        <p:nvSpPr>
          <p:cNvPr id="11" name="Rectangle 10"/>
          <p:cNvSpPr/>
          <p:nvPr/>
        </p:nvSpPr>
        <p:spPr>
          <a:xfrm>
            <a:off x="46487" y="117693"/>
            <a:ext cx="671979" cy="6740307"/>
          </a:xfrm>
          <a:prstGeom prst="rect">
            <a:avLst/>
          </a:prstGeom>
          <a:noFill/>
        </p:spPr>
        <p:txBody>
          <a:bodyPr wrap="none" lIns="91440" tIns="45720" rIns="91440" bIns="45720">
            <a:spAutoFit/>
            <a:scene3d>
              <a:camera prst="obliqueTopLeft"/>
              <a:lightRig rig="threePt" dir="t"/>
            </a:scene3d>
            <a:sp3d extrusionH="57150">
              <a:bevelT w="82550" h="38100" prst="coolSlant"/>
            </a:sp3d>
          </a:bodyPr>
          <a:lstStyle/>
          <a:p>
            <a:pPr algn="ctr"/>
            <a:r>
              <a:rPr lang="en-US" sz="4800" b="1" dirty="0">
                <a:ln w="22225">
                  <a:solidFill>
                    <a:schemeClr val="bg1">
                      <a:lumMod val="95000"/>
                    </a:schemeClr>
                  </a:solidFill>
                  <a:prstDash val="solid"/>
                </a:ln>
                <a:solidFill>
                  <a:schemeClr val="accent3">
                    <a:lumMod val="60000"/>
                    <a:lumOff val="40000"/>
                  </a:schemeClr>
                </a:solidFill>
                <a:latin typeface="Algerian" panose="04020705040A02060702" pitchFamily="82" charset="0"/>
              </a:rPr>
              <a:t>F</a:t>
            </a:r>
          </a:p>
          <a:p>
            <a:pPr algn="ctr"/>
            <a:r>
              <a:rPr lang="en-US" sz="4800" b="1" dirty="0">
                <a:ln w="22225">
                  <a:solidFill>
                    <a:schemeClr val="bg1">
                      <a:lumMod val="95000"/>
                    </a:schemeClr>
                  </a:solidFill>
                  <a:prstDash val="solid"/>
                </a:ln>
                <a:solidFill>
                  <a:schemeClr val="accent3">
                    <a:lumMod val="60000"/>
                    <a:lumOff val="40000"/>
                  </a:schemeClr>
                </a:solidFill>
                <a:latin typeface="Algerian" panose="04020705040A02060702" pitchFamily="82" charset="0"/>
              </a:rPr>
              <a:t>L</a:t>
            </a:r>
          </a:p>
          <a:p>
            <a:pPr algn="ctr"/>
            <a:r>
              <a:rPr lang="en-US" sz="4800" b="1" dirty="0">
                <a:ln w="22225">
                  <a:solidFill>
                    <a:schemeClr val="bg1">
                      <a:lumMod val="95000"/>
                    </a:schemeClr>
                  </a:solidFill>
                  <a:prstDash val="solid"/>
                </a:ln>
                <a:solidFill>
                  <a:schemeClr val="accent3">
                    <a:lumMod val="60000"/>
                    <a:lumOff val="40000"/>
                  </a:schemeClr>
                </a:solidFill>
                <a:latin typeface="Algerian" panose="04020705040A02060702" pitchFamily="82" charset="0"/>
              </a:rPr>
              <a:t>O</a:t>
            </a:r>
          </a:p>
          <a:p>
            <a:pPr algn="ctr"/>
            <a:r>
              <a:rPr lang="en-US" sz="4800" b="1" dirty="0">
                <a:ln w="22225">
                  <a:solidFill>
                    <a:schemeClr val="bg1">
                      <a:lumMod val="95000"/>
                    </a:schemeClr>
                  </a:solidFill>
                  <a:prstDash val="solid"/>
                </a:ln>
                <a:solidFill>
                  <a:schemeClr val="accent3">
                    <a:lumMod val="60000"/>
                    <a:lumOff val="40000"/>
                  </a:schemeClr>
                </a:solidFill>
                <a:latin typeface="Algerian" panose="04020705040A02060702" pitchFamily="82" charset="0"/>
              </a:rPr>
              <a:t>W</a:t>
            </a:r>
          </a:p>
          <a:p>
            <a:pPr algn="ctr"/>
            <a:r>
              <a:rPr lang="en-US" sz="4800" b="1" dirty="0">
                <a:ln w="22225">
                  <a:solidFill>
                    <a:schemeClr val="bg1">
                      <a:lumMod val="95000"/>
                    </a:schemeClr>
                  </a:solidFill>
                  <a:prstDash val="solid"/>
                </a:ln>
                <a:solidFill>
                  <a:schemeClr val="accent3">
                    <a:lumMod val="60000"/>
                    <a:lumOff val="40000"/>
                  </a:schemeClr>
                </a:solidFill>
                <a:latin typeface="Algerian" panose="04020705040A02060702" pitchFamily="82" charset="0"/>
              </a:rPr>
              <a:t>C</a:t>
            </a:r>
          </a:p>
          <a:p>
            <a:pPr algn="ctr"/>
            <a:r>
              <a:rPr lang="en-US" sz="4800" b="1" dirty="0">
                <a:ln w="22225">
                  <a:solidFill>
                    <a:schemeClr val="bg1">
                      <a:lumMod val="95000"/>
                    </a:schemeClr>
                  </a:solidFill>
                  <a:prstDash val="solid"/>
                </a:ln>
                <a:solidFill>
                  <a:schemeClr val="accent3">
                    <a:lumMod val="60000"/>
                    <a:lumOff val="40000"/>
                  </a:schemeClr>
                </a:solidFill>
                <a:latin typeface="Algerian" panose="04020705040A02060702" pitchFamily="82" charset="0"/>
              </a:rPr>
              <a:t>H</a:t>
            </a:r>
          </a:p>
          <a:p>
            <a:pPr algn="ctr"/>
            <a:r>
              <a:rPr lang="en-US" sz="4800" b="1" dirty="0">
                <a:ln w="22225">
                  <a:solidFill>
                    <a:schemeClr val="bg1">
                      <a:lumMod val="95000"/>
                    </a:schemeClr>
                  </a:solidFill>
                  <a:prstDash val="solid"/>
                </a:ln>
                <a:solidFill>
                  <a:schemeClr val="accent3">
                    <a:lumMod val="60000"/>
                    <a:lumOff val="40000"/>
                  </a:schemeClr>
                </a:solidFill>
                <a:latin typeface="Algerian" panose="04020705040A02060702" pitchFamily="82" charset="0"/>
              </a:rPr>
              <a:t>A</a:t>
            </a:r>
          </a:p>
          <a:p>
            <a:pPr algn="ctr"/>
            <a:r>
              <a:rPr lang="en-US" sz="4800" b="1" dirty="0">
                <a:ln w="22225">
                  <a:solidFill>
                    <a:schemeClr val="bg1">
                      <a:lumMod val="95000"/>
                    </a:schemeClr>
                  </a:solidFill>
                  <a:prstDash val="solid"/>
                </a:ln>
                <a:solidFill>
                  <a:schemeClr val="accent3">
                    <a:lumMod val="60000"/>
                    <a:lumOff val="40000"/>
                  </a:schemeClr>
                </a:solidFill>
                <a:latin typeface="Algerian" panose="04020705040A02060702" pitchFamily="82" charset="0"/>
              </a:rPr>
              <a:t>R</a:t>
            </a:r>
          </a:p>
          <a:p>
            <a:pPr algn="ctr"/>
            <a:r>
              <a:rPr lang="en-US" sz="4800" b="1" dirty="0">
                <a:ln w="22225">
                  <a:solidFill>
                    <a:schemeClr val="bg1">
                      <a:lumMod val="95000"/>
                    </a:schemeClr>
                  </a:solidFill>
                  <a:prstDash val="solid"/>
                </a:ln>
                <a:solidFill>
                  <a:schemeClr val="accent3">
                    <a:lumMod val="60000"/>
                    <a:lumOff val="40000"/>
                  </a:schemeClr>
                </a:solidFill>
                <a:latin typeface="Algerian" panose="04020705040A02060702" pitchFamily="82" charset="0"/>
              </a:rPr>
              <a:t>T</a:t>
            </a:r>
            <a:endParaRPr lang="en-US" sz="4800" b="1" cap="none" spc="0" dirty="0">
              <a:ln w="22225">
                <a:solidFill>
                  <a:schemeClr val="bg1">
                    <a:lumMod val="95000"/>
                  </a:schemeClr>
                </a:solidFill>
                <a:prstDash val="solid"/>
              </a:ln>
              <a:solidFill>
                <a:schemeClr val="accent3">
                  <a:lumMod val="60000"/>
                  <a:lumOff val="40000"/>
                </a:schemeClr>
              </a:solidFill>
              <a:effectLst/>
              <a:latin typeface="Algerian" panose="04020705040A02060702" pitchFamily="82"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4983" y="3577690"/>
            <a:ext cx="6788776" cy="3109623"/>
          </a:xfrm>
          <a:prstGeom prst="rect">
            <a:avLst/>
          </a:prstGeom>
          <a:ln>
            <a:noFill/>
          </a:ln>
          <a:effectLst>
            <a:outerShdw blurRad="184150" dist="241300" dir="11520000" sx="110000" sy="110000" algn="ctr">
              <a:srgbClr val="000000">
                <a:alpha val="18000"/>
              </a:srgbClr>
            </a:outerShdw>
          </a:effectLst>
          <a:scene3d>
            <a:camera prst="obliqueTopLeft"/>
            <a:lightRig rig="flood" dir="t">
              <a:rot lat="0" lon="0" rev="13800000"/>
            </a:lightRig>
          </a:scene3d>
          <a:sp3d extrusionH="107950" prstMaterial="plastic">
            <a:bevelT w="82550" h="63500" prst="divot"/>
            <a:bevelB/>
          </a:sp3d>
        </p:spPr>
      </p:pic>
    </p:spTree>
    <p:extLst>
      <p:ext uri="{BB962C8B-B14F-4D97-AF65-F5344CB8AC3E}">
        <p14:creationId xmlns:p14="http://schemas.microsoft.com/office/powerpoint/2010/main" val="1935360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a:xfrm>
            <a:off x="235395" y="298504"/>
            <a:ext cx="10515600" cy="1325563"/>
          </a:xfrm>
        </p:spPr>
        <p:txBody>
          <a:bodyPr>
            <a:normAutofit/>
          </a:bodyPr>
          <a:lstStyle/>
          <a:p>
            <a:r>
              <a:rPr lang="en-US" sz="6000" dirty="0"/>
              <a:t>THANK YOU!</a:t>
            </a:r>
            <a:endParaRPr lang="ru-RU" sz="6000" dirty="0"/>
          </a:p>
        </p:txBody>
      </p:sp>
      <p:pic>
        <p:nvPicPr>
          <p:cNvPr id="16" name="Picture Placeholder 15">
            <a:extLst>
              <a:ext uri="{FF2B5EF4-FFF2-40B4-BE49-F238E27FC236}">
                <a16:creationId xmlns:a16="http://schemas.microsoft.com/office/drawing/2014/main" id="{9AE9B74E-83A6-4E11-8B41-300A15318533}"/>
              </a:ext>
            </a:extLst>
          </p:cNvPr>
          <p:cNvPicPr>
            <a:picLocks noGrp="1" noChangeAspect="1"/>
          </p:cNvPicPr>
          <p:nvPr>
            <p:ph type="pic" sz="quarter" idx="21"/>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1701" y="76202"/>
            <a:ext cx="6946491" cy="5873837"/>
          </a:xfrm>
        </p:spPr>
      </p:pic>
    </p:spTree>
    <p:extLst>
      <p:ext uri="{BB962C8B-B14F-4D97-AF65-F5344CB8AC3E}">
        <p14:creationId xmlns:p14="http://schemas.microsoft.com/office/powerpoint/2010/main" val="1316663592"/>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477</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Calibri</vt:lpstr>
      <vt:lpstr>Century Gothic</vt:lpstr>
      <vt:lpstr>Oxygen</vt:lpstr>
      <vt:lpstr>Wingdings</vt:lpstr>
      <vt:lpstr>Office Theme</vt:lpstr>
      <vt:lpstr>WEBSITE WITH FACE RECOGNITION LOGIN SYSTEM</vt:lpstr>
      <vt:lpstr>ABOUT</vt:lpstr>
      <vt:lpstr>Project System Requirements</vt:lpstr>
      <vt:lpstr>Modules &amp;Libraries Used:</vt:lpstr>
      <vt:lpstr>ALGORITHM USED</vt:lpstr>
      <vt:lpstr>FEATURES:</vt:lpstr>
      <vt:lpstr>BIG IMAGE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2022-07-15T15:50:03Z</dcterms:created>
  <dcterms:modified xsi:type="dcterms:W3CDTF">2022-07-16T18:04:48Z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