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" charset="1" panose="00000000000000000000"/>
      <p:regular r:id="rId17"/>
    </p:embeddedFont>
    <p:embeddedFont>
      <p:font typeface="Open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57300"/>
            <a:ext cx="8326066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Multi-Agent Chatbot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31971" y="8776970"/>
            <a:ext cx="8627329" cy="9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Abhishek Sahoo, Ayush Chakraborty, Nishant Pandey, Vikram Pathak, Yash Joglekar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83827" y="1109345"/>
            <a:ext cx="2775473" cy="109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Generative</a:t>
            </a:r>
          </a:p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</a:p>
        </p:txBody>
      </p:sp>
      <p:sp>
        <p:nvSpPr>
          <p:cNvPr name="AutoShape 5" id="5"/>
          <p:cNvSpPr/>
          <p:nvPr/>
        </p:nvSpPr>
        <p:spPr>
          <a:xfrm>
            <a:off x="1000125" y="8358504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18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19200"/>
            <a:ext cx="8353425" cy="13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1000125" y="2847975"/>
            <a:ext cx="16287750" cy="0"/>
          </a:xfrm>
          <a:prstGeom prst="line">
            <a:avLst/>
          </a:prstGeom>
          <a:ln cap="flat" w="19050">
            <a:solidFill>
              <a:srgbClr val="F9F7F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3541779"/>
            <a:ext cx="12665345" cy="473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b="true" sz="2700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Multi-A</a:t>
            </a:r>
            <a:r>
              <a:rPr lang="en-US" b="true" sz="2700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gent Chatbot</a:t>
            </a: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 enables </a:t>
            </a:r>
            <a:r>
              <a:rPr lang="en-US" b="true" sz="2700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accurate, efficient, </a:t>
            </a: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b="true" sz="2700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scalable </a:t>
            </a: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AI-driven conversations.</a:t>
            </a:r>
          </a:p>
          <a:p>
            <a:pPr algn="l">
              <a:lnSpc>
                <a:spcPts val="3779"/>
              </a:lnSpc>
            </a:pP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By leveraging </a:t>
            </a:r>
            <a:r>
              <a:rPr lang="en-US" b="true" sz="2700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2700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pecialized agents</a:t>
            </a: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, the chatbot </a:t>
            </a:r>
            <a:r>
              <a:rPr lang="en-US" b="true" sz="2700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outperforms </a:t>
            </a: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traditional models in task handling and precision.</a:t>
            </a:r>
          </a:p>
          <a:p>
            <a:pPr algn="l">
              <a:lnSpc>
                <a:spcPts val="3779"/>
              </a:lnSpc>
            </a:pP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The f</a:t>
            </a: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uture </a:t>
            </a:r>
            <a:r>
              <a:rPr lang="en-US" sz="27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roadmap includes expanding agent capabilities, integrating richer knowledge bases, and optimizing performance for real-world applications.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18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43300"/>
            <a:ext cx="1623060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40638" y="3692204"/>
            <a:ext cx="8418662" cy="4735497"/>
          </a:xfrm>
          <a:custGeom>
            <a:avLst/>
            <a:gdLst/>
            <a:ahLst/>
            <a:cxnLst/>
            <a:rect r="r" b="b" t="t" l="l"/>
            <a:pathLst>
              <a:path h="4735497" w="8418662">
                <a:moveTo>
                  <a:pt x="0" y="0"/>
                </a:moveTo>
                <a:lnTo>
                  <a:pt x="8418662" y="0"/>
                </a:lnTo>
                <a:lnTo>
                  <a:pt x="8418662" y="4735497"/>
                </a:lnTo>
                <a:lnTo>
                  <a:pt x="0" y="473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19200"/>
            <a:ext cx="16230600" cy="13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86182"/>
            <a:ext cx="7441339" cy="6391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Multi-Agent Chatbot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Gen AI improves response accuracy and efficiency by leveraging specialized agents for task-specific processing and real-time knowledge retrieval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Supervisor Agent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intelligently routes queries to the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Enhancer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(prompt refinement),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Researcher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(RAG-based retrieval),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Coder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(technical execution), and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Validator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(quality control)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chatbot supports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Zero-Shot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One-Shot, Few-Shot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RAG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Learning, enhancing adaptability and context awareness for diverse user queries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4762500"/>
            <a:ext cx="10671175" cy="410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Parallel and Specialized Task Handling: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agent focuses on a specific function—query enhancement, research, coding, or validation—enabling faster and more accurate responses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Scalability and Modular Design: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Agents can be added or modified independently, allowing the chatbot to adapt to new domains such as finance, healthcare, and legal applications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Improved Accuracy and Task Handling: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routing queries to the most appropriate agent, the system ensures domain-specific precision and reduces incorrect responses.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19200"/>
            <a:ext cx="12406696" cy="259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Why multiple agents?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34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4019213"/>
            <a:ext cx="10671175" cy="5020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Supervisor Agent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Routes user queries to the appropriate agent.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Enhancer Agent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Refines vague or incomplete user inputs for better clarity.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Researcher Agent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Fetches external knowledge from sources like Wikipedia, Arxiv, or search engines.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Coder Agent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Executes coding tasks and technical computations.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Validator Agent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Ensures responses are accurate and contextually relevant before returning them to the user.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19200"/>
            <a:ext cx="12836883" cy="13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System Architecture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46936" y="0"/>
            <a:ext cx="5841064" cy="10287000"/>
            <a:chOff x="0" y="0"/>
            <a:chExt cx="153838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83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38387">
                  <a:moveTo>
                    <a:pt x="0" y="0"/>
                  </a:moveTo>
                  <a:lnTo>
                    <a:pt x="1538387" y="0"/>
                  </a:lnTo>
                  <a:lnTo>
                    <a:pt x="15383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53838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67767" y="3155223"/>
            <a:ext cx="4999401" cy="5059639"/>
          </a:xfrm>
          <a:custGeom>
            <a:avLst/>
            <a:gdLst/>
            <a:ahLst/>
            <a:cxnLst/>
            <a:rect r="r" b="b" t="t" l="l"/>
            <a:pathLst>
              <a:path h="5059639" w="4999401">
                <a:moveTo>
                  <a:pt x="0" y="0"/>
                </a:moveTo>
                <a:lnTo>
                  <a:pt x="4999402" y="0"/>
                </a:lnTo>
                <a:lnTo>
                  <a:pt x="4999402" y="5059639"/>
                </a:lnTo>
                <a:lnTo>
                  <a:pt x="0" y="505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7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416037"/>
            <a:ext cx="10483047" cy="599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Query →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Processed by the Supervisor Agent.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 Routing →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Supervisor assigns tasks to the most relevant agent.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Processing →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Agents collaborate and generate responses.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Validation →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Validator Agent ensures quality control.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 Response →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refined, and accurate answer is presented to the user.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 Use Cases: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Weather Query →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Researcher Agent retrieves real-time weather data.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Code Execution →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Coder Agent executes and verifies results.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19200"/>
            <a:ext cx="12836883" cy="13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Workflow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732988"/>
            <a:ext cx="12462807" cy="593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Zero-Shot Learning: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model generates responses without prior examples.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 "What is the capital of France?" → "The capital of France is Paris."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One-Shot Learning: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model is given one example before answering a new question.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 "Who wrote 1984?" → "George Orwell wrote 1984."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 Question: "Who wrote Hamlet?" → "William Shakespeare wrote Hamlet."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Few-Shot Learning: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model is given multiple examples before answering.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 1: "Who wrote 1984?" → "George Orwell wrote 1984."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 Question: "Who painted the Mona Lisa?" → "Leonardo da Vinci painted the Mona Lisa."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12067"/>
            <a:ext cx="12836883" cy="259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Learning Approaches in the Chatbot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2981042"/>
            <a:ext cx="12462807" cy="684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 RAG?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Standard LLMs lack real-time knowledge beyond training data.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RAG enables dynamic knowledge retrieval from sources like Wikipedia and Arxiv.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RAG Works in This Chatbot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chatbot retrieves relevant documents from Wikipedia or Arxiv.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information is processed and used to answer user queries.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chatbot combines retrieval with generation for factually accurate responses.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Example: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Query: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"Impact of climate change on agriculture?"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RAG Output: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"Climate change affects agriculture through rising temperatures, changes in precipitation, and extreme weather events. Studies show that crop yields may decline by 10-25% by 2050 unless adaptive measures are implemented.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00150"/>
            <a:ext cx="12836883" cy="12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92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RAG Integration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732988"/>
            <a:ext cx="10671175" cy="547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Handling Conflicting Outputs: 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Ensuring that multiple agents' responses are merged cohesively without contradictions.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Efficiency &amp; Low Latency: 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Optimizing execution to minimize processing delays while ensuring high response quality.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 Prioritization:</a:t>
            </a:r>
          </a:p>
          <a:p>
            <a:pPr algn="l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Ensuring that the Supervisor Agent intelligently assigns tasks to the most relevant agent.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Scalability Issues: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 the system expands, maintaining performance across multiple domains and knowledge bases.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19200"/>
            <a:ext cx="12836883" cy="13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Key Challenges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732988"/>
            <a:ext cx="10671175" cy="547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More Specialized Agents: 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Introducing new domain-specific agents (e.g., legal, medical, financial).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Integration with Advanced Knowledge Bases: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Expanding sources beyond Wikipedia and Arxiv for real-time and verified information retrieval.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 Optimization: 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asynchronous processing to reduce latency and improve speed.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Richer Natural Language Understanding (NLU):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Enhancing prompt refinement and multi-turn conversations using advanced deep learning models.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19200"/>
            <a:ext cx="12836883" cy="13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Future Scope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DAGerCYcziA</dc:identifier>
  <dcterms:modified xsi:type="dcterms:W3CDTF">2011-08-01T06:04:30Z</dcterms:modified>
  <cp:revision>1</cp:revision>
  <dc:title>Multi-Agent Chatbot</dc:title>
</cp:coreProperties>
</file>