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" charset="1" panose="00000000000000000000"/>
      <p:regular r:id="rId14"/>
    </p:embeddedFont>
    <p:embeddedFont>
      <p:font typeface="Open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57300"/>
            <a:ext cx="8326066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Multi-Agent Chatbot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31971" y="8776970"/>
            <a:ext cx="8627329" cy="97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Abhishek Sahoo, Ayush Chakraborty, Nishant Pandey, Vikram Pathak, Yash Joglekar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83827" y="1109345"/>
            <a:ext cx="2775473" cy="109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Generative</a:t>
            </a:r>
          </a:p>
          <a:p>
            <a:pPr algn="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</a:p>
        </p:txBody>
      </p:sp>
      <p:sp>
        <p:nvSpPr>
          <p:cNvPr name="AutoShape 5" id="5"/>
          <p:cNvSpPr/>
          <p:nvPr/>
        </p:nvSpPr>
        <p:spPr>
          <a:xfrm>
            <a:off x="1000125" y="8358504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40638" y="3692204"/>
            <a:ext cx="8418662" cy="4735497"/>
          </a:xfrm>
          <a:custGeom>
            <a:avLst/>
            <a:gdLst/>
            <a:ahLst/>
            <a:cxnLst/>
            <a:rect r="r" b="b" t="t" l="l"/>
            <a:pathLst>
              <a:path h="4735497" w="8418662">
                <a:moveTo>
                  <a:pt x="0" y="0"/>
                </a:moveTo>
                <a:lnTo>
                  <a:pt x="8418662" y="0"/>
                </a:lnTo>
                <a:lnTo>
                  <a:pt x="8418662" y="4735497"/>
                </a:lnTo>
                <a:lnTo>
                  <a:pt x="0" y="473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57300"/>
            <a:ext cx="1623060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86182"/>
            <a:ext cx="7347820" cy="593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Multi-Agent Chatbot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an advanced conversational system designed to improve response accuracy and efficiency by utilizing multiple specialized agents. 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Supervisor Agent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dynamically routes queries to the most suitable agent: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Enhancer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refining prompts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Researcher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fetching real-time information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Coder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executing technical tasks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Validator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ensuring answer correctness.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5086350"/>
            <a:ext cx="10671175" cy="364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Tasks are handled in a parallel and specialized manner.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Allows for scalability and modular design to improve chatbot efficiency.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Reduces reliance on a single model, improving accuracy and task handling.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57300"/>
            <a:ext cx="12836883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Why multiple agents?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34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4695461"/>
            <a:ext cx="10671175" cy="4562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Supervisor Agent: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Routes tasks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the appropriate agent.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Enhancer Agent: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Refines and clarifies vague user queries.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Researcher Agent: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Fetches real-time information.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Coder Agent: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Solves coding and analytical tasks.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Validator Agent: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Ensures answer correctness and relevance.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57300"/>
            <a:ext cx="12836883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Multi-Agent Design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46936" y="0"/>
            <a:ext cx="5841064" cy="10287000"/>
            <a:chOff x="0" y="0"/>
            <a:chExt cx="153838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838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538387">
                  <a:moveTo>
                    <a:pt x="0" y="0"/>
                  </a:moveTo>
                  <a:lnTo>
                    <a:pt x="1538387" y="0"/>
                  </a:lnTo>
                  <a:lnTo>
                    <a:pt x="15383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53838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867767" y="3155223"/>
            <a:ext cx="4999401" cy="5059639"/>
          </a:xfrm>
          <a:custGeom>
            <a:avLst/>
            <a:gdLst/>
            <a:ahLst/>
            <a:cxnLst/>
            <a:rect r="r" b="b" t="t" l="l"/>
            <a:pathLst>
              <a:path h="5059639" w="4999401">
                <a:moveTo>
                  <a:pt x="0" y="0"/>
                </a:moveTo>
                <a:lnTo>
                  <a:pt x="4999402" y="0"/>
                </a:lnTo>
                <a:lnTo>
                  <a:pt x="4999402" y="5059639"/>
                </a:lnTo>
                <a:lnTo>
                  <a:pt x="0" y="505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7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416037"/>
            <a:ext cx="10671175" cy="5496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sends a query.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Supervisor Agent determines which agent should handle it.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Query is processed by Enhancer, Researcher, or Coder as needed.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Validator Agent reviews the output for correctness.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 response is sent to the user.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Example Use Cases: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user asks for the weather → Researcher Agent retrieves real-time data.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user asks for Python code execution → Coder Agent processes and returns the output.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57300"/>
            <a:ext cx="1283688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Work-Flow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732988"/>
            <a:ext cx="10671175" cy="547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Handling Conflicting Outputs: 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multiple agents generate responses, the system must resolve inconsistencies and merge insights coherently to provide a unified, accurate answer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Efficiency &amp; Low Latency: 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chatbot must process queries quickly, optimize resource usage, and ensure that responses maintain high accuracy without unnecessary delays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Task Prioritization: 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Supervisor Agent must intelligently route tasks to the most suitable agent, avoiding redundant processing and ensuring optimal workflow execution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57300"/>
            <a:ext cx="1283688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Key Challenges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18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57300"/>
            <a:ext cx="8353425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1000125" y="2847975"/>
            <a:ext cx="16287750" cy="0"/>
          </a:xfrm>
          <a:prstGeom prst="line">
            <a:avLst/>
          </a:prstGeom>
          <a:ln cap="flat" w="19050">
            <a:solidFill>
              <a:srgbClr val="F9F7F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3541779"/>
            <a:ext cx="12665345" cy="459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Takeaways: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Modular desi</a:t>
            </a: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gn improves chatbot intelligence and accuracy.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Specialized agents allow for better query handling.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Ensures correctness via validation mechanisms.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Scope: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Add more domain-specific agents (e.g., medical, legal, finance).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Improve NLP capabilities with better query understanding.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Optimize response speed using asynchronous processing.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18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43300"/>
            <a:ext cx="1623060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DAGerCYcziA</dc:identifier>
  <dcterms:modified xsi:type="dcterms:W3CDTF">2011-08-01T06:04:30Z</dcterms:modified>
  <cp:revision>1</cp:revision>
  <dc:title>Multi-Agent Chatbot</dc:title>
</cp:coreProperties>
</file>