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anuman" charset="1" panose="02020502060506020304"/>
      <p:regular r:id="rId14"/>
    </p:embeddedFont>
    <p:embeddedFont>
      <p:font typeface="Hanuman Bold" charset="1" panose="0202050206050602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7877175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Multi-Agent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1971" y="8767445"/>
            <a:ext cx="8627329" cy="98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Abhishek Sahoo, Ayush Chakraborty, Nishant Pandey, Vikram Pathak, Yash Joglekar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26976" y="1099820"/>
            <a:ext cx="2532324" cy="1106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Generative</a:t>
            </a:r>
          </a:p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AI</a:t>
            </a:r>
          </a:p>
        </p:txBody>
      </p:sp>
      <p:sp>
        <p:nvSpPr>
          <p:cNvPr name="AutoShape 5" id="5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8125" y="1209675"/>
            <a:ext cx="838200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5543274" y="1033462"/>
            <a:ext cx="0" cy="8224838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616700" y="3323590"/>
            <a:ext cx="8353425" cy="639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The Multi-Agent Chatbot for Gen AI is an advanced conversational system designed to improve response accuracy and efficiency by utilizing multiple specialized agents. 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Supervisor Agent dynamically routes queries to the most suitable agent: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Enhancer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for refining prompts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Researcher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for fetching real-time information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Coder for executing technical tasks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Validator for ensuring answer correctness.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This modular and scalable architecture enables parallel processing, domain expertise specialization, and optimized task execution, resulting in more accurate, efficient, and context-aware responses.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086350"/>
            <a:ext cx="10671175" cy="364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Tasks are handled in a parallel and specialized manner.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Allows for scalability and modular design to improve chatbot efficiency.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Reduces reliance on a single model, improving accuracy and task handling.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09675"/>
            <a:ext cx="12836883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Why multiple agents?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237990"/>
            <a:ext cx="10671175" cy="502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Supervisor Agent: Routes tasks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to the appropriate agent.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Enhancer Agent: Refines and clarifies vague user queries.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Researcher Agent: Fetches real-time information.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Coder Agent: Solves coding and analytical tasks.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Validator Agent: Ensures answer correctness and relevance.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09675"/>
            <a:ext cx="1283688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Multi-Agent Design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658173"/>
            <a:ext cx="10671175" cy="595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User sends a query.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Supervisor Agent determines which agent should handle it.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Query is processed by Enhancer, Researcher, or Coder as needed.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Validator Agent reviews the output for correctness.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Final response is sent to the user.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Example Use Cases: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user asks for the weather → Researcher Agent retrieves real-time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user asks for a stock price comparison → Researcher Agent fetches historical stock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user asks for Python code execution → Coder Agent processes and returns the output.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09675"/>
            <a:ext cx="1283688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Step-by-Step 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658173"/>
            <a:ext cx="10671175" cy="364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Handling Conflicting Outputs: Ensuring that different agents provide coherent answers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Efficiency &amp; Low Latency: Reducing delays while maintaining high accuracy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Task Prioritization: Ensuring the Supervisor Agent correctly assigns tasks to the best-fit agent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09675"/>
            <a:ext cx="1283688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Key Challenges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835342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2847975"/>
            <a:ext cx="16287750" cy="0"/>
          </a:xfrm>
          <a:prstGeom prst="line">
            <a:avLst/>
          </a:prstGeom>
          <a:ln cap="flat" w="19050">
            <a:solidFill>
              <a:srgbClr val="F9F7F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541779"/>
            <a:ext cx="12665345" cy="459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Key Takeaways: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Modular desi</a:t>
            </a: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gn improves chatbot intelligence and accuracy.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Specialized agents allow for better query handling.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Ensures correctness via validation mechanisms.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Future Scope: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Add more domain-specific agents (e.g., medical, legal, finance).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Improve NLP capabilities with better query understanding.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Optimize response speed using asynchronous processing.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7288" y="4410075"/>
            <a:ext cx="835342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DAGerCYcziA</dc:identifier>
  <dcterms:modified xsi:type="dcterms:W3CDTF">2011-08-01T06:04:30Z</dcterms:modified>
  <cp:revision>1</cp:revision>
  <dc:title>Multi-Agent Chatbot</dc:title>
</cp:coreProperties>
</file>