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30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8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439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84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26-Oct-24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OmniParser: A Unified Model for Visually-Situated Text Parsing (VsTP)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OmniParser: Simplifies VsTP with a unified model.</a:t>
            </a:r>
          </a:p>
          <a:p>
            <a:r>
              <a:t>High accuracy across text spotting, KIE, and table recognition tasks.</a:t>
            </a:r>
          </a:p>
          <a:p>
            <a:r>
              <a:t>Future focus: Handling more complex elements (images, charts) and enhancing real-world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OmniParser: A unified model for visually-situated text parsing (VsTP).</a:t>
            </a:r>
          </a:p>
          <a:p>
            <a:r>
              <a:t>Handles text spotting, key information extraction (KIE), and table recognition.</a:t>
            </a:r>
          </a:p>
          <a:p>
            <a:r>
              <a:t>Uses a single encoder-decoder architecture.</a:t>
            </a:r>
          </a:p>
          <a:p>
            <a:r>
              <a:t>Achieves state-of-the-art results on multiple datasets.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VsTP: Vital for extracting structured data from document images.</a:t>
            </a:r>
          </a:p>
          <a:p>
            <a:r>
              <a:t>Past approaches: Distinct models for each task, creating complex workflows.</a:t>
            </a:r>
          </a:p>
          <a:p>
            <a:r>
              <a:t>OmniParser: Combines multiple VsTP tasks in one model.</a:t>
            </a:r>
          </a:p>
          <a:p>
            <a:r>
              <a:t>Uses two-stage decoding for varied document formats.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Scene Text Spotting: Locates and recognizes text in various layouts.</a:t>
            </a:r>
          </a:p>
          <a:p>
            <a:r>
              <a:t>Key Information Extraction (KIE): Extracts structured data from documents.</a:t>
            </a:r>
          </a:p>
          <a:p>
            <a:r>
              <a:t>Table Recognition: Detects and extracts table structures.</a:t>
            </a:r>
          </a:p>
          <a:p>
            <a:r>
              <a:t>OmniParser: Combines strengths of all previous models into one unified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Unified Model Structure: Shared encoder-decoder for all VsTP tasks.</a:t>
            </a:r>
          </a:p>
          <a:p>
            <a:r>
              <a:t>Structured Points Sequence: Uses tags like &lt;address&gt; and &lt;tr&gt; to distinguish tasks.</a:t>
            </a:r>
          </a:p>
          <a:p>
            <a:r>
              <a:t>Two-Stage Decoding:</a:t>
            </a:r>
          </a:p>
          <a:p>
            <a:r>
              <a:t> - Stage 1: Generates center points of text or cells.</a:t>
            </a:r>
          </a:p>
          <a:p>
            <a:r>
              <a:t> - Stage 2: Extracts content and structure.</a:t>
            </a:r>
          </a:p>
          <a:p>
            <a:r>
              <a:t>Pre-training Techniques:</a:t>
            </a:r>
          </a:p>
          <a:p>
            <a:r>
              <a:t> - Spatial-aware prompting: Focuses on specific regions.</a:t>
            </a:r>
          </a:p>
          <a:p>
            <a:r>
              <a:t> - Content-aware prompting: Guides content recognition.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- Text Spotting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Datasets: Total-Text, ICDAR 2015, CTW1500.</a:t>
            </a:r>
          </a:p>
          <a:p>
            <a:r>
              <a:t>High recognition results for complex layouts.</a:t>
            </a:r>
          </a:p>
          <a:p>
            <a:r>
              <a:t>OmniParser outperforms in arbitrary-shaped text detection.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Experiments - Key Information Extraction (KIE)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Datasets: CORD, SROIE.</a:t>
            </a:r>
          </a:p>
          <a:p>
            <a:r>
              <a:t>High accuracy in extracting key information (company names, dates, addresses).</a:t>
            </a:r>
          </a:p>
          <a:p>
            <a:r>
              <a:t>Outperformed previous generation-based methods.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- Table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Datasets: PubTabNet, FinTabNet.</a:t>
            </a:r>
          </a:p>
          <a:p>
            <a:r>
              <a:t>Strong performance in detecting table structure and content.</a:t>
            </a:r>
          </a:p>
          <a:p>
            <a:r>
              <a:t>Point-based approach improved accuracy for complex table layouts.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Pre-training Strategy: Ablation studies show spatial prompting improves text localization.</a:t>
            </a:r>
          </a:p>
          <a:p>
            <a:r>
              <a:t>Architectural Variants: Swin-B and unshared decoders optimized performance.</a:t>
            </a:r>
          </a:p>
          <a:p>
            <a:r>
              <a:t>Decoder Length Analysis: Balanced sequence length enhances table recognition.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109</TotalTime>
  <Words>386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OmniParser: A Unified Model for Visually-Situated Text Parsing (VsTP)</vt:lpstr>
      <vt:lpstr>Abstract</vt:lpstr>
      <vt:lpstr>Introduction</vt:lpstr>
      <vt:lpstr>Related Work</vt:lpstr>
      <vt:lpstr>Methodology</vt:lpstr>
      <vt:lpstr>Experiments - Text Spotting</vt:lpstr>
      <vt:lpstr>Experiments - Key Information Extraction (KIE)</vt:lpstr>
      <vt:lpstr>Experiments - Table Recognition</vt:lpstr>
      <vt:lpstr>Analysis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OmniParser: A Unified Model for Visually-Situated Text Parsing (VsTP)</dc:title>
  <dc:subject/>
  <dc:creator/>
  <cp:keywords/>
  <dc:description>generated using python-pptx</dc:description>
  <cp:lastModifiedBy>Vikram Pathak</cp:lastModifiedBy>
  <cp:revision>2</cp:revision>
  <dcterms:created xsi:type="dcterms:W3CDTF">2013-01-27T09:14:16Z</dcterms:created>
  <dcterms:modified xsi:type="dcterms:W3CDTF">2024-10-26T06:24:53Z</dcterms:modified>
  <cp:category/>
</cp:coreProperties>
</file>