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703"/>
  </p:normalViewPr>
  <p:slideViewPr>
    <p:cSldViewPr snapToGrid="0">
      <p:cViewPr>
        <p:scale>
          <a:sx n="131" d="100"/>
          <a:sy n="131" d="100"/>
        </p:scale>
        <p:origin x="72"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9.png"/><Relationship Id="rId3" Type="http://schemas.openxmlformats.org/officeDocument/2006/relationships/image" Target="../media/image12.png"/><Relationship Id="rId7" Type="http://schemas.openxmlformats.org/officeDocument/2006/relationships/image" Target="../media/image6.png"/><Relationship Id="rId12" Type="http://schemas.openxmlformats.org/officeDocument/2006/relationships/image" Target="../media/image18.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image" Target="../media/image16.svg"/><Relationship Id="rId4" Type="http://schemas.openxmlformats.org/officeDocument/2006/relationships/image" Target="../media/image13.svg"/><Relationship Id="rId9" Type="http://schemas.openxmlformats.org/officeDocument/2006/relationships/image" Target="../media/image2.png"/><Relationship Id="rId14" Type="http://schemas.openxmlformats.org/officeDocument/2006/relationships/image" Target="../media/image20.svg"/></Relationships>
</file>

<file path=ppt/diagrams/_rels/data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9.png"/><Relationship Id="rId3" Type="http://schemas.openxmlformats.org/officeDocument/2006/relationships/image" Target="../media/image12.png"/><Relationship Id="rId7" Type="http://schemas.openxmlformats.org/officeDocument/2006/relationships/image" Target="../media/image6.png"/><Relationship Id="rId12" Type="http://schemas.openxmlformats.org/officeDocument/2006/relationships/image" Target="../media/image18.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image" Target="../media/image16.svg"/><Relationship Id="rId4" Type="http://schemas.openxmlformats.org/officeDocument/2006/relationships/image" Target="../media/image13.svg"/><Relationship Id="rId9" Type="http://schemas.openxmlformats.org/officeDocument/2006/relationships/image" Target="../media/image2.png"/><Relationship Id="rId14" Type="http://schemas.openxmlformats.org/officeDocument/2006/relationships/image" Target="../media/image20.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3BF0A7-5290-4847-823C-9D9FEF6387B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CC96586-2712-46A2-8150-8930199A4DEC}">
      <dgm:prSet/>
      <dgm:spPr/>
      <dgm:t>
        <a:bodyPr/>
        <a:lstStyle/>
        <a:p>
          <a:pPr>
            <a:lnSpc>
              <a:spcPct val="100000"/>
            </a:lnSpc>
          </a:pPr>
          <a:r>
            <a:rPr lang="en-US"/>
            <a:t>How can movie features be optimally combined for effective content-based recommendations?</a:t>
          </a:r>
        </a:p>
      </dgm:t>
    </dgm:pt>
    <dgm:pt modelId="{A62F31EB-B741-4C7A-AA40-3B6F52B7CF3B}" type="parTrans" cxnId="{D3B12A10-83DF-4D10-BBFC-0E6FB3312912}">
      <dgm:prSet/>
      <dgm:spPr/>
      <dgm:t>
        <a:bodyPr/>
        <a:lstStyle/>
        <a:p>
          <a:endParaRPr lang="en-US"/>
        </a:p>
      </dgm:t>
    </dgm:pt>
    <dgm:pt modelId="{BA49E0AD-92A6-4E5B-A27D-936265F6890F}" type="sibTrans" cxnId="{D3B12A10-83DF-4D10-BBFC-0E6FB3312912}">
      <dgm:prSet/>
      <dgm:spPr/>
      <dgm:t>
        <a:bodyPr/>
        <a:lstStyle/>
        <a:p>
          <a:endParaRPr lang="en-US"/>
        </a:p>
      </dgm:t>
    </dgm:pt>
    <dgm:pt modelId="{E94DEF40-395A-44C3-9093-0C25B676BA9B}">
      <dgm:prSet/>
      <dgm:spPr/>
      <dgm:t>
        <a:bodyPr/>
        <a:lstStyle/>
        <a:p>
          <a:pPr>
            <a:lnSpc>
              <a:spcPct val="100000"/>
            </a:lnSpc>
          </a:pPr>
          <a:r>
            <a:rPr lang="en-US"/>
            <a:t>How can user profiles dynamically evolve for improved accuracy in content-based movie suggestions?</a:t>
          </a:r>
        </a:p>
      </dgm:t>
    </dgm:pt>
    <dgm:pt modelId="{7A93CF33-685B-454C-9D0E-203DC88C74BF}" type="parTrans" cxnId="{02CF3240-F794-4A26-8639-E9702B4AE4AE}">
      <dgm:prSet/>
      <dgm:spPr/>
      <dgm:t>
        <a:bodyPr/>
        <a:lstStyle/>
        <a:p>
          <a:endParaRPr lang="en-US"/>
        </a:p>
      </dgm:t>
    </dgm:pt>
    <dgm:pt modelId="{2A56F817-6BBC-44CC-8727-4B2009656C39}" type="sibTrans" cxnId="{02CF3240-F794-4A26-8639-E9702B4AE4AE}">
      <dgm:prSet/>
      <dgm:spPr/>
      <dgm:t>
        <a:bodyPr/>
        <a:lstStyle/>
        <a:p>
          <a:endParaRPr lang="en-US"/>
        </a:p>
      </dgm:t>
    </dgm:pt>
    <dgm:pt modelId="{0C8196E0-C377-4090-B294-1FD38C0D7A59}">
      <dgm:prSet/>
      <dgm:spPr/>
      <dgm:t>
        <a:bodyPr/>
        <a:lstStyle/>
        <a:p>
          <a:pPr>
            <a:lnSpc>
              <a:spcPct val="100000"/>
            </a:lnSpc>
          </a:pPr>
          <a:r>
            <a:rPr lang="en-US"/>
            <a:t>Which metrics best evaluate the performance of content-based movie recommendation systems?</a:t>
          </a:r>
        </a:p>
      </dgm:t>
    </dgm:pt>
    <dgm:pt modelId="{7E2ABEE6-2AB0-4105-BF8A-55137A6D1E7D}" type="parTrans" cxnId="{3F6FCC21-C7D3-4080-B1B8-775E68E1200C}">
      <dgm:prSet/>
      <dgm:spPr/>
      <dgm:t>
        <a:bodyPr/>
        <a:lstStyle/>
        <a:p>
          <a:endParaRPr lang="en-US"/>
        </a:p>
      </dgm:t>
    </dgm:pt>
    <dgm:pt modelId="{93260BC9-EC66-4A56-89F7-4C785953424C}" type="sibTrans" cxnId="{3F6FCC21-C7D3-4080-B1B8-775E68E1200C}">
      <dgm:prSet/>
      <dgm:spPr/>
      <dgm:t>
        <a:bodyPr/>
        <a:lstStyle/>
        <a:p>
          <a:endParaRPr lang="en-US"/>
        </a:p>
      </dgm:t>
    </dgm:pt>
    <dgm:pt modelId="{9D69577C-7051-4968-9AEB-2E64A7526AF4}" type="pres">
      <dgm:prSet presAssocID="{D23BF0A7-5290-4847-823C-9D9FEF6387B0}" presName="root" presStyleCnt="0">
        <dgm:presLayoutVars>
          <dgm:dir/>
          <dgm:resizeHandles val="exact"/>
        </dgm:presLayoutVars>
      </dgm:prSet>
      <dgm:spPr/>
    </dgm:pt>
    <dgm:pt modelId="{77CAA816-3084-4BAB-983F-8BD10C1FDAE9}" type="pres">
      <dgm:prSet presAssocID="{6CC96586-2712-46A2-8150-8930199A4DEC}" presName="compNode" presStyleCnt="0"/>
      <dgm:spPr/>
    </dgm:pt>
    <dgm:pt modelId="{A66A14EF-3F0C-4B87-971A-932F9F69B8F4}" type="pres">
      <dgm:prSet presAssocID="{6CC96586-2712-46A2-8150-8930199A4D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pper board"/>
        </a:ext>
      </dgm:extLst>
    </dgm:pt>
    <dgm:pt modelId="{13C74E28-586C-4A1E-800B-CB10A8D9EA37}" type="pres">
      <dgm:prSet presAssocID="{6CC96586-2712-46A2-8150-8930199A4DEC}" presName="spaceRect" presStyleCnt="0"/>
      <dgm:spPr/>
    </dgm:pt>
    <dgm:pt modelId="{55DF7D7F-9A0E-4BEB-BE03-0EBE395F8E0D}" type="pres">
      <dgm:prSet presAssocID="{6CC96586-2712-46A2-8150-8930199A4DEC}" presName="textRect" presStyleLbl="revTx" presStyleIdx="0" presStyleCnt="3">
        <dgm:presLayoutVars>
          <dgm:chMax val="1"/>
          <dgm:chPref val="1"/>
        </dgm:presLayoutVars>
      </dgm:prSet>
      <dgm:spPr/>
    </dgm:pt>
    <dgm:pt modelId="{D456578A-AA58-4782-99F2-F2878D206EF3}" type="pres">
      <dgm:prSet presAssocID="{BA49E0AD-92A6-4E5B-A27D-936265F6890F}" presName="sibTrans" presStyleCnt="0"/>
      <dgm:spPr/>
    </dgm:pt>
    <dgm:pt modelId="{AE53C094-A7AA-412E-8D11-E38C6131120B}" type="pres">
      <dgm:prSet presAssocID="{E94DEF40-395A-44C3-9093-0C25B676BA9B}" presName="compNode" presStyleCnt="0"/>
      <dgm:spPr/>
    </dgm:pt>
    <dgm:pt modelId="{5EE174F4-4969-4265-8BE9-4BE63C65D82A}" type="pres">
      <dgm:prSet presAssocID="{E94DEF40-395A-44C3-9093-0C25B676BA9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ideo camera"/>
        </a:ext>
      </dgm:extLst>
    </dgm:pt>
    <dgm:pt modelId="{52DBB432-EFAA-41E7-B0B2-FAD57BA1F400}" type="pres">
      <dgm:prSet presAssocID="{E94DEF40-395A-44C3-9093-0C25B676BA9B}" presName="spaceRect" presStyleCnt="0"/>
      <dgm:spPr/>
    </dgm:pt>
    <dgm:pt modelId="{0A6364E4-293B-4416-8D92-86AA265EA14A}" type="pres">
      <dgm:prSet presAssocID="{E94DEF40-395A-44C3-9093-0C25B676BA9B}" presName="textRect" presStyleLbl="revTx" presStyleIdx="1" presStyleCnt="3">
        <dgm:presLayoutVars>
          <dgm:chMax val="1"/>
          <dgm:chPref val="1"/>
        </dgm:presLayoutVars>
      </dgm:prSet>
      <dgm:spPr/>
    </dgm:pt>
    <dgm:pt modelId="{873046F6-F3AB-47F1-9ED0-80509595B4AA}" type="pres">
      <dgm:prSet presAssocID="{2A56F817-6BBC-44CC-8727-4B2009656C39}" presName="sibTrans" presStyleCnt="0"/>
      <dgm:spPr/>
    </dgm:pt>
    <dgm:pt modelId="{BF0EB2B0-9C99-442A-8329-829BB2F43E5B}" type="pres">
      <dgm:prSet presAssocID="{0C8196E0-C377-4090-B294-1FD38C0D7A59}" presName="compNode" presStyleCnt="0"/>
      <dgm:spPr/>
    </dgm:pt>
    <dgm:pt modelId="{31732A75-86F3-4220-A33A-0EDA39CF2DFA}" type="pres">
      <dgm:prSet presAssocID="{0C8196E0-C377-4090-B294-1FD38C0D7A5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lay"/>
        </a:ext>
      </dgm:extLst>
    </dgm:pt>
    <dgm:pt modelId="{06C49FF3-FEA5-4D65-983F-2961DA21FD48}" type="pres">
      <dgm:prSet presAssocID="{0C8196E0-C377-4090-B294-1FD38C0D7A59}" presName="spaceRect" presStyleCnt="0"/>
      <dgm:spPr/>
    </dgm:pt>
    <dgm:pt modelId="{FADCA70C-27D3-4A5C-A2C4-5DF75A045671}" type="pres">
      <dgm:prSet presAssocID="{0C8196E0-C377-4090-B294-1FD38C0D7A59}" presName="textRect" presStyleLbl="revTx" presStyleIdx="2" presStyleCnt="3">
        <dgm:presLayoutVars>
          <dgm:chMax val="1"/>
          <dgm:chPref val="1"/>
        </dgm:presLayoutVars>
      </dgm:prSet>
      <dgm:spPr/>
    </dgm:pt>
  </dgm:ptLst>
  <dgm:cxnLst>
    <dgm:cxn modelId="{D3B12A10-83DF-4D10-BBFC-0E6FB3312912}" srcId="{D23BF0A7-5290-4847-823C-9D9FEF6387B0}" destId="{6CC96586-2712-46A2-8150-8930199A4DEC}" srcOrd="0" destOrd="0" parTransId="{A62F31EB-B741-4C7A-AA40-3B6F52B7CF3B}" sibTransId="{BA49E0AD-92A6-4E5B-A27D-936265F6890F}"/>
    <dgm:cxn modelId="{F2EAED1A-1BB5-204F-A405-75717830C87B}" type="presOf" srcId="{E94DEF40-395A-44C3-9093-0C25B676BA9B}" destId="{0A6364E4-293B-4416-8D92-86AA265EA14A}" srcOrd="0" destOrd="0" presId="urn:microsoft.com/office/officeart/2018/2/layout/IconLabelList"/>
    <dgm:cxn modelId="{3F6FCC21-C7D3-4080-B1B8-775E68E1200C}" srcId="{D23BF0A7-5290-4847-823C-9D9FEF6387B0}" destId="{0C8196E0-C377-4090-B294-1FD38C0D7A59}" srcOrd="2" destOrd="0" parTransId="{7E2ABEE6-2AB0-4105-BF8A-55137A6D1E7D}" sibTransId="{93260BC9-EC66-4A56-89F7-4C785953424C}"/>
    <dgm:cxn modelId="{37B34B30-EC4A-5D41-92F1-7CD937E544A7}" type="presOf" srcId="{0C8196E0-C377-4090-B294-1FD38C0D7A59}" destId="{FADCA70C-27D3-4A5C-A2C4-5DF75A045671}" srcOrd="0" destOrd="0" presId="urn:microsoft.com/office/officeart/2018/2/layout/IconLabelList"/>
    <dgm:cxn modelId="{02CF3240-F794-4A26-8639-E9702B4AE4AE}" srcId="{D23BF0A7-5290-4847-823C-9D9FEF6387B0}" destId="{E94DEF40-395A-44C3-9093-0C25B676BA9B}" srcOrd="1" destOrd="0" parTransId="{7A93CF33-685B-454C-9D0E-203DC88C74BF}" sibTransId="{2A56F817-6BBC-44CC-8727-4B2009656C39}"/>
    <dgm:cxn modelId="{8D203CD5-FBCE-7D44-94D9-F4A807CB34F9}" type="presOf" srcId="{D23BF0A7-5290-4847-823C-9D9FEF6387B0}" destId="{9D69577C-7051-4968-9AEB-2E64A7526AF4}" srcOrd="0" destOrd="0" presId="urn:microsoft.com/office/officeart/2018/2/layout/IconLabelList"/>
    <dgm:cxn modelId="{BA4037FA-ED0A-D54F-ADA4-AA9E824EB843}" type="presOf" srcId="{6CC96586-2712-46A2-8150-8930199A4DEC}" destId="{55DF7D7F-9A0E-4BEB-BE03-0EBE395F8E0D}" srcOrd="0" destOrd="0" presId="urn:microsoft.com/office/officeart/2018/2/layout/IconLabelList"/>
    <dgm:cxn modelId="{1ED7A461-A3E1-3E40-A268-C76254A3CAFA}" type="presParOf" srcId="{9D69577C-7051-4968-9AEB-2E64A7526AF4}" destId="{77CAA816-3084-4BAB-983F-8BD10C1FDAE9}" srcOrd="0" destOrd="0" presId="urn:microsoft.com/office/officeart/2018/2/layout/IconLabelList"/>
    <dgm:cxn modelId="{73CCAF7D-3741-B846-9DBA-A901ABDFFBA7}" type="presParOf" srcId="{77CAA816-3084-4BAB-983F-8BD10C1FDAE9}" destId="{A66A14EF-3F0C-4B87-971A-932F9F69B8F4}" srcOrd="0" destOrd="0" presId="urn:microsoft.com/office/officeart/2018/2/layout/IconLabelList"/>
    <dgm:cxn modelId="{630AD55E-0DC0-5F44-B46A-EF800424CC65}" type="presParOf" srcId="{77CAA816-3084-4BAB-983F-8BD10C1FDAE9}" destId="{13C74E28-586C-4A1E-800B-CB10A8D9EA37}" srcOrd="1" destOrd="0" presId="urn:microsoft.com/office/officeart/2018/2/layout/IconLabelList"/>
    <dgm:cxn modelId="{0B7BB554-5CDE-A84E-A716-D4FBC6C6CC2B}" type="presParOf" srcId="{77CAA816-3084-4BAB-983F-8BD10C1FDAE9}" destId="{55DF7D7F-9A0E-4BEB-BE03-0EBE395F8E0D}" srcOrd="2" destOrd="0" presId="urn:microsoft.com/office/officeart/2018/2/layout/IconLabelList"/>
    <dgm:cxn modelId="{759BAC03-171A-D941-9580-86B8ECB4ACB5}" type="presParOf" srcId="{9D69577C-7051-4968-9AEB-2E64A7526AF4}" destId="{D456578A-AA58-4782-99F2-F2878D206EF3}" srcOrd="1" destOrd="0" presId="urn:microsoft.com/office/officeart/2018/2/layout/IconLabelList"/>
    <dgm:cxn modelId="{EF5E3F2F-8872-A04B-8521-5AAD8DF39E32}" type="presParOf" srcId="{9D69577C-7051-4968-9AEB-2E64A7526AF4}" destId="{AE53C094-A7AA-412E-8D11-E38C6131120B}" srcOrd="2" destOrd="0" presId="urn:microsoft.com/office/officeart/2018/2/layout/IconLabelList"/>
    <dgm:cxn modelId="{7652179D-4785-F740-B4E0-589B36A07D1F}" type="presParOf" srcId="{AE53C094-A7AA-412E-8D11-E38C6131120B}" destId="{5EE174F4-4969-4265-8BE9-4BE63C65D82A}" srcOrd="0" destOrd="0" presId="urn:microsoft.com/office/officeart/2018/2/layout/IconLabelList"/>
    <dgm:cxn modelId="{9BD411F5-159A-7A46-86DB-4AB9562060D4}" type="presParOf" srcId="{AE53C094-A7AA-412E-8D11-E38C6131120B}" destId="{52DBB432-EFAA-41E7-B0B2-FAD57BA1F400}" srcOrd="1" destOrd="0" presId="urn:microsoft.com/office/officeart/2018/2/layout/IconLabelList"/>
    <dgm:cxn modelId="{96F20725-6BF5-D84A-9C68-EAD5F4AFA02A}" type="presParOf" srcId="{AE53C094-A7AA-412E-8D11-E38C6131120B}" destId="{0A6364E4-293B-4416-8D92-86AA265EA14A}" srcOrd="2" destOrd="0" presId="urn:microsoft.com/office/officeart/2018/2/layout/IconLabelList"/>
    <dgm:cxn modelId="{57140F7D-5C5A-C342-B1C8-3DCE5ED80594}" type="presParOf" srcId="{9D69577C-7051-4968-9AEB-2E64A7526AF4}" destId="{873046F6-F3AB-47F1-9ED0-80509595B4AA}" srcOrd="3" destOrd="0" presId="urn:microsoft.com/office/officeart/2018/2/layout/IconLabelList"/>
    <dgm:cxn modelId="{2FA7BFC3-0CCC-8349-865A-DAA5A54833ED}" type="presParOf" srcId="{9D69577C-7051-4968-9AEB-2E64A7526AF4}" destId="{BF0EB2B0-9C99-442A-8329-829BB2F43E5B}" srcOrd="4" destOrd="0" presId="urn:microsoft.com/office/officeart/2018/2/layout/IconLabelList"/>
    <dgm:cxn modelId="{B34F8410-AF15-8541-B50D-E9F4696771AD}" type="presParOf" srcId="{BF0EB2B0-9C99-442A-8329-829BB2F43E5B}" destId="{31732A75-86F3-4220-A33A-0EDA39CF2DFA}" srcOrd="0" destOrd="0" presId="urn:microsoft.com/office/officeart/2018/2/layout/IconLabelList"/>
    <dgm:cxn modelId="{1EBE2F5D-D035-494E-9C56-2E6DBDA09776}" type="presParOf" srcId="{BF0EB2B0-9C99-442A-8329-829BB2F43E5B}" destId="{06C49FF3-FEA5-4D65-983F-2961DA21FD48}" srcOrd="1" destOrd="0" presId="urn:microsoft.com/office/officeart/2018/2/layout/IconLabelList"/>
    <dgm:cxn modelId="{1B2E2B3A-4B81-0541-89E7-A2A10F443FC9}" type="presParOf" srcId="{BF0EB2B0-9C99-442A-8329-829BB2F43E5B}" destId="{FADCA70C-27D3-4A5C-A2C4-5DF75A04567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CD76CD-4B89-4692-BD1A-3845AC682D3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FABCE3B-C1E2-470E-A2F2-7DAF7A038728}">
      <dgm:prSet/>
      <dgm:spPr/>
      <dgm:t>
        <a:bodyPr/>
        <a:lstStyle/>
        <a:p>
          <a:pPr>
            <a:lnSpc>
              <a:spcPct val="100000"/>
            </a:lnSpc>
          </a:pPr>
          <a:r>
            <a:rPr lang="en-US"/>
            <a:t>- Movies.csv: Contains metadata for 10,329 movies, including unique identifiers, titles, genres, and release years.</a:t>
          </a:r>
        </a:p>
      </dgm:t>
    </dgm:pt>
    <dgm:pt modelId="{002B7743-F2A3-4465-AB16-3F2D9C68B767}" type="parTrans" cxnId="{BDB1D1BA-C5A9-4754-A898-2559EB58740F}">
      <dgm:prSet/>
      <dgm:spPr/>
      <dgm:t>
        <a:bodyPr/>
        <a:lstStyle/>
        <a:p>
          <a:endParaRPr lang="en-US"/>
        </a:p>
      </dgm:t>
    </dgm:pt>
    <dgm:pt modelId="{08C67BD6-C7EE-4D0E-B472-0F24B972ADCA}" type="sibTrans" cxnId="{BDB1D1BA-C5A9-4754-A898-2559EB58740F}">
      <dgm:prSet/>
      <dgm:spPr/>
      <dgm:t>
        <a:bodyPr/>
        <a:lstStyle/>
        <a:p>
          <a:endParaRPr lang="en-US"/>
        </a:p>
      </dgm:t>
    </dgm:pt>
    <dgm:pt modelId="{20C694A1-336F-4F54-8A1E-AA117521ADC0}">
      <dgm:prSet/>
      <dgm:spPr/>
      <dgm:t>
        <a:bodyPr/>
        <a:lstStyle/>
        <a:p>
          <a:pPr>
            <a:lnSpc>
              <a:spcPct val="100000"/>
            </a:lnSpc>
          </a:pPr>
          <a:r>
            <a:rPr lang="en-US"/>
            <a:t>- Rating.csv: Records 105,339 user-movie interactions, detailing user IDs, movie IDs, ratings, and timestamps.</a:t>
          </a:r>
        </a:p>
      </dgm:t>
    </dgm:pt>
    <dgm:pt modelId="{7AFB326D-7964-4E5F-8F80-3D79D57E2AE0}" type="parTrans" cxnId="{08F02EA5-6B8D-4AD2-A8F4-A1E4CBE8F54B}">
      <dgm:prSet/>
      <dgm:spPr/>
      <dgm:t>
        <a:bodyPr/>
        <a:lstStyle/>
        <a:p>
          <a:endParaRPr lang="en-US"/>
        </a:p>
      </dgm:t>
    </dgm:pt>
    <dgm:pt modelId="{44348D28-8E7F-4FE8-98CE-5D21E61CAC9E}" type="sibTrans" cxnId="{08F02EA5-6B8D-4AD2-A8F4-A1E4CBE8F54B}">
      <dgm:prSet/>
      <dgm:spPr/>
      <dgm:t>
        <a:bodyPr/>
        <a:lstStyle/>
        <a:p>
          <a:endParaRPr lang="en-US"/>
        </a:p>
      </dgm:t>
    </dgm:pt>
    <dgm:pt modelId="{F1BC0B4D-2FFE-4881-A129-7EE5431101F5}">
      <dgm:prSet/>
      <dgm:spPr/>
      <dgm:t>
        <a:bodyPr/>
        <a:lstStyle/>
        <a:p>
          <a:pPr>
            <a:lnSpc>
              <a:spcPct val="100000"/>
            </a:lnSpc>
          </a:pPr>
          <a:r>
            <a:rPr lang="en-US"/>
            <a:t>- Each row in Movies.csv represents a distinct movie with its unique identifiers, title, genres, and release year.</a:t>
          </a:r>
        </a:p>
      </dgm:t>
    </dgm:pt>
    <dgm:pt modelId="{50DC6265-6402-4CBA-9AE1-F70FBFA2CF0A}" type="parTrans" cxnId="{32D8E6DB-4B22-442C-82A6-EBDF6D72CE3C}">
      <dgm:prSet/>
      <dgm:spPr/>
      <dgm:t>
        <a:bodyPr/>
        <a:lstStyle/>
        <a:p>
          <a:endParaRPr lang="en-US"/>
        </a:p>
      </dgm:t>
    </dgm:pt>
    <dgm:pt modelId="{ABFCC1ED-E0D8-41CE-916A-87D248A070F1}" type="sibTrans" cxnId="{32D8E6DB-4B22-442C-82A6-EBDF6D72CE3C}">
      <dgm:prSet/>
      <dgm:spPr/>
      <dgm:t>
        <a:bodyPr/>
        <a:lstStyle/>
        <a:p>
          <a:endParaRPr lang="en-US"/>
        </a:p>
      </dgm:t>
    </dgm:pt>
    <dgm:pt modelId="{00D32A48-D087-4B32-A6AE-CF078EF9173E}">
      <dgm:prSet/>
      <dgm:spPr/>
      <dgm:t>
        <a:bodyPr/>
        <a:lstStyle/>
        <a:p>
          <a:pPr>
            <a:lnSpc>
              <a:spcPct val="100000"/>
            </a:lnSpc>
          </a:pPr>
          <a:r>
            <a:rPr lang="en-US"/>
            <a:t>- Each entry in Rating.csv signifies a user's rating for a specific movie, along with the corresponding user and movie IDs, rating value, and timestamp.</a:t>
          </a:r>
        </a:p>
      </dgm:t>
    </dgm:pt>
    <dgm:pt modelId="{85D908D1-7295-4190-8842-01F9B3EFCCAE}" type="parTrans" cxnId="{716EADCD-D849-470C-A531-2585B59C6E5E}">
      <dgm:prSet/>
      <dgm:spPr/>
      <dgm:t>
        <a:bodyPr/>
        <a:lstStyle/>
        <a:p>
          <a:endParaRPr lang="en-US"/>
        </a:p>
      </dgm:t>
    </dgm:pt>
    <dgm:pt modelId="{EE0364EF-49CD-487E-AF24-F4A349C3484A}" type="sibTrans" cxnId="{716EADCD-D849-470C-A531-2585B59C6E5E}">
      <dgm:prSet/>
      <dgm:spPr/>
      <dgm:t>
        <a:bodyPr/>
        <a:lstStyle/>
        <a:p>
          <a:endParaRPr lang="en-US"/>
        </a:p>
      </dgm:t>
    </dgm:pt>
    <dgm:pt modelId="{60DD6252-576F-4A33-8433-F5D4995F20E9}">
      <dgm:prSet/>
      <dgm:spPr/>
      <dgm:t>
        <a:bodyPr/>
        <a:lstStyle/>
        <a:p>
          <a:pPr>
            <a:lnSpc>
              <a:spcPct val="100000"/>
            </a:lnSpc>
          </a:pPr>
          <a:r>
            <a:rPr lang="en-US"/>
            <a:t>- The "Movies Dataset" facilitates movie identification and genre classification, aiding in personalized recommendations.</a:t>
          </a:r>
        </a:p>
      </dgm:t>
    </dgm:pt>
    <dgm:pt modelId="{B37E074A-FAAA-47F8-A89A-E95C585A0F16}" type="parTrans" cxnId="{9E46CB68-C44F-48FB-9C53-0FF805862D7F}">
      <dgm:prSet/>
      <dgm:spPr/>
      <dgm:t>
        <a:bodyPr/>
        <a:lstStyle/>
        <a:p>
          <a:endParaRPr lang="en-US"/>
        </a:p>
      </dgm:t>
    </dgm:pt>
    <dgm:pt modelId="{6F51F5DD-6174-4886-8D28-4686D3DDBBD4}" type="sibTrans" cxnId="{9E46CB68-C44F-48FB-9C53-0FF805862D7F}">
      <dgm:prSet/>
      <dgm:spPr/>
      <dgm:t>
        <a:bodyPr/>
        <a:lstStyle/>
        <a:p>
          <a:endParaRPr lang="en-US"/>
        </a:p>
      </dgm:t>
    </dgm:pt>
    <dgm:pt modelId="{1102AECD-C9F4-4CE1-99CA-FDC33A45C0D3}">
      <dgm:prSet/>
      <dgm:spPr/>
      <dgm:t>
        <a:bodyPr/>
        <a:lstStyle/>
        <a:p>
          <a:pPr>
            <a:lnSpc>
              <a:spcPct val="100000"/>
            </a:lnSpc>
          </a:pPr>
          <a:r>
            <a:rPr lang="en-US"/>
            <a:t>- The "Ratings Dataset" captures user preferences through ratings, crucial for generating personalized movie suggestions.</a:t>
          </a:r>
        </a:p>
      </dgm:t>
    </dgm:pt>
    <dgm:pt modelId="{EA38B4C1-0D0D-43CA-B96D-B14252622433}" type="parTrans" cxnId="{C3F57FB8-0B0A-4494-87AC-B98ADE8175B9}">
      <dgm:prSet/>
      <dgm:spPr/>
      <dgm:t>
        <a:bodyPr/>
        <a:lstStyle/>
        <a:p>
          <a:endParaRPr lang="en-US"/>
        </a:p>
      </dgm:t>
    </dgm:pt>
    <dgm:pt modelId="{FEA4F331-D0D4-445C-9001-7CDDCA1E5D7A}" type="sibTrans" cxnId="{C3F57FB8-0B0A-4494-87AC-B98ADE8175B9}">
      <dgm:prSet/>
      <dgm:spPr/>
      <dgm:t>
        <a:bodyPr/>
        <a:lstStyle/>
        <a:p>
          <a:endParaRPr lang="en-US"/>
        </a:p>
      </dgm:t>
    </dgm:pt>
    <dgm:pt modelId="{F8CBC2AE-6690-47AE-8685-BF729ADC6B2F}">
      <dgm:prSet/>
      <dgm:spPr/>
      <dgm:t>
        <a:bodyPr/>
        <a:lstStyle/>
        <a:p>
          <a:pPr>
            <a:lnSpc>
              <a:spcPct val="100000"/>
            </a:lnSpc>
          </a:pPr>
          <a:r>
            <a:rPr lang="en-US"/>
            <a:t>- Together, these datasets form the foundation for building a content-based movie recommendation system, leveraging movie metadata and user preferences</a:t>
          </a:r>
        </a:p>
      </dgm:t>
    </dgm:pt>
    <dgm:pt modelId="{3114F270-FEB4-442A-B835-65394BA5E1CA}" type="parTrans" cxnId="{ABBC0151-E877-4EBF-9344-6107AE146009}">
      <dgm:prSet/>
      <dgm:spPr/>
      <dgm:t>
        <a:bodyPr/>
        <a:lstStyle/>
        <a:p>
          <a:endParaRPr lang="en-US"/>
        </a:p>
      </dgm:t>
    </dgm:pt>
    <dgm:pt modelId="{24D805C4-0FCF-4C2A-8C4A-6E49E747CAFE}" type="sibTrans" cxnId="{ABBC0151-E877-4EBF-9344-6107AE146009}">
      <dgm:prSet/>
      <dgm:spPr/>
      <dgm:t>
        <a:bodyPr/>
        <a:lstStyle/>
        <a:p>
          <a:endParaRPr lang="en-US"/>
        </a:p>
      </dgm:t>
    </dgm:pt>
    <dgm:pt modelId="{81A40484-11BC-45F3-A017-56120C02D303}" type="pres">
      <dgm:prSet presAssocID="{14CD76CD-4B89-4692-BD1A-3845AC682D3E}" presName="root" presStyleCnt="0">
        <dgm:presLayoutVars>
          <dgm:dir/>
          <dgm:resizeHandles val="exact"/>
        </dgm:presLayoutVars>
      </dgm:prSet>
      <dgm:spPr/>
    </dgm:pt>
    <dgm:pt modelId="{040A2908-1639-4A2B-8B7D-E215B459FDC9}" type="pres">
      <dgm:prSet presAssocID="{7FABCE3B-C1E2-470E-A2F2-7DAF7A038728}" presName="compNode" presStyleCnt="0"/>
      <dgm:spPr/>
    </dgm:pt>
    <dgm:pt modelId="{E43183EE-E7F9-427F-9600-274215DDE4E3}" type="pres">
      <dgm:prSet presAssocID="{7FABCE3B-C1E2-470E-A2F2-7DAF7A038728}" presName="bgRect" presStyleLbl="bgShp" presStyleIdx="0" presStyleCnt="7"/>
      <dgm:spPr/>
    </dgm:pt>
    <dgm:pt modelId="{588ABA0D-81C9-4249-B409-074CAE85C469}" type="pres">
      <dgm:prSet presAssocID="{7FABCE3B-C1E2-470E-A2F2-7DAF7A038728}"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FF0D48EF-BEE2-4415-A144-DFAE76AB8C64}" type="pres">
      <dgm:prSet presAssocID="{7FABCE3B-C1E2-470E-A2F2-7DAF7A038728}" presName="spaceRect" presStyleCnt="0"/>
      <dgm:spPr/>
    </dgm:pt>
    <dgm:pt modelId="{70BA2AB0-79E6-4CA2-996F-1AFE316847F1}" type="pres">
      <dgm:prSet presAssocID="{7FABCE3B-C1E2-470E-A2F2-7DAF7A038728}" presName="parTx" presStyleLbl="revTx" presStyleIdx="0" presStyleCnt="7">
        <dgm:presLayoutVars>
          <dgm:chMax val="0"/>
          <dgm:chPref val="0"/>
        </dgm:presLayoutVars>
      </dgm:prSet>
      <dgm:spPr/>
    </dgm:pt>
    <dgm:pt modelId="{C6F4B139-FDB3-4D3E-AFB2-AC469F37B66A}" type="pres">
      <dgm:prSet presAssocID="{08C67BD6-C7EE-4D0E-B472-0F24B972ADCA}" presName="sibTrans" presStyleCnt="0"/>
      <dgm:spPr/>
    </dgm:pt>
    <dgm:pt modelId="{71C8EF08-F36E-42BC-B900-CAABC9886D38}" type="pres">
      <dgm:prSet presAssocID="{20C694A1-336F-4F54-8A1E-AA117521ADC0}" presName="compNode" presStyleCnt="0"/>
      <dgm:spPr/>
    </dgm:pt>
    <dgm:pt modelId="{61452D66-B228-41CB-8CB9-B7490AC4B2E7}" type="pres">
      <dgm:prSet presAssocID="{20C694A1-336F-4F54-8A1E-AA117521ADC0}" presName="bgRect" presStyleLbl="bgShp" presStyleIdx="1" presStyleCnt="7"/>
      <dgm:spPr/>
    </dgm:pt>
    <dgm:pt modelId="{AE6CC4D9-C310-478F-9523-FC748ADB5170}" type="pres">
      <dgm:prSet presAssocID="{20C694A1-336F-4F54-8A1E-AA117521ADC0}"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ipboard"/>
        </a:ext>
      </dgm:extLst>
    </dgm:pt>
    <dgm:pt modelId="{89E7D06F-34E2-4694-A5D2-873336374468}" type="pres">
      <dgm:prSet presAssocID="{20C694A1-336F-4F54-8A1E-AA117521ADC0}" presName="spaceRect" presStyleCnt="0"/>
      <dgm:spPr/>
    </dgm:pt>
    <dgm:pt modelId="{E55DA0C0-96EE-4CD2-B1D1-3D7146399FBD}" type="pres">
      <dgm:prSet presAssocID="{20C694A1-336F-4F54-8A1E-AA117521ADC0}" presName="parTx" presStyleLbl="revTx" presStyleIdx="1" presStyleCnt="7">
        <dgm:presLayoutVars>
          <dgm:chMax val="0"/>
          <dgm:chPref val="0"/>
        </dgm:presLayoutVars>
      </dgm:prSet>
      <dgm:spPr/>
    </dgm:pt>
    <dgm:pt modelId="{30596763-81F9-4B78-B530-080AE2F8B068}" type="pres">
      <dgm:prSet presAssocID="{44348D28-8E7F-4FE8-98CE-5D21E61CAC9E}" presName="sibTrans" presStyleCnt="0"/>
      <dgm:spPr/>
    </dgm:pt>
    <dgm:pt modelId="{5533AA31-16B3-4B68-83C1-1542375DF516}" type="pres">
      <dgm:prSet presAssocID="{F1BC0B4D-2FFE-4881-A129-7EE5431101F5}" presName="compNode" presStyleCnt="0"/>
      <dgm:spPr/>
    </dgm:pt>
    <dgm:pt modelId="{CF1579C3-5432-482B-ADC2-E73D7FB44005}" type="pres">
      <dgm:prSet presAssocID="{F1BC0B4D-2FFE-4881-A129-7EE5431101F5}" presName="bgRect" presStyleLbl="bgShp" presStyleIdx="2" presStyleCnt="7"/>
      <dgm:spPr/>
    </dgm:pt>
    <dgm:pt modelId="{4D477F66-AE72-4653-9065-9026686B8CAC}" type="pres">
      <dgm:prSet presAssocID="{F1BC0B4D-2FFE-4881-A129-7EE5431101F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ce"/>
        </a:ext>
      </dgm:extLst>
    </dgm:pt>
    <dgm:pt modelId="{5A695C28-8FAE-48D3-A33D-B75D4DB82198}" type="pres">
      <dgm:prSet presAssocID="{F1BC0B4D-2FFE-4881-A129-7EE5431101F5}" presName="spaceRect" presStyleCnt="0"/>
      <dgm:spPr/>
    </dgm:pt>
    <dgm:pt modelId="{9807AC03-9C53-425B-915C-1B07EB473433}" type="pres">
      <dgm:prSet presAssocID="{F1BC0B4D-2FFE-4881-A129-7EE5431101F5}" presName="parTx" presStyleLbl="revTx" presStyleIdx="2" presStyleCnt="7">
        <dgm:presLayoutVars>
          <dgm:chMax val="0"/>
          <dgm:chPref val="0"/>
        </dgm:presLayoutVars>
      </dgm:prSet>
      <dgm:spPr/>
    </dgm:pt>
    <dgm:pt modelId="{B45E678D-FAF8-4884-A084-055FAE785136}" type="pres">
      <dgm:prSet presAssocID="{ABFCC1ED-E0D8-41CE-916A-87D248A070F1}" presName="sibTrans" presStyleCnt="0"/>
      <dgm:spPr/>
    </dgm:pt>
    <dgm:pt modelId="{2B8DD77C-FE1E-4D3A-8FA2-D6CA7311B06F}" type="pres">
      <dgm:prSet presAssocID="{00D32A48-D087-4B32-A6AE-CF078EF9173E}" presName="compNode" presStyleCnt="0"/>
      <dgm:spPr/>
    </dgm:pt>
    <dgm:pt modelId="{3973661D-2C23-495B-B612-E686F0E157D7}" type="pres">
      <dgm:prSet presAssocID="{00D32A48-D087-4B32-A6AE-CF078EF9173E}" presName="bgRect" presStyleLbl="bgShp" presStyleIdx="3" presStyleCnt="7"/>
      <dgm:spPr/>
    </dgm:pt>
    <dgm:pt modelId="{619224BD-76B0-43AF-96B0-687A667BA1FD}" type="pres">
      <dgm:prSet presAssocID="{00D32A48-D087-4B32-A6AE-CF078EF9173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Video camera"/>
        </a:ext>
      </dgm:extLst>
    </dgm:pt>
    <dgm:pt modelId="{3A6CA8BF-2634-45D0-90D8-7E60A42EB0C6}" type="pres">
      <dgm:prSet presAssocID="{00D32A48-D087-4B32-A6AE-CF078EF9173E}" presName="spaceRect" presStyleCnt="0"/>
      <dgm:spPr/>
    </dgm:pt>
    <dgm:pt modelId="{3181018A-FC2C-4F42-B45A-014061C4AB82}" type="pres">
      <dgm:prSet presAssocID="{00D32A48-D087-4B32-A6AE-CF078EF9173E}" presName="parTx" presStyleLbl="revTx" presStyleIdx="3" presStyleCnt="7">
        <dgm:presLayoutVars>
          <dgm:chMax val="0"/>
          <dgm:chPref val="0"/>
        </dgm:presLayoutVars>
      </dgm:prSet>
      <dgm:spPr/>
    </dgm:pt>
    <dgm:pt modelId="{E7845586-2214-47E6-B1D9-F2BACE90EEB7}" type="pres">
      <dgm:prSet presAssocID="{EE0364EF-49CD-487E-AF24-F4A349C3484A}" presName="sibTrans" presStyleCnt="0"/>
      <dgm:spPr/>
    </dgm:pt>
    <dgm:pt modelId="{8105533F-E057-432F-9936-068E6B915118}" type="pres">
      <dgm:prSet presAssocID="{60DD6252-576F-4A33-8433-F5D4995F20E9}" presName="compNode" presStyleCnt="0"/>
      <dgm:spPr/>
    </dgm:pt>
    <dgm:pt modelId="{C0F4C26C-3B7F-4266-A65A-1696B4EBC01D}" type="pres">
      <dgm:prSet presAssocID="{60DD6252-576F-4A33-8433-F5D4995F20E9}" presName="bgRect" presStyleLbl="bgShp" presStyleIdx="4" presStyleCnt="7"/>
      <dgm:spPr/>
    </dgm:pt>
    <dgm:pt modelId="{9F081009-AD7E-4D23-8210-4E09D11032DD}" type="pres">
      <dgm:prSet presAssocID="{60DD6252-576F-4A33-8433-F5D4995F20E9}"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lm reel"/>
        </a:ext>
      </dgm:extLst>
    </dgm:pt>
    <dgm:pt modelId="{DEA7D37D-E770-4207-8C39-A9953B6B1829}" type="pres">
      <dgm:prSet presAssocID="{60DD6252-576F-4A33-8433-F5D4995F20E9}" presName="spaceRect" presStyleCnt="0"/>
      <dgm:spPr/>
    </dgm:pt>
    <dgm:pt modelId="{FD489677-DC48-4012-B0F6-94E145DAF761}" type="pres">
      <dgm:prSet presAssocID="{60DD6252-576F-4A33-8433-F5D4995F20E9}" presName="parTx" presStyleLbl="revTx" presStyleIdx="4" presStyleCnt="7">
        <dgm:presLayoutVars>
          <dgm:chMax val="0"/>
          <dgm:chPref val="0"/>
        </dgm:presLayoutVars>
      </dgm:prSet>
      <dgm:spPr/>
    </dgm:pt>
    <dgm:pt modelId="{885C0AED-5934-40F3-9885-51CE91B1EBA2}" type="pres">
      <dgm:prSet presAssocID="{6F51F5DD-6174-4886-8D28-4686D3DDBBD4}" presName="sibTrans" presStyleCnt="0"/>
      <dgm:spPr/>
    </dgm:pt>
    <dgm:pt modelId="{E51C9F27-1078-4DAC-B118-FC0ABF81A791}" type="pres">
      <dgm:prSet presAssocID="{1102AECD-C9F4-4CE1-99CA-FDC33A45C0D3}" presName="compNode" presStyleCnt="0"/>
      <dgm:spPr/>
    </dgm:pt>
    <dgm:pt modelId="{7600EFE7-3EE0-4B79-A7AC-272AE1534CB7}" type="pres">
      <dgm:prSet presAssocID="{1102AECD-C9F4-4CE1-99CA-FDC33A45C0D3}" presName="bgRect" presStyleLbl="bgShp" presStyleIdx="5" presStyleCnt="7"/>
      <dgm:spPr/>
    </dgm:pt>
    <dgm:pt modelId="{470F464E-82D8-4792-BD6F-B319126576AF}" type="pres">
      <dgm:prSet presAssocID="{1102AECD-C9F4-4CE1-99CA-FDC33A45C0D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Add"/>
        </a:ext>
      </dgm:extLst>
    </dgm:pt>
    <dgm:pt modelId="{4DF2FDA6-2013-43EF-830A-C315CB991669}" type="pres">
      <dgm:prSet presAssocID="{1102AECD-C9F4-4CE1-99CA-FDC33A45C0D3}" presName="spaceRect" presStyleCnt="0"/>
      <dgm:spPr/>
    </dgm:pt>
    <dgm:pt modelId="{7254B7CD-2039-41ED-8660-7A5013F75DA4}" type="pres">
      <dgm:prSet presAssocID="{1102AECD-C9F4-4CE1-99CA-FDC33A45C0D3}" presName="parTx" presStyleLbl="revTx" presStyleIdx="5" presStyleCnt="7">
        <dgm:presLayoutVars>
          <dgm:chMax val="0"/>
          <dgm:chPref val="0"/>
        </dgm:presLayoutVars>
      </dgm:prSet>
      <dgm:spPr/>
    </dgm:pt>
    <dgm:pt modelId="{0A3050BA-62B0-46FF-B775-C19EF902CAB8}" type="pres">
      <dgm:prSet presAssocID="{FEA4F331-D0D4-445C-9001-7CDDCA1E5D7A}" presName="sibTrans" presStyleCnt="0"/>
      <dgm:spPr/>
    </dgm:pt>
    <dgm:pt modelId="{30267769-610B-4A95-935B-0DC5917570B3}" type="pres">
      <dgm:prSet presAssocID="{F8CBC2AE-6690-47AE-8685-BF729ADC6B2F}" presName="compNode" presStyleCnt="0"/>
      <dgm:spPr/>
    </dgm:pt>
    <dgm:pt modelId="{AA2527F0-9B48-4914-B43D-47C0AA6731B4}" type="pres">
      <dgm:prSet presAssocID="{F8CBC2AE-6690-47AE-8685-BF729ADC6B2F}" presName="bgRect" presStyleLbl="bgShp" presStyleIdx="6" presStyleCnt="7"/>
      <dgm:spPr/>
    </dgm:pt>
    <dgm:pt modelId="{F8C2F437-5E87-4C63-97A7-14E676BDCFD6}" type="pres">
      <dgm:prSet presAssocID="{F8CBC2AE-6690-47AE-8685-BF729ADC6B2F}"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Film strip"/>
        </a:ext>
      </dgm:extLst>
    </dgm:pt>
    <dgm:pt modelId="{7BC79D26-0066-49C5-BF08-94B9676237D7}" type="pres">
      <dgm:prSet presAssocID="{F8CBC2AE-6690-47AE-8685-BF729ADC6B2F}" presName="spaceRect" presStyleCnt="0"/>
      <dgm:spPr/>
    </dgm:pt>
    <dgm:pt modelId="{8764D6C0-1860-4D4B-A365-E1B693D86B72}" type="pres">
      <dgm:prSet presAssocID="{F8CBC2AE-6690-47AE-8685-BF729ADC6B2F}" presName="parTx" presStyleLbl="revTx" presStyleIdx="6" presStyleCnt="7">
        <dgm:presLayoutVars>
          <dgm:chMax val="0"/>
          <dgm:chPref val="0"/>
        </dgm:presLayoutVars>
      </dgm:prSet>
      <dgm:spPr/>
    </dgm:pt>
  </dgm:ptLst>
  <dgm:cxnLst>
    <dgm:cxn modelId="{139E5F00-CFB6-445B-8AC4-99EF39BF69EA}" type="presOf" srcId="{7FABCE3B-C1E2-470E-A2F2-7DAF7A038728}" destId="{70BA2AB0-79E6-4CA2-996F-1AFE316847F1}" srcOrd="0" destOrd="0" presId="urn:microsoft.com/office/officeart/2018/2/layout/IconVerticalSolidList"/>
    <dgm:cxn modelId="{ABBC0151-E877-4EBF-9344-6107AE146009}" srcId="{14CD76CD-4B89-4692-BD1A-3845AC682D3E}" destId="{F8CBC2AE-6690-47AE-8685-BF729ADC6B2F}" srcOrd="6" destOrd="0" parTransId="{3114F270-FEB4-442A-B835-65394BA5E1CA}" sibTransId="{24D805C4-0FCF-4C2A-8C4A-6E49E747CAFE}"/>
    <dgm:cxn modelId="{7FFB5D52-B2C3-4A05-9019-BC8F72E4666A}" type="presOf" srcId="{00D32A48-D087-4B32-A6AE-CF078EF9173E}" destId="{3181018A-FC2C-4F42-B45A-014061C4AB82}" srcOrd="0" destOrd="0" presId="urn:microsoft.com/office/officeart/2018/2/layout/IconVerticalSolidList"/>
    <dgm:cxn modelId="{9E46CB68-C44F-48FB-9C53-0FF805862D7F}" srcId="{14CD76CD-4B89-4692-BD1A-3845AC682D3E}" destId="{60DD6252-576F-4A33-8433-F5D4995F20E9}" srcOrd="4" destOrd="0" parTransId="{B37E074A-FAAA-47F8-A89A-E95C585A0F16}" sibTransId="{6F51F5DD-6174-4886-8D28-4686D3DDBBD4}"/>
    <dgm:cxn modelId="{6E05B26A-0BE1-4B7E-8B36-57048AE05D0C}" type="presOf" srcId="{1102AECD-C9F4-4CE1-99CA-FDC33A45C0D3}" destId="{7254B7CD-2039-41ED-8660-7A5013F75DA4}" srcOrd="0" destOrd="0" presId="urn:microsoft.com/office/officeart/2018/2/layout/IconVerticalSolidList"/>
    <dgm:cxn modelId="{75BD9A83-3210-44FC-A3A0-04909DB9199D}" type="presOf" srcId="{F1BC0B4D-2FFE-4881-A129-7EE5431101F5}" destId="{9807AC03-9C53-425B-915C-1B07EB473433}" srcOrd="0" destOrd="0" presId="urn:microsoft.com/office/officeart/2018/2/layout/IconVerticalSolidList"/>
    <dgm:cxn modelId="{AD7E4885-D916-474B-B4F1-7ADFAAF794A4}" type="presOf" srcId="{F8CBC2AE-6690-47AE-8685-BF729ADC6B2F}" destId="{8764D6C0-1860-4D4B-A365-E1B693D86B72}" srcOrd="0" destOrd="0" presId="urn:microsoft.com/office/officeart/2018/2/layout/IconVerticalSolidList"/>
    <dgm:cxn modelId="{845EE085-14A7-49A7-8110-47C348B6219A}" type="presOf" srcId="{60DD6252-576F-4A33-8433-F5D4995F20E9}" destId="{FD489677-DC48-4012-B0F6-94E145DAF761}" srcOrd="0" destOrd="0" presId="urn:microsoft.com/office/officeart/2018/2/layout/IconVerticalSolidList"/>
    <dgm:cxn modelId="{C332B68F-152A-449E-A547-468FE6A62061}" type="presOf" srcId="{20C694A1-336F-4F54-8A1E-AA117521ADC0}" destId="{E55DA0C0-96EE-4CD2-B1D1-3D7146399FBD}" srcOrd="0" destOrd="0" presId="urn:microsoft.com/office/officeart/2018/2/layout/IconVerticalSolidList"/>
    <dgm:cxn modelId="{08F02EA5-6B8D-4AD2-A8F4-A1E4CBE8F54B}" srcId="{14CD76CD-4B89-4692-BD1A-3845AC682D3E}" destId="{20C694A1-336F-4F54-8A1E-AA117521ADC0}" srcOrd="1" destOrd="0" parTransId="{7AFB326D-7964-4E5F-8F80-3D79D57E2AE0}" sibTransId="{44348D28-8E7F-4FE8-98CE-5D21E61CAC9E}"/>
    <dgm:cxn modelId="{C3F57FB8-0B0A-4494-87AC-B98ADE8175B9}" srcId="{14CD76CD-4B89-4692-BD1A-3845AC682D3E}" destId="{1102AECD-C9F4-4CE1-99CA-FDC33A45C0D3}" srcOrd="5" destOrd="0" parTransId="{EA38B4C1-0D0D-43CA-B96D-B14252622433}" sibTransId="{FEA4F331-D0D4-445C-9001-7CDDCA1E5D7A}"/>
    <dgm:cxn modelId="{BDB1D1BA-C5A9-4754-A898-2559EB58740F}" srcId="{14CD76CD-4B89-4692-BD1A-3845AC682D3E}" destId="{7FABCE3B-C1E2-470E-A2F2-7DAF7A038728}" srcOrd="0" destOrd="0" parTransId="{002B7743-F2A3-4465-AB16-3F2D9C68B767}" sibTransId="{08C67BD6-C7EE-4D0E-B472-0F24B972ADCA}"/>
    <dgm:cxn modelId="{8D243CCC-EFE8-4163-865B-0967A3BBF3BD}" type="presOf" srcId="{14CD76CD-4B89-4692-BD1A-3845AC682D3E}" destId="{81A40484-11BC-45F3-A017-56120C02D303}" srcOrd="0" destOrd="0" presId="urn:microsoft.com/office/officeart/2018/2/layout/IconVerticalSolidList"/>
    <dgm:cxn modelId="{716EADCD-D849-470C-A531-2585B59C6E5E}" srcId="{14CD76CD-4B89-4692-BD1A-3845AC682D3E}" destId="{00D32A48-D087-4B32-A6AE-CF078EF9173E}" srcOrd="3" destOrd="0" parTransId="{85D908D1-7295-4190-8842-01F9B3EFCCAE}" sibTransId="{EE0364EF-49CD-487E-AF24-F4A349C3484A}"/>
    <dgm:cxn modelId="{32D8E6DB-4B22-442C-82A6-EBDF6D72CE3C}" srcId="{14CD76CD-4B89-4692-BD1A-3845AC682D3E}" destId="{F1BC0B4D-2FFE-4881-A129-7EE5431101F5}" srcOrd="2" destOrd="0" parTransId="{50DC6265-6402-4CBA-9AE1-F70FBFA2CF0A}" sibTransId="{ABFCC1ED-E0D8-41CE-916A-87D248A070F1}"/>
    <dgm:cxn modelId="{BE6E7637-2721-49E1-B521-9D2FA4A03F71}" type="presParOf" srcId="{81A40484-11BC-45F3-A017-56120C02D303}" destId="{040A2908-1639-4A2B-8B7D-E215B459FDC9}" srcOrd="0" destOrd="0" presId="urn:microsoft.com/office/officeart/2018/2/layout/IconVerticalSolidList"/>
    <dgm:cxn modelId="{2C281CCC-52BC-4439-AB2D-411A360D723A}" type="presParOf" srcId="{040A2908-1639-4A2B-8B7D-E215B459FDC9}" destId="{E43183EE-E7F9-427F-9600-274215DDE4E3}" srcOrd="0" destOrd="0" presId="urn:microsoft.com/office/officeart/2018/2/layout/IconVerticalSolidList"/>
    <dgm:cxn modelId="{B6391DC7-ECEE-418B-9944-BADBF0094858}" type="presParOf" srcId="{040A2908-1639-4A2B-8B7D-E215B459FDC9}" destId="{588ABA0D-81C9-4249-B409-074CAE85C469}" srcOrd="1" destOrd="0" presId="urn:microsoft.com/office/officeart/2018/2/layout/IconVerticalSolidList"/>
    <dgm:cxn modelId="{D0F2C8DB-4DB6-4095-9C31-BEF105A36F0C}" type="presParOf" srcId="{040A2908-1639-4A2B-8B7D-E215B459FDC9}" destId="{FF0D48EF-BEE2-4415-A144-DFAE76AB8C64}" srcOrd="2" destOrd="0" presId="urn:microsoft.com/office/officeart/2018/2/layout/IconVerticalSolidList"/>
    <dgm:cxn modelId="{C1FD2062-DA2D-4410-B792-4F37AA42F1AA}" type="presParOf" srcId="{040A2908-1639-4A2B-8B7D-E215B459FDC9}" destId="{70BA2AB0-79E6-4CA2-996F-1AFE316847F1}" srcOrd="3" destOrd="0" presId="urn:microsoft.com/office/officeart/2018/2/layout/IconVerticalSolidList"/>
    <dgm:cxn modelId="{93B678CC-7E36-49B0-B610-0518129A19A7}" type="presParOf" srcId="{81A40484-11BC-45F3-A017-56120C02D303}" destId="{C6F4B139-FDB3-4D3E-AFB2-AC469F37B66A}" srcOrd="1" destOrd="0" presId="urn:microsoft.com/office/officeart/2018/2/layout/IconVerticalSolidList"/>
    <dgm:cxn modelId="{F03279B0-A46C-44C0-927D-80CDD76C6F84}" type="presParOf" srcId="{81A40484-11BC-45F3-A017-56120C02D303}" destId="{71C8EF08-F36E-42BC-B900-CAABC9886D38}" srcOrd="2" destOrd="0" presId="urn:microsoft.com/office/officeart/2018/2/layout/IconVerticalSolidList"/>
    <dgm:cxn modelId="{42E3B2AE-7F64-489D-8DF4-74527D7EC75E}" type="presParOf" srcId="{71C8EF08-F36E-42BC-B900-CAABC9886D38}" destId="{61452D66-B228-41CB-8CB9-B7490AC4B2E7}" srcOrd="0" destOrd="0" presId="urn:microsoft.com/office/officeart/2018/2/layout/IconVerticalSolidList"/>
    <dgm:cxn modelId="{78BA4787-0258-42EA-8DFF-F99A31744DCF}" type="presParOf" srcId="{71C8EF08-F36E-42BC-B900-CAABC9886D38}" destId="{AE6CC4D9-C310-478F-9523-FC748ADB5170}" srcOrd="1" destOrd="0" presId="urn:microsoft.com/office/officeart/2018/2/layout/IconVerticalSolidList"/>
    <dgm:cxn modelId="{A656565D-3B6C-4289-8179-9C63B5BF8780}" type="presParOf" srcId="{71C8EF08-F36E-42BC-B900-CAABC9886D38}" destId="{89E7D06F-34E2-4694-A5D2-873336374468}" srcOrd="2" destOrd="0" presId="urn:microsoft.com/office/officeart/2018/2/layout/IconVerticalSolidList"/>
    <dgm:cxn modelId="{4A6C4016-75A8-4C87-B80A-A49D52ABBC39}" type="presParOf" srcId="{71C8EF08-F36E-42BC-B900-CAABC9886D38}" destId="{E55DA0C0-96EE-4CD2-B1D1-3D7146399FBD}" srcOrd="3" destOrd="0" presId="urn:microsoft.com/office/officeart/2018/2/layout/IconVerticalSolidList"/>
    <dgm:cxn modelId="{1A68E5A3-63F2-4328-A4B9-2F62C1F53E78}" type="presParOf" srcId="{81A40484-11BC-45F3-A017-56120C02D303}" destId="{30596763-81F9-4B78-B530-080AE2F8B068}" srcOrd="3" destOrd="0" presId="urn:microsoft.com/office/officeart/2018/2/layout/IconVerticalSolidList"/>
    <dgm:cxn modelId="{0B0E5ED9-8B65-4FB4-884D-D4FC1B87A5D0}" type="presParOf" srcId="{81A40484-11BC-45F3-A017-56120C02D303}" destId="{5533AA31-16B3-4B68-83C1-1542375DF516}" srcOrd="4" destOrd="0" presId="urn:microsoft.com/office/officeart/2018/2/layout/IconVerticalSolidList"/>
    <dgm:cxn modelId="{BE89201D-61C4-4FDD-8E1A-D2A9B90EC002}" type="presParOf" srcId="{5533AA31-16B3-4B68-83C1-1542375DF516}" destId="{CF1579C3-5432-482B-ADC2-E73D7FB44005}" srcOrd="0" destOrd="0" presId="urn:microsoft.com/office/officeart/2018/2/layout/IconVerticalSolidList"/>
    <dgm:cxn modelId="{CBA83891-4552-4CD3-86D5-A95A8725EF8D}" type="presParOf" srcId="{5533AA31-16B3-4B68-83C1-1542375DF516}" destId="{4D477F66-AE72-4653-9065-9026686B8CAC}" srcOrd="1" destOrd="0" presId="urn:microsoft.com/office/officeart/2018/2/layout/IconVerticalSolidList"/>
    <dgm:cxn modelId="{BD94399E-E9E2-443C-A6CE-3C30DD007518}" type="presParOf" srcId="{5533AA31-16B3-4B68-83C1-1542375DF516}" destId="{5A695C28-8FAE-48D3-A33D-B75D4DB82198}" srcOrd="2" destOrd="0" presId="urn:microsoft.com/office/officeart/2018/2/layout/IconVerticalSolidList"/>
    <dgm:cxn modelId="{D3BD5302-5A5F-49A0-B52A-9B637E63A8B0}" type="presParOf" srcId="{5533AA31-16B3-4B68-83C1-1542375DF516}" destId="{9807AC03-9C53-425B-915C-1B07EB473433}" srcOrd="3" destOrd="0" presId="urn:microsoft.com/office/officeart/2018/2/layout/IconVerticalSolidList"/>
    <dgm:cxn modelId="{DA8313B9-161F-455D-BC23-2B89CD7B524C}" type="presParOf" srcId="{81A40484-11BC-45F3-A017-56120C02D303}" destId="{B45E678D-FAF8-4884-A084-055FAE785136}" srcOrd="5" destOrd="0" presId="urn:microsoft.com/office/officeart/2018/2/layout/IconVerticalSolidList"/>
    <dgm:cxn modelId="{10B3F270-4A46-491B-8323-11E4754E3825}" type="presParOf" srcId="{81A40484-11BC-45F3-A017-56120C02D303}" destId="{2B8DD77C-FE1E-4D3A-8FA2-D6CA7311B06F}" srcOrd="6" destOrd="0" presId="urn:microsoft.com/office/officeart/2018/2/layout/IconVerticalSolidList"/>
    <dgm:cxn modelId="{8499BAAF-01B4-481A-81DE-01E21263AF43}" type="presParOf" srcId="{2B8DD77C-FE1E-4D3A-8FA2-D6CA7311B06F}" destId="{3973661D-2C23-495B-B612-E686F0E157D7}" srcOrd="0" destOrd="0" presId="urn:microsoft.com/office/officeart/2018/2/layout/IconVerticalSolidList"/>
    <dgm:cxn modelId="{C75874DE-E1F0-4957-876B-504F31B24553}" type="presParOf" srcId="{2B8DD77C-FE1E-4D3A-8FA2-D6CA7311B06F}" destId="{619224BD-76B0-43AF-96B0-687A667BA1FD}" srcOrd="1" destOrd="0" presId="urn:microsoft.com/office/officeart/2018/2/layout/IconVerticalSolidList"/>
    <dgm:cxn modelId="{E259EB48-A32E-42A6-8CD9-E0305A8E1FD8}" type="presParOf" srcId="{2B8DD77C-FE1E-4D3A-8FA2-D6CA7311B06F}" destId="{3A6CA8BF-2634-45D0-90D8-7E60A42EB0C6}" srcOrd="2" destOrd="0" presId="urn:microsoft.com/office/officeart/2018/2/layout/IconVerticalSolidList"/>
    <dgm:cxn modelId="{91CED49B-FA25-4D74-B8F7-2EA97AED07BF}" type="presParOf" srcId="{2B8DD77C-FE1E-4D3A-8FA2-D6CA7311B06F}" destId="{3181018A-FC2C-4F42-B45A-014061C4AB82}" srcOrd="3" destOrd="0" presId="urn:microsoft.com/office/officeart/2018/2/layout/IconVerticalSolidList"/>
    <dgm:cxn modelId="{CF60F1C5-34BC-4FDF-9C47-9405B274C5EE}" type="presParOf" srcId="{81A40484-11BC-45F3-A017-56120C02D303}" destId="{E7845586-2214-47E6-B1D9-F2BACE90EEB7}" srcOrd="7" destOrd="0" presId="urn:microsoft.com/office/officeart/2018/2/layout/IconVerticalSolidList"/>
    <dgm:cxn modelId="{8CCE89AE-4E48-4F7B-8DE6-29468FF0B0A0}" type="presParOf" srcId="{81A40484-11BC-45F3-A017-56120C02D303}" destId="{8105533F-E057-432F-9936-068E6B915118}" srcOrd="8" destOrd="0" presId="urn:microsoft.com/office/officeart/2018/2/layout/IconVerticalSolidList"/>
    <dgm:cxn modelId="{4ABCF56F-4348-4112-9A43-45107C2CB298}" type="presParOf" srcId="{8105533F-E057-432F-9936-068E6B915118}" destId="{C0F4C26C-3B7F-4266-A65A-1696B4EBC01D}" srcOrd="0" destOrd="0" presId="urn:microsoft.com/office/officeart/2018/2/layout/IconVerticalSolidList"/>
    <dgm:cxn modelId="{CB04D925-5208-4AAE-957E-155235BB7D59}" type="presParOf" srcId="{8105533F-E057-432F-9936-068E6B915118}" destId="{9F081009-AD7E-4D23-8210-4E09D11032DD}" srcOrd="1" destOrd="0" presId="urn:microsoft.com/office/officeart/2018/2/layout/IconVerticalSolidList"/>
    <dgm:cxn modelId="{F6415F22-E7C2-4FEE-8821-8B69128B6BD6}" type="presParOf" srcId="{8105533F-E057-432F-9936-068E6B915118}" destId="{DEA7D37D-E770-4207-8C39-A9953B6B1829}" srcOrd="2" destOrd="0" presId="urn:microsoft.com/office/officeart/2018/2/layout/IconVerticalSolidList"/>
    <dgm:cxn modelId="{1175DFDE-A405-4B24-9151-7B408372B2B6}" type="presParOf" srcId="{8105533F-E057-432F-9936-068E6B915118}" destId="{FD489677-DC48-4012-B0F6-94E145DAF761}" srcOrd="3" destOrd="0" presId="urn:microsoft.com/office/officeart/2018/2/layout/IconVerticalSolidList"/>
    <dgm:cxn modelId="{F091660A-70CC-4A24-88E6-86DCCBC72473}" type="presParOf" srcId="{81A40484-11BC-45F3-A017-56120C02D303}" destId="{885C0AED-5934-40F3-9885-51CE91B1EBA2}" srcOrd="9" destOrd="0" presId="urn:microsoft.com/office/officeart/2018/2/layout/IconVerticalSolidList"/>
    <dgm:cxn modelId="{A4571847-28EA-440C-9778-C8DB19481755}" type="presParOf" srcId="{81A40484-11BC-45F3-A017-56120C02D303}" destId="{E51C9F27-1078-4DAC-B118-FC0ABF81A791}" srcOrd="10" destOrd="0" presId="urn:microsoft.com/office/officeart/2018/2/layout/IconVerticalSolidList"/>
    <dgm:cxn modelId="{5F5C672D-0A23-48F0-B68A-00E0F1ACF7AB}" type="presParOf" srcId="{E51C9F27-1078-4DAC-B118-FC0ABF81A791}" destId="{7600EFE7-3EE0-4B79-A7AC-272AE1534CB7}" srcOrd="0" destOrd="0" presId="urn:microsoft.com/office/officeart/2018/2/layout/IconVerticalSolidList"/>
    <dgm:cxn modelId="{75C78C6A-3A06-45C3-87F6-BD8DC4617D2A}" type="presParOf" srcId="{E51C9F27-1078-4DAC-B118-FC0ABF81A791}" destId="{470F464E-82D8-4792-BD6F-B319126576AF}" srcOrd="1" destOrd="0" presId="urn:microsoft.com/office/officeart/2018/2/layout/IconVerticalSolidList"/>
    <dgm:cxn modelId="{74A9E7F3-3E9F-40FE-9C90-3C5CF0E91AF2}" type="presParOf" srcId="{E51C9F27-1078-4DAC-B118-FC0ABF81A791}" destId="{4DF2FDA6-2013-43EF-830A-C315CB991669}" srcOrd="2" destOrd="0" presId="urn:microsoft.com/office/officeart/2018/2/layout/IconVerticalSolidList"/>
    <dgm:cxn modelId="{97654E8A-43A5-4426-8EF4-1784B6ABBE4C}" type="presParOf" srcId="{E51C9F27-1078-4DAC-B118-FC0ABF81A791}" destId="{7254B7CD-2039-41ED-8660-7A5013F75DA4}" srcOrd="3" destOrd="0" presId="urn:microsoft.com/office/officeart/2018/2/layout/IconVerticalSolidList"/>
    <dgm:cxn modelId="{17CF66D6-D16D-433F-988E-CDA923FF816C}" type="presParOf" srcId="{81A40484-11BC-45F3-A017-56120C02D303}" destId="{0A3050BA-62B0-46FF-B775-C19EF902CAB8}" srcOrd="11" destOrd="0" presId="urn:microsoft.com/office/officeart/2018/2/layout/IconVerticalSolidList"/>
    <dgm:cxn modelId="{35EBF613-A3AC-47B6-AECA-424A3EAECE0E}" type="presParOf" srcId="{81A40484-11BC-45F3-A017-56120C02D303}" destId="{30267769-610B-4A95-935B-0DC5917570B3}" srcOrd="12" destOrd="0" presId="urn:microsoft.com/office/officeart/2018/2/layout/IconVerticalSolidList"/>
    <dgm:cxn modelId="{4BDE14E4-2621-416C-9CCA-F55AE68404EB}" type="presParOf" srcId="{30267769-610B-4A95-935B-0DC5917570B3}" destId="{AA2527F0-9B48-4914-B43D-47C0AA6731B4}" srcOrd="0" destOrd="0" presId="urn:microsoft.com/office/officeart/2018/2/layout/IconVerticalSolidList"/>
    <dgm:cxn modelId="{1B4C521A-D28A-4071-97F1-C947406B99B9}" type="presParOf" srcId="{30267769-610B-4A95-935B-0DC5917570B3}" destId="{F8C2F437-5E87-4C63-97A7-14E676BDCFD6}" srcOrd="1" destOrd="0" presId="urn:microsoft.com/office/officeart/2018/2/layout/IconVerticalSolidList"/>
    <dgm:cxn modelId="{73E6DD29-1AA1-4F6E-B927-31F6F23E59B4}" type="presParOf" srcId="{30267769-610B-4A95-935B-0DC5917570B3}" destId="{7BC79D26-0066-49C5-BF08-94B9676237D7}" srcOrd="2" destOrd="0" presId="urn:microsoft.com/office/officeart/2018/2/layout/IconVerticalSolidList"/>
    <dgm:cxn modelId="{F2AF6301-F505-4548-850F-38B7B19B21B6}" type="presParOf" srcId="{30267769-610B-4A95-935B-0DC5917570B3}" destId="{8764D6C0-1860-4D4B-A365-E1B693D86B7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6F1DD2-1D6F-4584-A662-E332D9BECE25}"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75A8E7E7-62BE-4462-8BC5-03AB4F41940C}">
      <dgm:prSet/>
      <dgm:spPr/>
      <dgm:t>
        <a:bodyPr/>
        <a:lstStyle/>
        <a:p>
          <a:r>
            <a:rPr lang="en-US"/>
            <a:t>Features in Movies.csv:</a:t>
          </a:r>
        </a:p>
      </dgm:t>
    </dgm:pt>
    <dgm:pt modelId="{8DEDAFFC-F8A9-4620-933F-F06D05FC40E7}" type="parTrans" cxnId="{EF437538-883C-4D0D-B5A3-8DAB1C03E917}">
      <dgm:prSet/>
      <dgm:spPr/>
      <dgm:t>
        <a:bodyPr/>
        <a:lstStyle/>
        <a:p>
          <a:endParaRPr lang="en-US"/>
        </a:p>
      </dgm:t>
    </dgm:pt>
    <dgm:pt modelId="{E8CD5074-D43D-4D50-9062-B7B12DD1ADD2}" type="sibTrans" cxnId="{EF437538-883C-4D0D-B5A3-8DAB1C03E917}">
      <dgm:prSet/>
      <dgm:spPr/>
      <dgm:t>
        <a:bodyPr/>
        <a:lstStyle/>
        <a:p>
          <a:endParaRPr lang="en-US"/>
        </a:p>
      </dgm:t>
    </dgm:pt>
    <dgm:pt modelId="{A77022F8-0BE0-44BE-89A7-F24F9B36AB90}">
      <dgm:prSet/>
      <dgm:spPr/>
      <dgm:t>
        <a:bodyPr/>
        <a:lstStyle/>
        <a:p>
          <a:r>
            <a:rPr lang="en-US"/>
            <a:t>movieId: Unique identifier for each movie.</a:t>
          </a:r>
        </a:p>
      </dgm:t>
    </dgm:pt>
    <dgm:pt modelId="{36D99801-2BF2-41F5-986F-03398E68E057}" type="parTrans" cxnId="{BFE246DF-8685-4430-B3F0-D23A44FF3AD7}">
      <dgm:prSet/>
      <dgm:spPr/>
      <dgm:t>
        <a:bodyPr/>
        <a:lstStyle/>
        <a:p>
          <a:endParaRPr lang="en-US"/>
        </a:p>
      </dgm:t>
    </dgm:pt>
    <dgm:pt modelId="{B3DE51C1-A1E6-4342-80D5-9062881C98AE}" type="sibTrans" cxnId="{BFE246DF-8685-4430-B3F0-D23A44FF3AD7}">
      <dgm:prSet/>
      <dgm:spPr/>
      <dgm:t>
        <a:bodyPr/>
        <a:lstStyle/>
        <a:p>
          <a:endParaRPr lang="en-US"/>
        </a:p>
      </dgm:t>
    </dgm:pt>
    <dgm:pt modelId="{CBD5F05F-6A4F-4655-B8FA-C4AA39D89AEB}">
      <dgm:prSet/>
      <dgm:spPr/>
      <dgm:t>
        <a:bodyPr/>
        <a:lstStyle/>
        <a:p>
          <a:r>
            <a:rPr lang="en-US"/>
            <a:t>title: Title of the movie.</a:t>
          </a:r>
        </a:p>
      </dgm:t>
    </dgm:pt>
    <dgm:pt modelId="{2569AEF9-9228-47CB-B391-A77540CB13C7}" type="parTrans" cxnId="{27DE158F-9EC2-41B4-A268-779C33B5CA5B}">
      <dgm:prSet/>
      <dgm:spPr/>
      <dgm:t>
        <a:bodyPr/>
        <a:lstStyle/>
        <a:p>
          <a:endParaRPr lang="en-US"/>
        </a:p>
      </dgm:t>
    </dgm:pt>
    <dgm:pt modelId="{13F634C5-54E9-4DF0-A87C-FD07F3555595}" type="sibTrans" cxnId="{27DE158F-9EC2-41B4-A268-779C33B5CA5B}">
      <dgm:prSet/>
      <dgm:spPr/>
      <dgm:t>
        <a:bodyPr/>
        <a:lstStyle/>
        <a:p>
          <a:endParaRPr lang="en-US"/>
        </a:p>
      </dgm:t>
    </dgm:pt>
    <dgm:pt modelId="{CA8F7DD4-3006-4153-84AA-D99FC6E200E4}">
      <dgm:prSet/>
      <dgm:spPr/>
      <dgm:t>
        <a:bodyPr/>
        <a:lstStyle/>
        <a:p>
          <a:r>
            <a:rPr lang="en-US"/>
            <a:t>genres: Genres associated with the movie.</a:t>
          </a:r>
        </a:p>
      </dgm:t>
    </dgm:pt>
    <dgm:pt modelId="{BAD83B8A-E815-4DA5-A78C-FCDF8F61B176}" type="parTrans" cxnId="{941E93D5-67EA-40B5-B0A6-40817C06856A}">
      <dgm:prSet/>
      <dgm:spPr/>
      <dgm:t>
        <a:bodyPr/>
        <a:lstStyle/>
        <a:p>
          <a:endParaRPr lang="en-US"/>
        </a:p>
      </dgm:t>
    </dgm:pt>
    <dgm:pt modelId="{12C2E17F-707C-4BF9-92CA-F3DB16B9BF54}" type="sibTrans" cxnId="{941E93D5-67EA-40B5-B0A6-40817C06856A}">
      <dgm:prSet/>
      <dgm:spPr/>
      <dgm:t>
        <a:bodyPr/>
        <a:lstStyle/>
        <a:p>
          <a:endParaRPr lang="en-US"/>
        </a:p>
      </dgm:t>
    </dgm:pt>
    <dgm:pt modelId="{7152665B-A918-4096-9EED-03912C8524E0}">
      <dgm:prSet/>
      <dgm:spPr/>
      <dgm:t>
        <a:bodyPr/>
        <a:lstStyle/>
        <a:p>
          <a:r>
            <a:rPr lang="en-US"/>
            <a:t>releaseYear: Year the movie was released.</a:t>
          </a:r>
        </a:p>
      </dgm:t>
    </dgm:pt>
    <dgm:pt modelId="{AB470250-1D5D-4927-BEFD-7E9F2D605BE9}" type="parTrans" cxnId="{24B7D014-CA1B-47D1-AEBF-941ED86D92D3}">
      <dgm:prSet/>
      <dgm:spPr/>
      <dgm:t>
        <a:bodyPr/>
        <a:lstStyle/>
        <a:p>
          <a:endParaRPr lang="en-US"/>
        </a:p>
      </dgm:t>
    </dgm:pt>
    <dgm:pt modelId="{AB812488-0206-4B3A-A7C6-F5508F79E2CC}" type="sibTrans" cxnId="{24B7D014-CA1B-47D1-AEBF-941ED86D92D3}">
      <dgm:prSet/>
      <dgm:spPr/>
      <dgm:t>
        <a:bodyPr/>
        <a:lstStyle/>
        <a:p>
          <a:endParaRPr lang="en-US"/>
        </a:p>
      </dgm:t>
    </dgm:pt>
    <dgm:pt modelId="{581185D1-9B86-4A34-BFED-35040C308326}">
      <dgm:prSet/>
      <dgm:spPr/>
      <dgm:t>
        <a:bodyPr/>
        <a:lstStyle/>
        <a:p>
          <a:r>
            <a:rPr lang="en-US"/>
            <a:t>Predictors in Rating.csv:</a:t>
          </a:r>
        </a:p>
      </dgm:t>
    </dgm:pt>
    <dgm:pt modelId="{57684BE6-D8DF-4336-85C8-F0956AF2E686}" type="parTrans" cxnId="{86DDE15E-71D5-44A2-8E0B-6DBF24AE8BE0}">
      <dgm:prSet/>
      <dgm:spPr/>
      <dgm:t>
        <a:bodyPr/>
        <a:lstStyle/>
        <a:p>
          <a:endParaRPr lang="en-US"/>
        </a:p>
      </dgm:t>
    </dgm:pt>
    <dgm:pt modelId="{89A97634-6AEF-4B06-98F7-B67CE06C9086}" type="sibTrans" cxnId="{86DDE15E-71D5-44A2-8E0B-6DBF24AE8BE0}">
      <dgm:prSet/>
      <dgm:spPr/>
      <dgm:t>
        <a:bodyPr/>
        <a:lstStyle/>
        <a:p>
          <a:endParaRPr lang="en-US"/>
        </a:p>
      </dgm:t>
    </dgm:pt>
    <dgm:pt modelId="{B177066B-F137-493E-A292-5D825FB7595D}">
      <dgm:prSet/>
      <dgm:spPr/>
      <dgm:t>
        <a:bodyPr/>
        <a:lstStyle/>
        <a:p>
          <a:r>
            <a:rPr lang="en-US"/>
            <a:t>userId: Unique identifier for each user.</a:t>
          </a:r>
        </a:p>
      </dgm:t>
    </dgm:pt>
    <dgm:pt modelId="{FD20986A-CC11-4235-9A42-253657C5102F}" type="parTrans" cxnId="{F0A3D062-AA23-42D6-BF71-D675D07F73A4}">
      <dgm:prSet/>
      <dgm:spPr/>
      <dgm:t>
        <a:bodyPr/>
        <a:lstStyle/>
        <a:p>
          <a:endParaRPr lang="en-US"/>
        </a:p>
      </dgm:t>
    </dgm:pt>
    <dgm:pt modelId="{FB390BBD-FC03-4597-957B-7EF279808163}" type="sibTrans" cxnId="{F0A3D062-AA23-42D6-BF71-D675D07F73A4}">
      <dgm:prSet/>
      <dgm:spPr/>
      <dgm:t>
        <a:bodyPr/>
        <a:lstStyle/>
        <a:p>
          <a:endParaRPr lang="en-US"/>
        </a:p>
      </dgm:t>
    </dgm:pt>
    <dgm:pt modelId="{A0F1A88C-EA69-41D1-9BBB-C964281399DD}">
      <dgm:prSet/>
      <dgm:spPr/>
      <dgm:t>
        <a:bodyPr/>
        <a:lstStyle/>
        <a:p>
          <a:r>
            <a:rPr lang="en-US"/>
            <a:t>movieId: Unique identifier for each movie.</a:t>
          </a:r>
        </a:p>
      </dgm:t>
    </dgm:pt>
    <dgm:pt modelId="{6B298ABE-92B8-4EAE-8E02-311682B5C734}" type="parTrans" cxnId="{9263A33D-0D02-48E0-A635-4871890EAD86}">
      <dgm:prSet/>
      <dgm:spPr/>
      <dgm:t>
        <a:bodyPr/>
        <a:lstStyle/>
        <a:p>
          <a:endParaRPr lang="en-US"/>
        </a:p>
      </dgm:t>
    </dgm:pt>
    <dgm:pt modelId="{3203C838-3D5D-45D6-9DA8-81E75F9BDAF1}" type="sibTrans" cxnId="{9263A33D-0D02-48E0-A635-4871890EAD86}">
      <dgm:prSet/>
      <dgm:spPr/>
      <dgm:t>
        <a:bodyPr/>
        <a:lstStyle/>
        <a:p>
          <a:endParaRPr lang="en-US"/>
        </a:p>
      </dgm:t>
    </dgm:pt>
    <dgm:pt modelId="{AFEA5042-ADD5-41BA-B59C-9FE8F6FA9FE5}">
      <dgm:prSet/>
      <dgm:spPr/>
      <dgm:t>
        <a:bodyPr/>
        <a:lstStyle/>
        <a:p>
          <a:r>
            <a:rPr lang="en-US"/>
            <a:t>rating: User's rating for the movie, typically on a scale from 1 to 5.</a:t>
          </a:r>
        </a:p>
      </dgm:t>
    </dgm:pt>
    <dgm:pt modelId="{879B9451-1E52-4654-9A4A-48C3242BC9A4}" type="parTrans" cxnId="{40970905-C183-412D-A24B-2A005BD4EB7B}">
      <dgm:prSet/>
      <dgm:spPr/>
      <dgm:t>
        <a:bodyPr/>
        <a:lstStyle/>
        <a:p>
          <a:endParaRPr lang="en-US"/>
        </a:p>
      </dgm:t>
    </dgm:pt>
    <dgm:pt modelId="{A3E66903-6974-4711-8F79-1DF65B021F6E}" type="sibTrans" cxnId="{40970905-C183-412D-A24B-2A005BD4EB7B}">
      <dgm:prSet/>
      <dgm:spPr/>
      <dgm:t>
        <a:bodyPr/>
        <a:lstStyle/>
        <a:p>
          <a:endParaRPr lang="en-US"/>
        </a:p>
      </dgm:t>
    </dgm:pt>
    <dgm:pt modelId="{C041064A-FF1B-4CBE-9665-90AC4FDC41A5}">
      <dgm:prSet/>
      <dgm:spPr/>
      <dgm:t>
        <a:bodyPr/>
        <a:lstStyle/>
        <a:p>
          <a:r>
            <a:rPr lang="en-US"/>
            <a:t>timestamp: Timestamp indicating when the rating was given</a:t>
          </a:r>
        </a:p>
      </dgm:t>
    </dgm:pt>
    <dgm:pt modelId="{B6B2E6BB-E9FA-44C1-9625-6A1C58688C48}" type="parTrans" cxnId="{DCD1C292-2C42-4450-9CAB-037312E8852E}">
      <dgm:prSet/>
      <dgm:spPr/>
      <dgm:t>
        <a:bodyPr/>
        <a:lstStyle/>
        <a:p>
          <a:endParaRPr lang="en-US"/>
        </a:p>
      </dgm:t>
    </dgm:pt>
    <dgm:pt modelId="{5F334E6D-091D-477C-A721-112C2CA6A518}" type="sibTrans" cxnId="{DCD1C292-2C42-4450-9CAB-037312E8852E}">
      <dgm:prSet/>
      <dgm:spPr/>
      <dgm:t>
        <a:bodyPr/>
        <a:lstStyle/>
        <a:p>
          <a:endParaRPr lang="en-US"/>
        </a:p>
      </dgm:t>
    </dgm:pt>
    <dgm:pt modelId="{0904178B-1696-F04F-9E50-8D125739DB05}" type="pres">
      <dgm:prSet presAssocID="{036F1DD2-1D6F-4584-A662-E332D9BECE25}" presName="Name0" presStyleCnt="0">
        <dgm:presLayoutVars>
          <dgm:dir/>
          <dgm:resizeHandles val="exact"/>
        </dgm:presLayoutVars>
      </dgm:prSet>
      <dgm:spPr/>
    </dgm:pt>
    <dgm:pt modelId="{F58EF0C2-D9BD-3A48-9304-409BF1FCEC8B}" type="pres">
      <dgm:prSet presAssocID="{75A8E7E7-62BE-4462-8BC5-03AB4F41940C}" presName="node" presStyleLbl="node1" presStyleIdx="0" presStyleCnt="10">
        <dgm:presLayoutVars>
          <dgm:bulletEnabled val="1"/>
        </dgm:presLayoutVars>
      </dgm:prSet>
      <dgm:spPr/>
    </dgm:pt>
    <dgm:pt modelId="{4CA793C6-6AD2-2A44-A532-61C1A763F44C}" type="pres">
      <dgm:prSet presAssocID="{E8CD5074-D43D-4D50-9062-B7B12DD1ADD2}" presName="sibTrans" presStyleLbl="sibTrans1D1" presStyleIdx="0" presStyleCnt="9"/>
      <dgm:spPr/>
    </dgm:pt>
    <dgm:pt modelId="{F806FCBD-6380-B944-AB21-EB937F5A2CE4}" type="pres">
      <dgm:prSet presAssocID="{E8CD5074-D43D-4D50-9062-B7B12DD1ADD2}" presName="connectorText" presStyleLbl="sibTrans1D1" presStyleIdx="0" presStyleCnt="9"/>
      <dgm:spPr/>
    </dgm:pt>
    <dgm:pt modelId="{8C2D84AA-9153-D549-B2F2-5F3314FBF02A}" type="pres">
      <dgm:prSet presAssocID="{A77022F8-0BE0-44BE-89A7-F24F9B36AB90}" presName="node" presStyleLbl="node1" presStyleIdx="1" presStyleCnt="10">
        <dgm:presLayoutVars>
          <dgm:bulletEnabled val="1"/>
        </dgm:presLayoutVars>
      </dgm:prSet>
      <dgm:spPr/>
    </dgm:pt>
    <dgm:pt modelId="{D79DF197-A588-514A-AC2F-4D8744F66DF6}" type="pres">
      <dgm:prSet presAssocID="{B3DE51C1-A1E6-4342-80D5-9062881C98AE}" presName="sibTrans" presStyleLbl="sibTrans1D1" presStyleIdx="1" presStyleCnt="9"/>
      <dgm:spPr/>
    </dgm:pt>
    <dgm:pt modelId="{78285845-E5D1-204D-AA37-710F69E353DB}" type="pres">
      <dgm:prSet presAssocID="{B3DE51C1-A1E6-4342-80D5-9062881C98AE}" presName="connectorText" presStyleLbl="sibTrans1D1" presStyleIdx="1" presStyleCnt="9"/>
      <dgm:spPr/>
    </dgm:pt>
    <dgm:pt modelId="{6F3FAEF2-05F5-DB4C-87FE-4C9004374307}" type="pres">
      <dgm:prSet presAssocID="{CBD5F05F-6A4F-4655-B8FA-C4AA39D89AEB}" presName="node" presStyleLbl="node1" presStyleIdx="2" presStyleCnt="10">
        <dgm:presLayoutVars>
          <dgm:bulletEnabled val="1"/>
        </dgm:presLayoutVars>
      </dgm:prSet>
      <dgm:spPr/>
    </dgm:pt>
    <dgm:pt modelId="{CE0D2816-7103-8F41-89E0-E2C27829D7AF}" type="pres">
      <dgm:prSet presAssocID="{13F634C5-54E9-4DF0-A87C-FD07F3555595}" presName="sibTrans" presStyleLbl="sibTrans1D1" presStyleIdx="2" presStyleCnt="9"/>
      <dgm:spPr/>
    </dgm:pt>
    <dgm:pt modelId="{FDBDDB28-5EE6-8C4B-A5A4-5DA420FA3D4A}" type="pres">
      <dgm:prSet presAssocID="{13F634C5-54E9-4DF0-A87C-FD07F3555595}" presName="connectorText" presStyleLbl="sibTrans1D1" presStyleIdx="2" presStyleCnt="9"/>
      <dgm:spPr/>
    </dgm:pt>
    <dgm:pt modelId="{21A0E60E-B474-9149-8E62-E1C737ADDDC5}" type="pres">
      <dgm:prSet presAssocID="{CA8F7DD4-3006-4153-84AA-D99FC6E200E4}" presName="node" presStyleLbl="node1" presStyleIdx="3" presStyleCnt="10">
        <dgm:presLayoutVars>
          <dgm:bulletEnabled val="1"/>
        </dgm:presLayoutVars>
      </dgm:prSet>
      <dgm:spPr/>
    </dgm:pt>
    <dgm:pt modelId="{9E30A4DF-45FC-B34B-97A6-618457CC7303}" type="pres">
      <dgm:prSet presAssocID="{12C2E17F-707C-4BF9-92CA-F3DB16B9BF54}" presName="sibTrans" presStyleLbl="sibTrans1D1" presStyleIdx="3" presStyleCnt="9"/>
      <dgm:spPr/>
    </dgm:pt>
    <dgm:pt modelId="{E6FB945F-EDC1-7F49-AAD1-37BBC61045CB}" type="pres">
      <dgm:prSet presAssocID="{12C2E17F-707C-4BF9-92CA-F3DB16B9BF54}" presName="connectorText" presStyleLbl="sibTrans1D1" presStyleIdx="3" presStyleCnt="9"/>
      <dgm:spPr/>
    </dgm:pt>
    <dgm:pt modelId="{9153E440-C8E7-9F4C-8CAC-56897E0AC898}" type="pres">
      <dgm:prSet presAssocID="{7152665B-A918-4096-9EED-03912C8524E0}" presName="node" presStyleLbl="node1" presStyleIdx="4" presStyleCnt="10">
        <dgm:presLayoutVars>
          <dgm:bulletEnabled val="1"/>
        </dgm:presLayoutVars>
      </dgm:prSet>
      <dgm:spPr/>
    </dgm:pt>
    <dgm:pt modelId="{4AED8C14-6FF0-4642-97FE-633812CCC59D}" type="pres">
      <dgm:prSet presAssocID="{AB812488-0206-4B3A-A7C6-F5508F79E2CC}" presName="sibTrans" presStyleLbl="sibTrans1D1" presStyleIdx="4" presStyleCnt="9"/>
      <dgm:spPr/>
    </dgm:pt>
    <dgm:pt modelId="{A1EFA5F2-20A9-3247-92B5-04942DF9AF6C}" type="pres">
      <dgm:prSet presAssocID="{AB812488-0206-4B3A-A7C6-F5508F79E2CC}" presName="connectorText" presStyleLbl="sibTrans1D1" presStyleIdx="4" presStyleCnt="9"/>
      <dgm:spPr/>
    </dgm:pt>
    <dgm:pt modelId="{E19C041A-0D08-F34E-96DA-4075752F5DDA}" type="pres">
      <dgm:prSet presAssocID="{581185D1-9B86-4A34-BFED-35040C308326}" presName="node" presStyleLbl="node1" presStyleIdx="5" presStyleCnt="10">
        <dgm:presLayoutVars>
          <dgm:bulletEnabled val="1"/>
        </dgm:presLayoutVars>
      </dgm:prSet>
      <dgm:spPr/>
    </dgm:pt>
    <dgm:pt modelId="{D5A0248F-A984-AF44-B605-B2F6A8E1A5F1}" type="pres">
      <dgm:prSet presAssocID="{89A97634-6AEF-4B06-98F7-B67CE06C9086}" presName="sibTrans" presStyleLbl="sibTrans1D1" presStyleIdx="5" presStyleCnt="9"/>
      <dgm:spPr/>
    </dgm:pt>
    <dgm:pt modelId="{AEAA11DE-2933-3943-BFF6-7DBB4922174A}" type="pres">
      <dgm:prSet presAssocID="{89A97634-6AEF-4B06-98F7-B67CE06C9086}" presName="connectorText" presStyleLbl="sibTrans1D1" presStyleIdx="5" presStyleCnt="9"/>
      <dgm:spPr/>
    </dgm:pt>
    <dgm:pt modelId="{78E2FA39-A349-7A48-AB9F-F441082A142B}" type="pres">
      <dgm:prSet presAssocID="{B177066B-F137-493E-A292-5D825FB7595D}" presName="node" presStyleLbl="node1" presStyleIdx="6" presStyleCnt="10">
        <dgm:presLayoutVars>
          <dgm:bulletEnabled val="1"/>
        </dgm:presLayoutVars>
      </dgm:prSet>
      <dgm:spPr/>
    </dgm:pt>
    <dgm:pt modelId="{8E4A73D1-C32C-8D41-8304-F4BF80EDAE48}" type="pres">
      <dgm:prSet presAssocID="{FB390BBD-FC03-4597-957B-7EF279808163}" presName="sibTrans" presStyleLbl="sibTrans1D1" presStyleIdx="6" presStyleCnt="9"/>
      <dgm:spPr/>
    </dgm:pt>
    <dgm:pt modelId="{95A9DF0E-1FA5-2F42-88DD-23CF0641164D}" type="pres">
      <dgm:prSet presAssocID="{FB390BBD-FC03-4597-957B-7EF279808163}" presName="connectorText" presStyleLbl="sibTrans1D1" presStyleIdx="6" presStyleCnt="9"/>
      <dgm:spPr/>
    </dgm:pt>
    <dgm:pt modelId="{B18C54CB-4362-5D47-A055-2B74F263F340}" type="pres">
      <dgm:prSet presAssocID="{A0F1A88C-EA69-41D1-9BBB-C964281399DD}" presName="node" presStyleLbl="node1" presStyleIdx="7" presStyleCnt="10">
        <dgm:presLayoutVars>
          <dgm:bulletEnabled val="1"/>
        </dgm:presLayoutVars>
      </dgm:prSet>
      <dgm:spPr/>
    </dgm:pt>
    <dgm:pt modelId="{912D916A-E7F3-D648-A9A9-381E393657A1}" type="pres">
      <dgm:prSet presAssocID="{3203C838-3D5D-45D6-9DA8-81E75F9BDAF1}" presName="sibTrans" presStyleLbl="sibTrans1D1" presStyleIdx="7" presStyleCnt="9"/>
      <dgm:spPr/>
    </dgm:pt>
    <dgm:pt modelId="{C5149C51-75C9-E147-8993-89F68175FA15}" type="pres">
      <dgm:prSet presAssocID="{3203C838-3D5D-45D6-9DA8-81E75F9BDAF1}" presName="connectorText" presStyleLbl="sibTrans1D1" presStyleIdx="7" presStyleCnt="9"/>
      <dgm:spPr/>
    </dgm:pt>
    <dgm:pt modelId="{A0EC0B18-8E74-1A43-A304-3BDA1871CE42}" type="pres">
      <dgm:prSet presAssocID="{AFEA5042-ADD5-41BA-B59C-9FE8F6FA9FE5}" presName="node" presStyleLbl="node1" presStyleIdx="8" presStyleCnt="10">
        <dgm:presLayoutVars>
          <dgm:bulletEnabled val="1"/>
        </dgm:presLayoutVars>
      </dgm:prSet>
      <dgm:spPr/>
    </dgm:pt>
    <dgm:pt modelId="{3664E851-E96E-654A-8DF5-59EA09D8BBCE}" type="pres">
      <dgm:prSet presAssocID="{A3E66903-6974-4711-8F79-1DF65B021F6E}" presName="sibTrans" presStyleLbl="sibTrans1D1" presStyleIdx="8" presStyleCnt="9"/>
      <dgm:spPr/>
    </dgm:pt>
    <dgm:pt modelId="{28834A1D-CCE0-064F-A82B-A45EA1F88450}" type="pres">
      <dgm:prSet presAssocID="{A3E66903-6974-4711-8F79-1DF65B021F6E}" presName="connectorText" presStyleLbl="sibTrans1D1" presStyleIdx="8" presStyleCnt="9"/>
      <dgm:spPr/>
    </dgm:pt>
    <dgm:pt modelId="{D5DCFE63-D2FD-B84C-9B2B-F35AB0CB0FF9}" type="pres">
      <dgm:prSet presAssocID="{C041064A-FF1B-4CBE-9665-90AC4FDC41A5}" presName="node" presStyleLbl="node1" presStyleIdx="9" presStyleCnt="10">
        <dgm:presLayoutVars>
          <dgm:bulletEnabled val="1"/>
        </dgm:presLayoutVars>
      </dgm:prSet>
      <dgm:spPr/>
    </dgm:pt>
  </dgm:ptLst>
  <dgm:cxnLst>
    <dgm:cxn modelId="{40970905-C183-412D-A24B-2A005BD4EB7B}" srcId="{036F1DD2-1D6F-4584-A662-E332D9BECE25}" destId="{AFEA5042-ADD5-41BA-B59C-9FE8F6FA9FE5}" srcOrd="8" destOrd="0" parTransId="{879B9451-1E52-4654-9A4A-48C3242BC9A4}" sibTransId="{A3E66903-6974-4711-8F79-1DF65B021F6E}"/>
    <dgm:cxn modelId="{CF946C08-5A5E-144E-8E9B-DC0C897A2610}" type="presOf" srcId="{B177066B-F137-493E-A292-5D825FB7595D}" destId="{78E2FA39-A349-7A48-AB9F-F441082A142B}" srcOrd="0" destOrd="0" presId="urn:microsoft.com/office/officeart/2016/7/layout/RepeatingBendingProcessNew"/>
    <dgm:cxn modelId="{24B7D014-CA1B-47D1-AEBF-941ED86D92D3}" srcId="{036F1DD2-1D6F-4584-A662-E332D9BECE25}" destId="{7152665B-A918-4096-9EED-03912C8524E0}" srcOrd="4" destOrd="0" parTransId="{AB470250-1D5D-4927-BEFD-7E9F2D605BE9}" sibTransId="{AB812488-0206-4B3A-A7C6-F5508F79E2CC}"/>
    <dgm:cxn modelId="{1E600E1D-EDBD-5F48-B720-982898B2235D}" type="presOf" srcId="{89A97634-6AEF-4B06-98F7-B67CE06C9086}" destId="{D5A0248F-A984-AF44-B605-B2F6A8E1A5F1}" srcOrd="0" destOrd="0" presId="urn:microsoft.com/office/officeart/2016/7/layout/RepeatingBendingProcessNew"/>
    <dgm:cxn modelId="{FFF0C633-64C8-3446-B0EC-FCB5CEDB14CB}" type="presOf" srcId="{75A8E7E7-62BE-4462-8BC5-03AB4F41940C}" destId="{F58EF0C2-D9BD-3A48-9304-409BF1FCEC8B}" srcOrd="0" destOrd="0" presId="urn:microsoft.com/office/officeart/2016/7/layout/RepeatingBendingProcessNew"/>
    <dgm:cxn modelId="{EF437538-883C-4D0D-B5A3-8DAB1C03E917}" srcId="{036F1DD2-1D6F-4584-A662-E332D9BECE25}" destId="{75A8E7E7-62BE-4462-8BC5-03AB4F41940C}" srcOrd="0" destOrd="0" parTransId="{8DEDAFFC-F8A9-4620-933F-F06D05FC40E7}" sibTransId="{E8CD5074-D43D-4D50-9062-B7B12DD1ADD2}"/>
    <dgm:cxn modelId="{9263A33D-0D02-48E0-A635-4871890EAD86}" srcId="{036F1DD2-1D6F-4584-A662-E332D9BECE25}" destId="{A0F1A88C-EA69-41D1-9BBB-C964281399DD}" srcOrd="7" destOrd="0" parTransId="{6B298ABE-92B8-4EAE-8E02-311682B5C734}" sibTransId="{3203C838-3D5D-45D6-9DA8-81E75F9BDAF1}"/>
    <dgm:cxn modelId="{63B22744-7E23-6A47-9CCE-DF85BA97C8B7}" type="presOf" srcId="{B3DE51C1-A1E6-4342-80D5-9062881C98AE}" destId="{D79DF197-A588-514A-AC2F-4D8744F66DF6}" srcOrd="0" destOrd="0" presId="urn:microsoft.com/office/officeart/2016/7/layout/RepeatingBendingProcessNew"/>
    <dgm:cxn modelId="{0BBAFD4F-F5D9-EF45-9B23-D9978A6EA38D}" type="presOf" srcId="{CA8F7DD4-3006-4153-84AA-D99FC6E200E4}" destId="{21A0E60E-B474-9149-8E62-E1C737ADDDC5}" srcOrd="0" destOrd="0" presId="urn:microsoft.com/office/officeart/2016/7/layout/RepeatingBendingProcessNew"/>
    <dgm:cxn modelId="{88A6D85A-8532-F343-A841-02D63BE5EEFE}" type="presOf" srcId="{E8CD5074-D43D-4D50-9062-B7B12DD1ADD2}" destId="{4CA793C6-6AD2-2A44-A532-61C1A763F44C}" srcOrd="0" destOrd="0" presId="urn:microsoft.com/office/officeart/2016/7/layout/RepeatingBendingProcessNew"/>
    <dgm:cxn modelId="{21458C5E-58FF-3F40-9419-B5B2EE7DF52B}" type="presOf" srcId="{13F634C5-54E9-4DF0-A87C-FD07F3555595}" destId="{CE0D2816-7103-8F41-89E0-E2C27829D7AF}" srcOrd="0" destOrd="0" presId="urn:microsoft.com/office/officeart/2016/7/layout/RepeatingBendingProcessNew"/>
    <dgm:cxn modelId="{86DDE15E-71D5-44A2-8E0B-6DBF24AE8BE0}" srcId="{036F1DD2-1D6F-4584-A662-E332D9BECE25}" destId="{581185D1-9B86-4A34-BFED-35040C308326}" srcOrd="5" destOrd="0" parTransId="{57684BE6-D8DF-4336-85C8-F0956AF2E686}" sibTransId="{89A97634-6AEF-4B06-98F7-B67CE06C9086}"/>
    <dgm:cxn modelId="{F0A3D062-AA23-42D6-BF71-D675D07F73A4}" srcId="{036F1DD2-1D6F-4584-A662-E332D9BECE25}" destId="{B177066B-F137-493E-A292-5D825FB7595D}" srcOrd="6" destOrd="0" parTransId="{FD20986A-CC11-4235-9A42-253657C5102F}" sibTransId="{FB390BBD-FC03-4597-957B-7EF279808163}"/>
    <dgm:cxn modelId="{4785A769-35A9-FB42-AC4A-BBA9D72248C0}" type="presOf" srcId="{FB390BBD-FC03-4597-957B-7EF279808163}" destId="{8E4A73D1-C32C-8D41-8304-F4BF80EDAE48}" srcOrd="0" destOrd="0" presId="urn:microsoft.com/office/officeart/2016/7/layout/RepeatingBendingProcessNew"/>
    <dgm:cxn modelId="{2823C171-8325-6E42-BCF7-F0CA1501BA53}" type="presOf" srcId="{A3E66903-6974-4711-8F79-1DF65B021F6E}" destId="{3664E851-E96E-654A-8DF5-59EA09D8BBCE}" srcOrd="0" destOrd="0" presId="urn:microsoft.com/office/officeart/2016/7/layout/RepeatingBendingProcessNew"/>
    <dgm:cxn modelId="{7E28AB78-D8B5-714B-AD9D-215C9B59B2CC}" type="presOf" srcId="{A0F1A88C-EA69-41D1-9BBB-C964281399DD}" destId="{B18C54CB-4362-5D47-A055-2B74F263F340}" srcOrd="0" destOrd="0" presId="urn:microsoft.com/office/officeart/2016/7/layout/RepeatingBendingProcessNew"/>
    <dgm:cxn modelId="{886E8984-2D3A-2F48-91BF-222E7ED7D752}" type="presOf" srcId="{12C2E17F-707C-4BF9-92CA-F3DB16B9BF54}" destId="{9E30A4DF-45FC-B34B-97A6-618457CC7303}" srcOrd="0" destOrd="0" presId="urn:microsoft.com/office/officeart/2016/7/layout/RepeatingBendingProcessNew"/>
    <dgm:cxn modelId="{5E46DE86-72BE-A544-B5FF-2A2B92B523DE}" type="presOf" srcId="{89A97634-6AEF-4B06-98F7-B67CE06C9086}" destId="{AEAA11DE-2933-3943-BFF6-7DBB4922174A}" srcOrd="1" destOrd="0" presId="urn:microsoft.com/office/officeart/2016/7/layout/RepeatingBendingProcessNew"/>
    <dgm:cxn modelId="{529E0A8A-FDCD-444B-9805-12BAA5CD7C11}" type="presOf" srcId="{B3DE51C1-A1E6-4342-80D5-9062881C98AE}" destId="{78285845-E5D1-204D-AA37-710F69E353DB}" srcOrd="1" destOrd="0" presId="urn:microsoft.com/office/officeart/2016/7/layout/RepeatingBendingProcessNew"/>
    <dgm:cxn modelId="{B7FD8E8E-0E2F-F548-8E3E-B123BC471676}" type="presOf" srcId="{E8CD5074-D43D-4D50-9062-B7B12DD1ADD2}" destId="{F806FCBD-6380-B944-AB21-EB937F5A2CE4}" srcOrd="1" destOrd="0" presId="urn:microsoft.com/office/officeart/2016/7/layout/RepeatingBendingProcessNew"/>
    <dgm:cxn modelId="{27DE158F-9EC2-41B4-A268-779C33B5CA5B}" srcId="{036F1DD2-1D6F-4584-A662-E332D9BECE25}" destId="{CBD5F05F-6A4F-4655-B8FA-C4AA39D89AEB}" srcOrd="2" destOrd="0" parTransId="{2569AEF9-9228-47CB-B391-A77540CB13C7}" sibTransId="{13F634C5-54E9-4DF0-A87C-FD07F3555595}"/>
    <dgm:cxn modelId="{DCD1C292-2C42-4450-9CAB-037312E8852E}" srcId="{036F1DD2-1D6F-4584-A662-E332D9BECE25}" destId="{C041064A-FF1B-4CBE-9665-90AC4FDC41A5}" srcOrd="9" destOrd="0" parTransId="{B6B2E6BB-E9FA-44C1-9625-6A1C58688C48}" sibTransId="{5F334E6D-091D-477C-A721-112C2CA6A518}"/>
    <dgm:cxn modelId="{9F9878B0-03C3-0047-8BC5-B7BEA8BD053A}" type="presOf" srcId="{12C2E17F-707C-4BF9-92CA-F3DB16B9BF54}" destId="{E6FB945F-EDC1-7F49-AAD1-37BBC61045CB}" srcOrd="1" destOrd="0" presId="urn:microsoft.com/office/officeart/2016/7/layout/RepeatingBendingProcessNew"/>
    <dgm:cxn modelId="{6291C6B2-D7EC-A54B-8740-468B16F03F70}" type="presOf" srcId="{3203C838-3D5D-45D6-9DA8-81E75F9BDAF1}" destId="{912D916A-E7F3-D648-A9A9-381E393657A1}" srcOrd="0" destOrd="0" presId="urn:microsoft.com/office/officeart/2016/7/layout/RepeatingBendingProcessNew"/>
    <dgm:cxn modelId="{98E914B3-302A-854F-8DAA-2BD90503A1C1}" type="presOf" srcId="{A77022F8-0BE0-44BE-89A7-F24F9B36AB90}" destId="{8C2D84AA-9153-D549-B2F2-5F3314FBF02A}" srcOrd="0" destOrd="0" presId="urn:microsoft.com/office/officeart/2016/7/layout/RepeatingBendingProcessNew"/>
    <dgm:cxn modelId="{49501CB6-D432-1048-9B5C-13AE0F07AF93}" type="presOf" srcId="{A3E66903-6974-4711-8F79-1DF65B021F6E}" destId="{28834A1D-CCE0-064F-A82B-A45EA1F88450}" srcOrd="1" destOrd="0" presId="urn:microsoft.com/office/officeart/2016/7/layout/RepeatingBendingProcessNew"/>
    <dgm:cxn modelId="{413F4CB7-B14E-0141-8440-89FB7E1C2BAF}" type="presOf" srcId="{13F634C5-54E9-4DF0-A87C-FD07F3555595}" destId="{FDBDDB28-5EE6-8C4B-A5A4-5DA420FA3D4A}" srcOrd="1" destOrd="0" presId="urn:microsoft.com/office/officeart/2016/7/layout/RepeatingBendingProcessNew"/>
    <dgm:cxn modelId="{C978EFC5-73A6-994E-A880-C23992E652BA}" type="presOf" srcId="{3203C838-3D5D-45D6-9DA8-81E75F9BDAF1}" destId="{C5149C51-75C9-E147-8993-89F68175FA15}" srcOrd="1" destOrd="0" presId="urn:microsoft.com/office/officeart/2016/7/layout/RepeatingBendingProcessNew"/>
    <dgm:cxn modelId="{941E93D5-67EA-40B5-B0A6-40817C06856A}" srcId="{036F1DD2-1D6F-4584-A662-E332D9BECE25}" destId="{CA8F7DD4-3006-4153-84AA-D99FC6E200E4}" srcOrd="3" destOrd="0" parTransId="{BAD83B8A-E815-4DA5-A78C-FCDF8F61B176}" sibTransId="{12C2E17F-707C-4BF9-92CA-F3DB16B9BF54}"/>
    <dgm:cxn modelId="{34C1E4DD-7592-4045-BECF-7EE2E8F7D152}" type="presOf" srcId="{CBD5F05F-6A4F-4655-B8FA-C4AA39D89AEB}" destId="{6F3FAEF2-05F5-DB4C-87FE-4C9004374307}" srcOrd="0" destOrd="0" presId="urn:microsoft.com/office/officeart/2016/7/layout/RepeatingBendingProcessNew"/>
    <dgm:cxn modelId="{BFE246DF-8685-4430-B3F0-D23A44FF3AD7}" srcId="{036F1DD2-1D6F-4584-A662-E332D9BECE25}" destId="{A77022F8-0BE0-44BE-89A7-F24F9B36AB90}" srcOrd="1" destOrd="0" parTransId="{36D99801-2BF2-41F5-986F-03398E68E057}" sibTransId="{B3DE51C1-A1E6-4342-80D5-9062881C98AE}"/>
    <dgm:cxn modelId="{0BA453E3-3959-CB44-BD64-F4E86FCBD557}" type="presOf" srcId="{7152665B-A918-4096-9EED-03912C8524E0}" destId="{9153E440-C8E7-9F4C-8CAC-56897E0AC898}" srcOrd="0" destOrd="0" presId="urn:microsoft.com/office/officeart/2016/7/layout/RepeatingBendingProcessNew"/>
    <dgm:cxn modelId="{C74CF6ED-9F4F-3148-A99F-23722779D411}" type="presOf" srcId="{581185D1-9B86-4A34-BFED-35040C308326}" destId="{E19C041A-0D08-F34E-96DA-4075752F5DDA}" srcOrd="0" destOrd="0" presId="urn:microsoft.com/office/officeart/2016/7/layout/RepeatingBendingProcessNew"/>
    <dgm:cxn modelId="{11B1B4EE-8D2B-0C48-9865-7BAC9BEE2C5A}" type="presOf" srcId="{FB390BBD-FC03-4597-957B-7EF279808163}" destId="{95A9DF0E-1FA5-2F42-88DD-23CF0641164D}" srcOrd="1" destOrd="0" presId="urn:microsoft.com/office/officeart/2016/7/layout/RepeatingBendingProcessNew"/>
    <dgm:cxn modelId="{784115F0-DE87-1248-B8B6-97880FE4AC6A}" type="presOf" srcId="{AB812488-0206-4B3A-A7C6-F5508F79E2CC}" destId="{A1EFA5F2-20A9-3247-92B5-04942DF9AF6C}" srcOrd="1" destOrd="0" presId="urn:microsoft.com/office/officeart/2016/7/layout/RepeatingBendingProcessNew"/>
    <dgm:cxn modelId="{AA7EFCF4-4ADD-0A4E-9A05-0078B8C9C481}" type="presOf" srcId="{C041064A-FF1B-4CBE-9665-90AC4FDC41A5}" destId="{D5DCFE63-D2FD-B84C-9B2B-F35AB0CB0FF9}" srcOrd="0" destOrd="0" presId="urn:microsoft.com/office/officeart/2016/7/layout/RepeatingBendingProcessNew"/>
    <dgm:cxn modelId="{A7FE36F7-B83A-7F46-810F-793C3AA9633A}" type="presOf" srcId="{AB812488-0206-4B3A-A7C6-F5508F79E2CC}" destId="{4AED8C14-6FF0-4642-97FE-633812CCC59D}" srcOrd="0" destOrd="0" presId="urn:microsoft.com/office/officeart/2016/7/layout/RepeatingBendingProcessNew"/>
    <dgm:cxn modelId="{736FEEFD-5B68-F14F-BC87-C99813234C32}" type="presOf" srcId="{AFEA5042-ADD5-41BA-B59C-9FE8F6FA9FE5}" destId="{A0EC0B18-8E74-1A43-A304-3BDA1871CE42}" srcOrd="0" destOrd="0" presId="urn:microsoft.com/office/officeart/2016/7/layout/RepeatingBendingProcessNew"/>
    <dgm:cxn modelId="{F31B6BFE-DB07-4B42-9D5C-5BCA53D84E8F}" type="presOf" srcId="{036F1DD2-1D6F-4584-A662-E332D9BECE25}" destId="{0904178B-1696-F04F-9E50-8D125739DB05}" srcOrd="0" destOrd="0" presId="urn:microsoft.com/office/officeart/2016/7/layout/RepeatingBendingProcessNew"/>
    <dgm:cxn modelId="{8C67CE35-165D-4147-8726-41B85CC8B32D}" type="presParOf" srcId="{0904178B-1696-F04F-9E50-8D125739DB05}" destId="{F58EF0C2-D9BD-3A48-9304-409BF1FCEC8B}" srcOrd="0" destOrd="0" presId="urn:microsoft.com/office/officeart/2016/7/layout/RepeatingBendingProcessNew"/>
    <dgm:cxn modelId="{655F0520-9B6F-9746-8D2F-4B92E2A4717A}" type="presParOf" srcId="{0904178B-1696-F04F-9E50-8D125739DB05}" destId="{4CA793C6-6AD2-2A44-A532-61C1A763F44C}" srcOrd="1" destOrd="0" presId="urn:microsoft.com/office/officeart/2016/7/layout/RepeatingBendingProcessNew"/>
    <dgm:cxn modelId="{255D1BB2-1B82-8C43-8E5D-416D6135A9A4}" type="presParOf" srcId="{4CA793C6-6AD2-2A44-A532-61C1A763F44C}" destId="{F806FCBD-6380-B944-AB21-EB937F5A2CE4}" srcOrd="0" destOrd="0" presId="urn:microsoft.com/office/officeart/2016/7/layout/RepeatingBendingProcessNew"/>
    <dgm:cxn modelId="{CA0BD3B7-5C27-1D41-8CA7-39C7481A83D7}" type="presParOf" srcId="{0904178B-1696-F04F-9E50-8D125739DB05}" destId="{8C2D84AA-9153-D549-B2F2-5F3314FBF02A}" srcOrd="2" destOrd="0" presId="urn:microsoft.com/office/officeart/2016/7/layout/RepeatingBendingProcessNew"/>
    <dgm:cxn modelId="{2147AD1C-5919-9244-B900-92DE435702DC}" type="presParOf" srcId="{0904178B-1696-F04F-9E50-8D125739DB05}" destId="{D79DF197-A588-514A-AC2F-4D8744F66DF6}" srcOrd="3" destOrd="0" presId="urn:microsoft.com/office/officeart/2016/7/layout/RepeatingBendingProcessNew"/>
    <dgm:cxn modelId="{85E336A2-548B-2E4A-9827-0948AE0282EB}" type="presParOf" srcId="{D79DF197-A588-514A-AC2F-4D8744F66DF6}" destId="{78285845-E5D1-204D-AA37-710F69E353DB}" srcOrd="0" destOrd="0" presId="urn:microsoft.com/office/officeart/2016/7/layout/RepeatingBendingProcessNew"/>
    <dgm:cxn modelId="{56CFE864-92BE-5842-9274-86CC748DD866}" type="presParOf" srcId="{0904178B-1696-F04F-9E50-8D125739DB05}" destId="{6F3FAEF2-05F5-DB4C-87FE-4C9004374307}" srcOrd="4" destOrd="0" presId="urn:microsoft.com/office/officeart/2016/7/layout/RepeatingBendingProcessNew"/>
    <dgm:cxn modelId="{767AD68B-7B0F-1C44-89CE-31AE550AA843}" type="presParOf" srcId="{0904178B-1696-F04F-9E50-8D125739DB05}" destId="{CE0D2816-7103-8F41-89E0-E2C27829D7AF}" srcOrd="5" destOrd="0" presId="urn:microsoft.com/office/officeart/2016/7/layout/RepeatingBendingProcessNew"/>
    <dgm:cxn modelId="{1820950D-D77A-4046-8DEF-244C046098E8}" type="presParOf" srcId="{CE0D2816-7103-8F41-89E0-E2C27829D7AF}" destId="{FDBDDB28-5EE6-8C4B-A5A4-5DA420FA3D4A}" srcOrd="0" destOrd="0" presId="urn:microsoft.com/office/officeart/2016/7/layout/RepeatingBendingProcessNew"/>
    <dgm:cxn modelId="{125CD8C5-3875-F945-A134-FAD485F3B59F}" type="presParOf" srcId="{0904178B-1696-F04F-9E50-8D125739DB05}" destId="{21A0E60E-B474-9149-8E62-E1C737ADDDC5}" srcOrd="6" destOrd="0" presId="urn:microsoft.com/office/officeart/2016/7/layout/RepeatingBendingProcessNew"/>
    <dgm:cxn modelId="{EB10EDE7-9D89-1741-A777-D1BDD8B8BF66}" type="presParOf" srcId="{0904178B-1696-F04F-9E50-8D125739DB05}" destId="{9E30A4DF-45FC-B34B-97A6-618457CC7303}" srcOrd="7" destOrd="0" presId="urn:microsoft.com/office/officeart/2016/7/layout/RepeatingBendingProcessNew"/>
    <dgm:cxn modelId="{F05A07E5-307D-014A-A54E-9BE91AB7CF16}" type="presParOf" srcId="{9E30A4DF-45FC-B34B-97A6-618457CC7303}" destId="{E6FB945F-EDC1-7F49-AAD1-37BBC61045CB}" srcOrd="0" destOrd="0" presId="urn:microsoft.com/office/officeart/2016/7/layout/RepeatingBendingProcessNew"/>
    <dgm:cxn modelId="{6C7DFA18-F950-2844-8618-FD2D6449BB92}" type="presParOf" srcId="{0904178B-1696-F04F-9E50-8D125739DB05}" destId="{9153E440-C8E7-9F4C-8CAC-56897E0AC898}" srcOrd="8" destOrd="0" presId="urn:microsoft.com/office/officeart/2016/7/layout/RepeatingBendingProcessNew"/>
    <dgm:cxn modelId="{DE8C56C0-F1DD-D741-AB97-C5F0E79039EC}" type="presParOf" srcId="{0904178B-1696-F04F-9E50-8D125739DB05}" destId="{4AED8C14-6FF0-4642-97FE-633812CCC59D}" srcOrd="9" destOrd="0" presId="urn:microsoft.com/office/officeart/2016/7/layout/RepeatingBendingProcessNew"/>
    <dgm:cxn modelId="{9998370E-5A99-3348-BC0A-2CBF2A8E3713}" type="presParOf" srcId="{4AED8C14-6FF0-4642-97FE-633812CCC59D}" destId="{A1EFA5F2-20A9-3247-92B5-04942DF9AF6C}" srcOrd="0" destOrd="0" presId="urn:microsoft.com/office/officeart/2016/7/layout/RepeatingBendingProcessNew"/>
    <dgm:cxn modelId="{53B14184-1882-D54A-A638-F24BC4C6EC6E}" type="presParOf" srcId="{0904178B-1696-F04F-9E50-8D125739DB05}" destId="{E19C041A-0D08-F34E-96DA-4075752F5DDA}" srcOrd="10" destOrd="0" presId="urn:microsoft.com/office/officeart/2016/7/layout/RepeatingBendingProcessNew"/>
    <dgm:cxn modelId="{AC113D97-0E01-EF44-8ACF-07704C4527C2}" type="presParOf" srcId="{0904178B-1696-F04F-9E50-8D125739DB05}" destId="{D5A0248F-A984-AF44-B605-B2F6A8E1A5F1}" srcOrd="11" destOrd="0" presId="urn:microsoft.com/office/officeart/2016/7/layout/RepeatingBendingProcessNew"/>
    <dgm:cxn modelId="{A7EA6CAB-D5BA-674F-B665-38B428A5874F}" type="presParOf" srcId="{D5A0248F-A984-AF44-B605-B2F6A8E1A5F1}" destId="{AEAA11DE-2933-3943-BFF6-7DBB4922174A}" srcOrd="0" destOrd="0" presId="urn:microsoft.com/office/officeart/2016/7/layout/RepeatingBendingProcessNew"/>
    <dgm:cxn modelId="{95F8B16C-2062-0348-AE1F-583397146B81}" type="presParOf" srcId="{0904178B-1696-F04F-9E50-8D125739DB05}" destId="{78E2FA39-A349-7A48-AB9F-F441082A142B}" srcOrd="12" destOrd="0" presId="urn:microsoft.com/office/officeart/2016/7/layout/RepeatingBendingProcessNew"/>
    <dgm:cxn modelId="{9358EC45-8213-714C-81A4-571C6AC7E95C}" type="presParOf" srcId="{0904178B-1696-F04F-9E50-8D125739DB05}" destId="{8E4A73D1-C32C-8D41-8304-F4BF80EDAE48}" srcOrd="13" destOrd="0" presId="urn:microsoft.com/office/officeart/2016/7/layout/RepeatingBendingProcessNew"/>
    <dgm:cxn modelId="{51F17D91-E22F-9A47-B427-621F19772B8F}" type="presParOf" srcId="{8E4A73D1-C32C-8D41-8304-F4BF80EDAE48}" destId="{95A9DF0E-1FA5-2F42-88DD-23CF0641164D}" srcOrd="0" destOrd="0" presId="urn:microsoft.com/office/officeart/2016/7/layout/RepeatingBendingProcessNew"/>
    <dgm:cxn modelId="{E99BB2B4-C315-024E-BA29-53D00A32BFA2}" type="presParOf" srcId="{0904178B-1696-F04F-9E50-8D125739DB05}" destId="{B18C54CB-4362-5D47-A055-2B74F263F340}" srcOrd="14" destOrd="0" presId="urn:microsoft.com/office/officeart/2016/7/layout/RepeatingBendingProcessNew"/>
    <dgm:cxn modelId="{C8B5CBCE-6CCA-1144-8FD1-8A235499CBEE}" type="presParOf" srcId="{0904178B-1696-F04F-9E50-8D125739DB05}" destId="{912D916A-E7F3-D648-A9A9-381E393657A1}" srcOrd="15" destOrd="0" presId="urn:microsoft.com/office/officeart/2016/7/layout/RepeatingBendingProcessNew"/>
    <dgm:cxn modelId="{7B9E48F3-64EA-4246-B9D0-31D1AB2C241B}" type="presParOf" srcId="{912D916A-E7F3-D648-A9A9-381E393657A1}" destId="{C5149C51-75C9-E147-8993-89F68175FA15}" srcOrd="0" destOrd="0" presId="urn:microsoft.com/office/officeart/2016/7/layout/RepeatingBendingProcessNew"/>
    <dgm:cxn modelId="{87C4056F-7917-E24F-9090-D8FCD2938520}" type="presParOf" srcId="{0904178B-1696-F04F-9E50-8D125739DB05}" destId="{A0EC0B18-8E74-1A43-A304-3BDA1871CE42}" srcOrd="16" destOrd="0" presId="urn:microsoft.com/office/officeart/2016/7/layout/RepeatingBendingProcessNew"/>
    <dgm:cxn modelId="{A13288BA-752F-0247-8764-09F8299FEAD8}" type="presParOf" srcId="{0904178B-1696-F04F-9E50-8D125739DB05}" destId="{3664E851-E96E-654A-8DF5-59EA09D8BBCE}" srcOrd="17" destOrd="0" presId="urn:microsoft.com/office/officeart/2016/7/layout/RepeatingBendingProcessNew"/>
    <dgm:cxn modelId="{69FBA85D-BD7A-7F40-8416-EE32351233E5}" type="presParOf" srcId="{3664E851-E96E-654A-8DF5-59EA09D8BBCE}" destId="{28834A1D-CCE0-064F-A82B-A45EA1F88450}" srcOrd="0" destOrd="0" presId="urn:microsoft.com/office/officeart/2016/7/layout/RepeatingBendingProcessNew"/>
    <dgm:cxn modelId="{B3585FFC-FF58-C84B-98E3-DF7444C2869E}" type="presParOf" srcId="{0904178B-1696-F04F-9E50-8D125739DB05}" destId="{D5DCFE63-D2FD-B84C-9B2B-F35AB0CB0FF9}"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EBB760-7D9B-4866-BD6A-4B33888BD28E}"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9A0F6EAD-3120-498A-B860-E5D98FF702DB}">
      <dgm:prSet/>
      <dgm:spPr/>
      <dgm:t>
        <a:bodyPr/>
        <a:lstStyle/>
        <a:p>
          <a:r>
            <a:rPr lang="en-US"/>
            <a:t>Feature Engineering: Transforming raw data into a format suitable for machine learning algorithms, such as converting categorical data into numerical representations and creating new features based on existing ones.</a:t>
          </a:r>
        </a:p>
      </dgm:t>
    </dgm:pt>
    <dgm:pt modelId="{81852D45-AC0C-4EF6-922B-8147663921E5}" type="parTrans" cxnId="{9211B074-EA3E-488A-9CB2-DEBC442DA0E2}">
      <dgm:prSet/>
      <dgm:spPr/>
      <dgm:t>
        <a:bodyPr/>
        <a:lstStyle/>
        <a:p>
          <a:endParaRPr lang="en-US"/>
        </a:p>
      </dgm:t>
    </dgm:pt>
    <dgm:pt modelId="{86D93B52-CF6C-40D7-A415-9344AADE46B7}" type="sibTrans" cxnId="{9211B074-EA3E-488A-9CB2-DEBC442DA0E2}">
      <dgm:prSet/>
      <dgm:spPr/>
      <dgm:t>
        <a:bodyPr/>
        <a:lstStyle/>
        <a:p>
          <a:endParaRPr lang="en-US"/>
        </a:p>
      </dgm:t>
    </dgm:pt>
    <dgm:pt modelId="{B1AB56EE-72D9-4191-B4D5-56885C5F2DFE}">
      <dgm:prSet/>
      <dgm:spPr/>
      <dgm:t>
        <a:bodyPr/>
        <a:lstStyle/>
        <a:p>
          <a:r>
            <a:rPr lang="en-US"/>
            <a:t>TF-IDF (Term Frequency-Inverse Document Frequency): A numerical statistic used to quantify the importance of words in a document relative to a corpus, helpful for representing movie titles or genres as numerical vectors in recommendation systems.</a:t>
          </a:r>
        </a:p>
      </dgm:t>
    </dgm:pt>
    <dgm:pt modelId="{C084AB0C-5DE3-45AE-8EC1-A42B21721CA0}" type="parTrans" cxnId="{1772C934-E2C1-401A-8AF3-D2C94ADFDB9C}">
      <dgm:prSet/>
      <dgm:spPr/>
      <dgm:t>
        <a:bodyPr/>
        <a:lstStyle/>
        <a:p>
          <a:endParaRPr lang="en-US"/>
        </a:p>
      </dgm:t>
    </dgm:pt>
    <dgm:pt modelId="{0F22A673-3237-4289-AF7A-327D16534733}" type="sibTrans" cxnId="{1772C934-E2C1-401A-8AF3-D2C94ADFDB9C}">
      <dgm:prSet/>
      <dgm:spPr/>
      <dgm:t>
        <a:bodyPr/>
        <a:lstStyle/>
        <a:p>
          <a:endParaRPr lang="en-US"/>
        </a:p>
      </dgm:t>
    </dgm:pt>
    <dgm:pt modelId="{A06F5198-A15F-403B-AF74-3C511816B7DF}">
      <dgm:prSet/>
      <dgm:spPr/>
      <dgm:t>
        <a:bodyPr/>
        <a:lstStyle/>
        <a:p>
          <a:r>
            <a:rPr lang="en-US"/>
            <a:t>Cosine Similarity: A metric measuring the similarity between two vectors in a multidimensional space by calculating the cosine of the angle between them, commonly used in recommendation systems to find similar items based on their feature representations.</a:t>
          </a:r>
        </a:p>
      </dgm:t>
    </dgm:pt>
    <dgm:pt modelId="{EFB1A952-3059-45A3-936A-F13672409AD2}" type="parTrans" cxnId="{8DB51C74-D8A0-4BA5-8201-1C3DDB5D8B94}">
      <dgm:prSet/>
      <dgm:spPr/>
      <dgm:t>
        <a:bodyPr/>
        <a:lstStyle/>
        <a:p>
          <a:endParaRPr lang="en-US"/>
        </a:p>
      </dgm:t>
    </dgm:pt>
    <dgm:pt modelId="{CD6A19B9-BDE5-4BD4-9B5A-30620C52EF4A}" type="sibTrans" cxnId="{8DB51C74-D8A0-4BA5-8201-1C3DDB5D8B94}">
      <dgm:prSet/>
      <dgm:spPr/>
      <dgm:t>
        <a:bodyPr/>
        <a:lstStyle/>
        <a:p>
          <a:endParaRPr lang="en-US"/>
        </a:p>
      </dgm:t>
    </dgm:pt>
    <dgm:pt modelId="{A61A90F3-E694-5743-B766-CE61CCDC9573}" type="pres">
      <dgm:prSet presAssocID="{64EBB760-7D9B-4866-BD6A-4B33888BD28E}" presName="hierChild1" presStyleCnt="0">
        <dgm:presLayoutVars>
          <dgm:chPref val="1"/>
          <dgm:dir/>
          <dgm:animOne val="branch"/>
          <dgm:animLvl val="lvl"/>
          <dgm:resizeHandles/>
        </dgm:presLayoutVars>
      </dgm:prSet>
      <dgm:spPr/>
    </dgm:pt>
    <dgm:pt modelId="{6F5F01D3-A375-0942-A113-323F05B4D859}" type="pres">
      <dgm:prSet presAssocID="{9A0F6EAD-3120-498A-B860-E5D98FF702DB}" presName="hierRoot1" presStyleCnt="0"/>
      <dgm:spPr/>
    </dgm:pt>
    <dgm:pt modelId="{EFBCB9AD-A3BA-BF41-BBC2-B58D27979B1F}" type="pres">
      <dgm:prSet presAssocID="{9A0F6EAD-3120-498A-B860-E5D98FF702DB}" presName="composite" presStyleCnt="0"/>
      <dgm:spPr/>
    </dgm:pt>
    <dgm:pt modelId="{4442C51A-0B9E-FD47-AF35-EF902612AA74}" type="pres">
      <dgm:prSet presAssocID="{9A0F6EAD-3120-498A-B860-E5D98FF702DB}" presName="background" presStyleLbl="node0" presStyleIdx="0" presStyleCnt="3"/>
      <dgm:spPr/>
    </dgm:pt>
    <dgm:pt modelId="{FDD29A3F-745A-4641-B249-FBC917EBA203}" type="pres">
      <dgm:prSet presAssocID="{9A0F6EAD-3120-498A-B860-E5D98FF702DB}" presName="text" presStyleLbl="fgAcc0" presStyleIdx="0" presStyleCnt="3">
        <dgm:presLayoutVars>
          <dgm:chPref val="3"/>
        </dgm:presLayoutVars>
      </dgm:prSet>
      <dgm:spPr/>
    </dgm:pt>
    <dgm:pt modelId="{7B0AFF4F-B948-704F-9B66-F4A666605D75}" type="pres">
      <dgm:prSet presAssocID="{9A0F6EAD-3120-498A-B860-E5D98FF702DB}" presName="hierChild2" presStyleCnt="0"/>
      <dgm:spPr/>
    </dgm:pt>
    <dgm:pt modelId="{DCDDEC17-E4E7-284C-9FD7-4F950DF2E25D}" type="pres">
      <dgm:prSet presAssocID="{B1AB56EE-72D9-4191-B4D5-56885C5F2DFE}" presName="hierRoot1" presStyleCnt="0"/>
      <dgm:spPr/>
    </dgm:pt>
    <dgm:pt modelId="{6EDDA9B9-60A0-6D49-BE3E-9E59748E82A6}" type="pres">
      <dgm:prSet presAssocID="{B1AB56EE-72D9-4191-B4D5-56885C5F2DFE}" presName="composite" presStyleCnt="0"/>
      <dgm:spPr/>
    </dgm:pt>
    <dgm:pt modelId="{83EDA0FC-DC93-1342-B508-26B8BAEC6F7F}" type="pres">
      <dgm:prSet presAssocID="{B1AB56EE-72D9-4191-B4D5-56885C5F2DFE}" presName="background" presStyleLbl="node0" presStyleIdx="1" presStyleCnt="3"/>
      <dgm:spPr/>
    </dgm:pt>
    <dgm:pt modelId="{74E3D8FF-9495-AF4D-989A-76D4D0613811}" type="pres">
      <dgm:prSet presAssocID="{B1AB56EE-72D9-4191-B4D5-56885C5F2DFE}" presName="text" presStyleLbl="fgAcc0" presStyleIdx="1" presStyleCnt="3">
        <dgm:presLayoutVars>
          <dgm:chPref val="3"/>
        </dgm:presLayoutVars>
      </dgm:prSet>
      <dgm:spPr/>
    </dgm:pt>
    <dgm:pt modelId="{A164F2F5-9E7E-404E-9A2E-1F4E2E38B880}" type="pres">
      <dgm:prSet presAssocID="{B1AB56EE-72D9-4191-B4D5-56885C5F2DFE}" presName="hierChild2" presStyleCnt="0"/>
      <dgm:spPr/>
    </dgm:pt>
    <dgm:pt modelId="{3B42E035-3A1F-0447-834B-2CBFAC9DFEF2}" type="pres">
      <dgm:prSet presAssocID="{A06F5198-A15F-403B-AF74-3C511816B7DF}" presName="hierRoot1" presStyleCnt="0"/>
      <dgm:spPr/>
    </dgm:pt>
    <dgm:pt modelId="{CC268CC9-C72C-7A49-AB44-526CAD66AFF2}" type="pres">
      <dgm:prSet presAssocID="{A06F5198-A15F-403B-AF74-3C511816B7DF}" presName="composite" presStyleCnt="0"/>
      <dgm:spPr/>
    </dgm:pt>
    <dgm:pt modelId="{9D7ED9EE-3460-C848-BC4B-8B83955692AD}" type="pres">
      <dgm:prSet presAssocID="{A06F5198-A15F-403B-AF74-3C511816B7DF}" presName="background" presStyleLbl="node0" presStyleIdx="2" presStyleCnt="3"/>
      <dgm:spPr/>
    </dgm:pt>
    <dgm:pt modelId="{753E0CA3-4CFB-2A49-8F45-9C1039DAA78B}" type="pres">
      <dgm:prSet presAssocID="{A06F5198-A15F-403B-AF74-3C511816B7DF}" presName="text" presStyleLbl="fgAcc0" presStyleIdx="2" presStyleCnt="3">
        <dgm:presLayoutVars>
          <dgm:chPref val="3"/>
        </dgm:presLayoutVars>
      </dgm:prSet>
      <dgm:spPr/>
    </dgm:pt>
    <dgm:pt modelId="{4C92D46A-9C39-CA43-8C09-C685E92CDD9D}" type="pres">
      <dgm:prSet presAssocID="{A06F5198-A15F-403B-AF74-3C511816B7DF}" presName="hierChild2" presStyleCnt="0"/>
      <dgm:spPr/>
    </dgm:pt>
  </dgm:ptLst>
  <dgm:cxnLst>
    <dgm:cxn modelId="{1772C934-E2C1-401A-8AF3-D2C94ADFDB9C}" srcId="{64EBB760-7D9B-4866-BD6A-4B33888BD28E}" destId="{B1AB56EE-72D9-4191-B4D5-56885C5F2DFE}" srcOrd="1" destOrd="0" parTransId="{C084AB0C-5DE3-45AE-8EC1-A42B21721CA0}" sibTransId="{0F22A673-3237-4289-AF7A-327D16534733}"/>
    <dgm:cxn modelId="{C843BE36-DB79-BA4D-95E8-634C0412DF9B}" type="presOf" srcId="{64EBB760-7D9B-4866-BD6A-4B33888BD28E}" destId="{A61A90F3-E694-5743-B766-CE61CCDC9573}" srcOrd="0" destOrd="0" presId="urn:microsoft.com/office/officeart/2005/8/layout/hierarchy1"/>
    <dgm:cxn modelId="{3AFE8E37-C043-674A-81D3-D15E01B79A03}" type="presOf" srcId="{9A0F6EAD-3120-498A-B860-E5D98FF702DB}" destId="{FDD29A3F-745A-4641-B249-FBC917EBA203}" srcOrd="0" destOrd="0" presId="urn:microsoft.com/office/officeart/2005/8/layout/hierarchy1"/>
    <dgm:cxn modelId="{A953E853-5BAD-EB4F-8F94-BBA49CFCC263}" type="presOf" srcId="{A06F5198-A15F-403B-AF74-3C511816B7DF}" destId="{753E0CA3-4CFB-2A49-8F45-9C1039DAA78B}" srcOrd="0" destOrd="0" presId="urn:microsoft.com/office/officeart/2005/8/layout/hierarchy1"/>
    <dgm:cxn modelId="{8DB51C74-D8A0-4BA5-8201-1C3DDB5D8B94}" srcId="{64EBB760-7D9B-4866-BD6A-4B33888BD28E}" destId="{A06F5198-A15F-403B-AF74-3C511816B7DF}" srcOrd="2" destOrd="0" parTransId="{EFB1A952-3059-45A3-936A-F13672409AD2}" sibTransId="{CD6A19B9-BDE5-4BD4-9B5A-30620C52EF4A}"/>
    <dgm:cxn modelId="{9211B074-EA3E-488A-9CB2-DEBC442DA0E2}" srcId="{64EBB760-7D9B-4866-BD6A-4B33888BD28E}" destId="{9A0F6EAD-3120-498A-B860-E5D98FF702DB}" srcOrd="0" destOrd="0" parTransId="{81852D45-AC0C-4EF6-922B-8147663921E5}" sibTransId="{86D93B52-CF6C-40D7-A415-9344AADE46B7}"/>
    <dgm:cxn modelId="{D87EF4FA-5ECD-8F47-8C59-BAEA4880C7C4}" type="presOf" srcId="{B1AB56EE-72D9-4191-B4D5-56885C5F2DFE}" destId="{74E3D8FF-9495-AF4D-989A-76D4D0613811}" srcOrd="0" destOrd="0" presId="urn:microsoft.com/office/officeart/2005/8/layout/hierarchy1"/>
    <dgm:cxn modelId="{F805A58C-86BF-6040-9B7F-1EF91BC78322}" type="presParOf" srcId="{A61A90F3-E694-5743-B766-CE61CCDC9573}" destId="{6F5F01D3-A375-0942-A113-323F05B4D859}" srcOrd="0" destOrd="0" presId="urn:microsoft.com/office/officeart/2005/8/layout/hierarchy1"/>
    <dgm:cxn modelId="{64476BE3-A8E9-3146-9A66-45476E70F2C8}" type="presParOf" srcId="{6F5F01D3-A375-0942-A113-323F05B4D859}" destId="{EFBCB9AD-A3BA-BF41-BBC2-B58D27979B1F}" srcOrd="0" destOrd="0" presId="urn:microsoft.com/office/officeart/2005/8/layout/hierarchy1"/>
    <dgm:cxn modelId="{CE8B242C-78B6-034E-BC4D-0E320CA28E9D}" type="presParOf" srcId="{EFBCB9AD-A3BA-BF41-BBC2-B58D27979B1F}" destId="{4442C51A-0B9E-FD47-AF35-EF902612AA74}" srcOrd="0" destOrd="0" presId="urn:microsoft.com/office/officeart/2005/8/layout/hierarchy1"/>
    <dgm:cxn modelId="{467984BA-3351-3D40-BA08-F5D0519F647B}" type="presParOf" srcId="{EFBCB9AD-A3BA-BF41-BBC2-B58D27979B1F}" destId="{FDD29A3F-745A-4641-B249-FBC917EBA203}" srcOrd="1" destOrd="0" presId="urn:microsoft.com/office/officeart/2005/8/layout/hierarchy1"/>
    <dgm:cxn modelId="{87F5277D-3963-A544-8B6F-F67E6599C798}" type="presParOf" srcId="{6F5F01D3-A375-0942-A113-323F05B4D859}" destId="{7B0AFF4F-B948-704F-9B66-F4A666605D75}" srcOrd="1" destOrd="0" presId="urn:microsoft.com/office/officeart/2005/8/layout/hierarchy1"/>
    <dgm:cxn modelId="{6728586E-FE05-8B40-93AD-C00EEC1EF93B}" type="presParOf" srcId="{A61A90F3-E694-5743-B766-CE61CCDC9573}" destId="{DCDDEC17-E4E7-284C-9FD7-4F950DF2E25D}" srcOrd="1" destOrd="0" presId="urn:microsoft.com/office/officeart/2005/8/layout/hierarchy1"/>
    <dgm:cxn modelId="{54E6EA87-1731-EB45-A407-44B9AFDD8F04}" type="presParOf" srcId="{DCDDEC17-E4E7-284C-9FD7-4F950DF2E25D}" destId="{6EDDA9B9-60A0-6D49-BE3E-9E59748E82A6}" srcOrd="0" destOrd="0" presId="urn:microsoft.com/office/officeart/2005/8/layout/hierarchy1"/>
    <dgm:cxn modelId="{1394B279-7AB8-AC42-922F-CA49E4C93526}" type="presParOf" srcId="{6EDDA9B9-60A0-6D49-BE3E-9E59748E82A6}" destId="{83EDA0FC-DC93-1342-B508-26B8BAEC6F7F}" srcOrd="0" destOrd="0" presId="urn:microsoft.com/office/officeart/2005/8/layout/hierarchy1"/>
    <dgm:cxn modelId="{25A7DA82-F769-AA4F-888C-475CB36BD5AB}" type="presParOf" srcId="{6EDDA9B9-60A0-6D49-BE3E-9E59748E82A6}" destId="{74E3D8FF-9495-AF4D-989A-76D4D0613811}" srcOrd="1" destOrd="0" presId="urn:microsoft.com/office/officeart/2005/8/layout/hierarchy1"/>
    <dgm:cxn modelId="{E432D758-FA4B-B548-8964-D653F4248DB0}" type="presParOf" srcId="{DCDDEC17-E4E7-284C-9FD7-4F950DF2E25D}" destId="{A164F2F5-9E7E-404E-9A2E-1F4E2E38B880}" srcOrd="1" destOrd="0" presId="urn:microsoft.com/office/officeart/2005/8/layout/hierarchy1"/>
    <dgm:cxn modelId="{43432B88-D5C9-E34E-A404-C0FB80951443}" type="presParOf" srcId="{A61A90F3-E694-5743-B766-CE61CCDC9573}" destId="{3B42E035-3A1F-0447-834B-2CBFAC9DFEF2}" srcOrd="2" destOrd="0" presId="urn:microsoft.com/office/officeart/2005/8/layout/hierarchy1"/>
    <dgm:cxn modelId="{EC4C991A-B91D-6848-967D-6080875D2C75}" type="presParOf" srcId="{3B42E035-3A1F-0447-834B-2CBFAC9DFEF2}" destId="{CC268CC9-C72C-7A49-AB44-526CAD66AFF2}" srcOrd="0" destOrd="0" presId="urn:microsoft.com/office/officeart/2005/8/layout/hierarchy1"/>
    <dgm:cxn modelId="{D48F2B73-E534-B44E-AA3A-3F243DC23E7B}" type="presParOf" srcId="{CC268CC9-C72C-7A49-AB44-526CAD66AFF2}" destId="{9D7ED9EE-3460-C848-BC4B-8B83955692AD}" srcOrd="0" destOrd="0" presId="urn:microsoft.com/office/officeart/2005/8/layout/hierarchy1"/>
    <dgm:cxn modelId="{5D87D579-0476-E148-B7EF-62ECEB0BF108}" type="presParOf" srcId="{CC268CC9-C72C-7A49-AB44-526CAD66AFF2}" destId="{753E0CA3-4CFB-2A49-8F45-9C1039DAA78B}" srcOrd="1" destOrd="0" presId="urn:microsoft.com/office/officeart/2005/8/layout/hierarchy1"/>
    <dgm:cxn modelId="{B03B2D37-B54C-D641-BD8E-516197DFF43C}" type="presParOf" srcId="{3B42E035-3A1F-0447-834B-2CBFAC9DFEF2}" destId="{4C92D46A-9C39-CA43-8C09-C685E92CDD9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ECC731-47DB-4FB9-845F-1D90591F5C6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DEBE0AC-FDD0-4C5C-A071-A83A4E888C7F}">
      <dgm:prSet/>
      <dgm:spPr/>
      <dgm:t>
        <a:bodyPr/>
        <a:lstStyle/>
        <a:p>
          <a:r>
            <a:rPr lang="en-US"/>
            <a:t>PYTHON</a:t>
          </a:r>
        </a:p>
      </dgm:t>
    </dgm:pt>
    <dgm:pt modelId="{0EA5C548-11C5-4FBF-85F2-C6A62F5CDE39}" type="parTrans" cxnId="{5C4DF165-36F8-49A7-8198-0CD017BF9C05}">
      <dgm:prSet/>
      <dgm:spPr/>
      <dgm:t>
        <a:bodyPr/>
        <a:lstStyle/>
        <a:p>
          <a:endParaRPr lang="en-US"/>
        </a:p>
      </dgm:t>
    </dgm:pt>
    <dgm:pt modelId="{D357269C-4DA5-407D-B58B-374CC08E5284}" type="sibTrans" cxnId="{5C4DF165-36F8-49A7-8198-0CD017BF9C05}">
      <dgm:prSet/>
      <dgm:spPr/>
      <dgm:t>
        <a:bodyPr/>
        <a:lstStyle/>
        <a:p>
          <a:endParaRPr lang="en-US"/>
        </a:p>
      </dgm:t>
    </dgm:pt>
    <dgm:pt modelId="{F9772EEC-EBE1-4159-832D-405198882A88}">
      <dgm:prSet/>
      <dgm:spPr/>
      <dgm:t>
        <a:bodyPr/>
        <a:lstStyle/>
        <a:p>
          <a:r>
            <a:rPr lang="en-US"/>
            <a:t>GOOGLE COLAB</a:t>
          </a:r>
        </a:p>
      </dgm:t>
    </dgm:pt>
    <dgm:pt modelId="{3C91A33C-5122-42FC-8D0B-27BC9788A7C3}" type="parTrans" cxnId="{32FCD648-FC54-409F-A300-548773A5B225}">
      <dgm:prSet/>
      <dgm:spPr/>
      <dgm:t>
        <a:bodyPr/>
        <a:lstStyle/>
        <a:p>
          <a:endParaRPr lang="en-US"/>
        </a:p>
      </dgm:t>
    </dgm:pt>
    <dgm:pt modelId="{DA51BF10-FC47-4477-BE89-8131E34D51BD}" type="sibTrans" cxnId="{32FCD648-FC54-409F-A300-548773A5B225}">
      <dgm:prSet/>
      <dgm:spPr/>
      <dgm:t>
        <a:bodyPr/>
        <a:lstStyle/>
        <a:p>
          <a:endParaRPr lang="en-US"/>
        </a:p>
      </dgm:t>
    </dgm:pt>
    <dgm:pt modelId="{977F1E52-1425-4AD2-9AF5-0AA32CAA6B1C}">
      <dgm:prSet/>
      <dgm:spPr/>
      <dgm:t>
        <a:bodyPr/>
        <a:lstStyle/>
        <a:p>
          <a:r>
            <a:rPr lang="en-US"/>
            <a:t>STREAMLIT</a:t>
          </a:r>
        </a:p>
      </dgm:t>
    </dgm:pt>
    <dgm:pt modelId="{7B1D1BA2-7086-4963-B9F2-804D1D6446AF}" type="parTrans" cxnId="{ACA25B67-CECB-4ABC-81A6-0A07656F235D}">
      <dgm:prSet/>
      <dgm:spPr/>
      <dgm:t>
        <a:bodyPr/>
        <a:lstStyle/>
        <a:p>
          <a:endParaRPr lang="en-US"/>
        </a:p>
      </dgm:t>
    </dgm:pt>
    <dgm:pt modelId="{C3D5D662-8471-45CA-9700-15F5F2CA7A45}" type="sibTrans" cxnId="{ACA25B67-CECB-4ABC-81A6-0A07656F235D}">
      <dgm:prSet/>
      <dgm:spPr/>
      <dgm:t>
        <a:bodyPr/>
        <a:lstStyle/>
        <a:p>
          <a:endParaRPr lang="en-US"/>
        </a:p>
      </dgm:t>
    </dgm:pt>
    <dgm:pt modelId="{30F09C0D-18BC-7B43-B891-22E3D5F785D7}" type="pres">
      <dgm:prSet presAssocID="{17ECC731-47DB-4FB9-845F-1D90591F5C66}" presName="linear" presStyleCnt="0">
        <dgm:presLayoutVars>
          <dgm:animLvl val="lvl"/>
          <dgm:resizeHandles val="exact"/>
        </dgm:presLayoutVars>
      </dgm:prSet>
      <dgm:spPr/>
    </dgm:pt>
    <dgm:pt modelId="{984683C2-A04F-D141-A89A-DE0D680B7B53}" type="pres">
      <dgm:prSet presAssocID="{6DEBE0AC-FDD0-4C5C-A071-A83A4E888C7F}" presName="parentText" presStyleLbl="node1" presStyleIdx="0" presStyleCnt="3">
        <dgm:presLayoutVars>
          <dgm:chMax val="0"/>
          <dgm:bulletEnabled val="1"/>
        </dgm:presLayoutVars>
      </dgm:prSet>
      <dgm:spPr/>
    </dgm:pt>
    <dgm:pt modelId="{954002C3-CA9D-F148-B6F8-F90C4D785CFC}" type="pres">
      <dgm:prSet presAssocID="{D357269C-4DA5-407D-B58B-374CC08E5284}" presName="spacer" presStyleCnt="0"/>
      <dgm:spPr/>
    </dgm:pt>
    <dgm:pt modelId="{52CAE9D8-3884-4D4E-B05B-6186A2CDD323}" type="pres">
      <dgm:prSet presAssocID="{F9772EEC-EBE1-4159-832D-405198882A88}" presName="parentText" presStyleLbl="node1" presStyleIdx="1" presStyleCnt="3">
        <dgm:presLayoutVars>
          <dgm:chMax val="0"/>
          <dgm:bulletEnabled val="1"/>
        </dgm:presLayoutVars>
      </dgm:prSet>
      <dgm:spPr/>
    </dgm:pt>
    <dgm:pt modelId="{A4709D1D-C24B-194D-A666-E8CA0313E599}" type="pres">
      <dgm:prSet presAssocID="{DA51BF10-FC47-4477-BE89-8131E34D51BD}" presName="spacer" presStyleCnt="0"/>
      <dgm:spPr/>
    </dgm:pt>
    <dgm:pt modelId="{E6FE59FE-110B-C141-B7E4-78D7A9866743}" type="pres">
      <dgm:prSet presAssocID="{977F1E52-1425-4AD2-9AF5-0AA32CAA6B1C}" presName="parentText" presStyleLbl="node1" presStyleIdx="2" presStyleCnt="3">
        <dgm:presLayoutVars>
          <dgm:chMax val="0"/>
          <dgm:bulletEnabled val="1"/>
        </dgm:presLayoutVars>
      </dgm:prSet>
      <dgm:spPr/>
    </dgm:pt>
  </dgm:ptLst>
  <dgm:cxnLst>
    <dgm:cxn modelId="{4D89D140-A3C5-1441-8112-A2441A0100AD}" type="presOf" srcId="{F9772EEC-EBE1-4159-832D-405198882A88}" destId="{52CAE9D8-3884-4D4E-B05B-6186A2CDD323}" srcOrd="0" destOrd="0" presId="urn:microsoft.com/office/officeart/2005/8/layout/vList2"/>
    <dgm:cxn modelId="{32FCD648-FC54-409F-A300-548773A5B225}" srcId="{17ECC731-47DB-4FB9-845F-1D90591F5C66}" destId="{F9772EEC-EBE1-4159-832D-405198882A88}" srcOrd="1" destOrd="0" parTransId="{3C91A33C-5122-42FC-8D0B-27BC9788A7C3}" sibTransId="{DA51BF10-FC47-4477-BE89-8131E34D51BD}"/>
    <dgm:cxn modelId="{81AE5E5B-2710-E14F-8A65-CE8579A222A6}" type="presOf" srcId="{6DEBE0AC-FDD0-4C5C-A071-A83A4E888C7F}" destId="{984683C2-A04F-D141-A89A-DE0D680B7B53}" srcOrd="0" destOrd="0" presId="urn:microsoft.com/office/officeart/2005/8/layout/vList2"/>
    <dgm:cxn modelId="{5C4DF165-36F8-49A7-8198-0CD017BF9C05}" srcId="{17ECC731-47DB-4FB9-845F-1D90591F5C66}" destId="{6DEBE0AC-FDD0-4C5C-A071-A83A4E888C7F}" srcOrd="0" destOrd="0" parTransId="{0EA5C548-11C5-4FBF-85F2-C6A62F5CDE39}" sibTransId="{D357269C-4DA5-407D-B58B-374CC08E5284}"/>
    <dgm:cxn modelId="{ACA25B67-CECB-4ABC-81A6-0A07656F235D}" srcId="{17ECC731-47DB-4FB9-845F-1D90591F5C66}" destId="{977F1E52-1425-4AD2-9AF5-0AA32CAA6B1C}" srcOrd="2" destOrd="0" parTransId="{7B1D1BA2-7086-4963-B9F2-804D1D6446AF}" sibTransId="{C3D5D662-8471-45CA-9700-15F5F2CA7A45}"/>
    <dgm:cxn modelId="{81A774CA-BD9E-1D41-B0FD-2A73BB055557}" type="presOf" srcId="{17ECC731-47DB-4FB9-845F-1D90591F5C66}" destId="{30F09C0D-18BC-7B43-B891-22E3D5F785D7}" srcOrd="0" destOrd="0" presId="urn:microsoft.com/office/officeart/2005/8/layout/vList2"/>
    <dgm:cxn modelId="{9D1E6AF4-4093-294F-A42F-56E746893D87}" type="presOf" srcId="{977F1E52-1425-4AD2-9AF5-0AA32CAA6B1C}" destId="{E6FE59FE-110B-C141-B7E4-78D7A9866743}" srcOrd="0" destOrd="0" presId="urn:microsoft.com/office/officeart/2005/8/layout/vList2"/>
    <dgm:cxn modelId="{88064DED-1433-B648-9B82-D4366FE221F8}" type="presParOf" srcId="{30F09C0D-18BC-7B43-B891-22E3D5F785D7}" destId="{984683C2-A04F-D141-A89A-DE0D680B7B53}" srcOrd="0" destOrd="0" presId="urn:microsoft.com/office/officeart/2005/8/layout/vList2"/>
    <dgm:cxn modelId="{3D8819A5-9EF3-114F-B5DD-6E341EF81FF0}" type="presParOf" srcId="{30F09C0D-18BC-7B43-B891-22E3D5F785D7}" destId="{954002C3-CA9D-F148-B6F8-F90C4D785CFC}" srcOrd="1" destOrd="0" presId="urn:microsoft.com/office/officeart/2005/8/layout/vList2"/>
    <dgm:cxn modelId="{9B2771B6-1D09-F340-990F-9EE8B0CFDE21}" type="presParOf" srcId="{30F09C0D-18BC-7B43-B891-22E3D5F785D7}" destId="{52CAE9D8-3884-4D4E-B05B-6186A2CDD323}" srcOrd="2" destOrd="0" presId="urn:microsoft.com/office/officeart/2005/8/layout/vList2"/>
    <dgm:cxn modelId="{8A532691-71ED-394C-AE55-3277FE333794}" type="presParOf" srcId="{30F09C0D-18BC-7B43-B891-22E3D5F785D7}" destId="{A4709D1D-C24B-194D-A666-E8CA0313E599}" srcOrd="3" destOrd="0" presId="urn:microsoft.com/office/officeart/2005/8/layout/vList2"/>
    <dgm:cxn modelId="{3412890C-8135-F24F-8E97-86724E6180C2}" type="presParOf" srcId="{30F09C0D-18BC-7B43-B891-22E3D5F785D7}" destId="{E6FE59FE-110B-C141-B7E4-78D7A986674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945B9FA-FA14-4077-BE30-A8498A80D5E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B9E73B-5BD8-4AEC-B189-49C24943DCDF}">
      <dgm:prSet/>
      <dgm:spPr/>
      <dgm:t>
        <a:bodyPr/>
        <a:lstStyle/>
        <a:p>
          <a:r>
            <a:rPr lang="en-US"/>
            <a:t>- Serialize Model: Convert the trained recommendation model into a deployable format.</a:t>
          </a:r>
        </a:p>
      </dgm:t>
    </dgm:pt>
    <dgm:pt modelId="{0B5F4BE4-14A8-4C74-92FF-E9B59658DA71}" type="parTrans" cxnId="{08113469-8E48-4688-A9B9-44700F589970}">
      <dgm:prSet/>
      <dgm:spPr/>
      <dgm:t>
        <a:bodyPr/>
        <a:lstStyle/>
        <a:p>
          <a:endParaRPr lang="en-US"/>
        </a:p>
      </dgm:t>
    </dgm:pt>
    <dgm:pt modelId="{DFB6CC89-D5A0-4B36-97DE-C861177BC6F2}" type="sibTrans" cxnId="{08113469-8E48-4688-A9B9-44700F589970}">
      <dgm:prSet/>
      <dgm:spPr/>
      <dgm:t>
        <a:bodyPr/>
        <a:lstStyle/>
        <a:p>
          <a:endParaRPr lang="en-US"/>
        </a:p>
      </dgm:t>
    </dgm:pt>
    <dgm:pt modelId="{A25E4B23-2FA7-47CC-96D0-4E056D9D228D}">
      <dgm:prSet/>
      <dgm:spPr/>
      <dgm:t>
        <a:bodyPr/>
        <a:lstStyle/>
        <a:p>
          <a:r>
            <a:rPr lang="en-US"/>
            <a:t>- Integration: Seamlessly integrate the model into the production application or system.</a:t>
          </a:r>
        </a:p>
      </dgm:t>
    </dgm:pt>
    <dgm:pt modelId="{9A074267-2734-4209-A884-2EEE3DD49550}" type="parTrans" cxnId="{47BBA285-B4C9-43FA-AC5B-3C4FCC9699EA}">
      <dgm:prSet/>
      <dgm:spPr/>
      <dgm:t>
        <a:bodyPr/>
        <a:lstStyle/>
        <a:p>
          <a:endParaRPr lang="en-US"/>
        </a:p>
      </dgm:t>
    </dgm:pt>
    <dgm:pt modelId="{04CE3163-03C7-4AE5-8C4D-A5DA02E2EF44}" type="sibTrans" cxnId="{47BBA285-B4C9-43FA-AC5B-3C4FCC9699EA}">
      <dgm:prSet/>
      <dgm:spPr/>
      <dgm:t>
        <a:bodyPr/>
        <a:lstStyle/>
        <a:p>
          <a:endParaRPr lang="en-US"/>
        </a:p>
      </dgm:t>
    </dgm:pt>
    <dgm:pt modelId="{CDB20665-AFCD-4185-AA7C-522BAD9EF95D}">
      <dgm:prSet/>
      <dgm:spPr/>
      <dgm:t>
        <a:bodyPr/>
        <a:lstStyle/>
        <a:p>
          <a:r>
            <a:rPr lang="en-US"/>
            <a:t>- Scalability and Performance: Optimize system architecture to handle user requests efficiently in real-time.</a:t>
          </a:r>
        </a:p>
      </dgm:t>
    </dgm:pt>
    <dgm:pt modelId="{6E7EC21E-291E-47E5-819F-316B87948DAD}" type="parTrans" cxnId="{120BD9A6-EF84-4C86-93E1-FE5C4E664B14}">
      <dgm:prSet/>
      <dgm:spPr/>
      <dgm:t>
        <a:bodyPr/>
        <a:lstStyle/>
        <a:p>
          <a:endParaRPr lang="en-US"/>
        </a:p>
      </dgm:t>
    </dgm:pt>
    <dgm:pt modelId="{B18A33AF-9446-4475-956A-F17A3B167E2F}" type="sibTrans" cxnId="{120BD9A6-EF84-4C86-93E1-FE5C4E664B14}">
      <dgm:prSet/>
      <dgm:spPr/>
      <dgm:t>
        <a:bodyPr/>
        <a:lstStyle/>
        <a:p>
          <a:endParaRPr lang="en-US"/>
        </a:p>
      </dgm:t>
    </dgm:pt>
    <dgm:pt modelId="{94942927-DBC4-4F6A-81B4-24853283369F}">
      <dgm:prSet/>
      <dgm:spPr/>
      <dgm:t>
        <a:bodyPr/>
        <a:lstStyle/>
        <a:p>
          <a:r>
            <a:rPr lang="en-US"/>
            <a:t>- Monitoring and Maintenance: Implement monitoring tools to track system performance and schedule regular maintenance for updates</a:t>
          </a:r>
        </a:p>
      </dgm:t>
    </dgm:pt>
    <dgm:pt modelId="{E3485DE9-817D-40A5-AE47-CBC0388BC802}" type="parTrans" cxnId="{F09E7C94-E83E-43B4-9753-9379FEA34FFC}">
      <dgm:prSet/>
      <dgm:spPr/>
      <dgm:t>
        <a:bodyPr/>
        <a:lstStyle/>
        <a:p>
          <a:endParaRPr lang="en-US"/>
        </a:p>
      </dgm:t>
    </dgm:pt>
    <dgm:pt modelId="{200064F3-7315-4B1F-9DC4-DE18103894F0}" type="sibTrans" cxnId="{F09E7C94-E83E-43B4-9753-9379FEA34FFC}">
      <dgm:prSet/>
      <dgm:spPr/>
      <dgm:t>
        <a:bodyPr/>
        <a:lstStyle/>
        <a:p>
          <a:endParaRPr lang="en-US"/>
        </a:p>
      </dgm:t>
    </dgm:pt>
    <dgm:pt modelId="{E0BB0647-8228-4E35-8C89-2D104AD456A7}" type="pres">
      <dgm:prSet presAssocID="{F945B9FA-FA14-4077-BE30-A8498A80D5ED}" presName="root" presStyleCnt="0">
        <dgm:presLayoutVars>
          <dgm:dir/>
          <dgm:resizeHandles val="exact"/>
        </dgm:presLayoutVars>
      </dgm:prSet>
      <dgm:spPr/>
    </dgm:pt>
    <dgm:pt modelId="{34DC7075-9229-47DB-838B-CBAB42E4B501}" type="pres">
      <dgm:prSet presAssocID="{4FB9E73B-5BD8-4AEC-B189-49C24943DCDF}" presName="compNode" presStyleCnt="0"/>
      <dgm:spPr/>
    </dgm:pt>
    <dgm:pt modelId="{560C786E-1E95-4B9F-BC40-3B1B40E52220}" type="pres">
      <dgm:prSet presAssocID="{4FB9E73B-5BD8-4AEC-B189-49C24943DCDF}" presName="bgRect" presStyleLbl="bgShp" presStyleIdx="0" presStyleCnt="4"/>
      <dgm:spPr/>
    </dgm:pt>
    <dgm:pt modelId="{CE4A16A5-DC38-462C-9D52-4D14A09AF1BC}" type="pres">
      <dgm:prSet presAssocID="{4FB9E73B-5BD8-4AEC-B189-49C24943D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BFD36B47-F15A-4646-AA39-04ACC78D3AD6}" type="pres">
      <dgm:prSet presAssocID="{4FB9E73B-5BD8-4AEC-B189-49C24943DCDF}" presName="spaceRect" presStyleCnt="0"/>
      <dgm:spPr/>
    </dgm:pt>
    <dgm:pt modelId="{B2818BD6-E146-474D-B2B2-9AA4270D1C07}" type="pres">
      <dgm:prSet presAssocID="{4FB9E73B-5BD8-4AEC-B189-49C24943DCDF}" presName="parTx" presStyleLbl="revTx" presStyleIdx="0" presStyleCnt="4">
        <dgm:presLayoutVars>
          <dgm:chMax val="0"/>
          <dgm:chPref val="0"/>
        </dgm:presLayoutVars>
      </dgm:prSet>
      <dgm:spPr/>
    </dgm:pt>
    <dgm:pt modelId="{541FE326-BAA8-4108-B348-AACB28BB3DCC}" type="pres">
      <dgm:prSet presAssocID="{DFB6CC89-D5A0-4B36-97DE-C861177BC6F2}" presName="sibTrans" presStyleCnt="0"/>
      <dgm:spPr/>
    </dgm:pt>
    <dgm:pt modelId="{A4706946-2FC9-41AA-86D0-73BDD28501F5}" type="pres">
      <dgm:prSet presAssocID="{A25E4B23-2FA7-47CC-96D0-4E056D9D228D}" presName="compNode" presStyleCnt="0"/>
      <dgm:spPr/>
    </dgm:pt>
    <dgm:pt modelId="{72F735D2-591D-44D0-BA45-B54F69ADB37A}" type="pres">
      <dgm:prSet presAssocID="{A25E4B23-2FA7-47CC-96D0-4E056D9D228D}" presName="bgRect" presStyleLbl="bgShp" presStyleIdx="1" presStyleCnt="4"/>
      <dgm:spPr/>
    </dgm:pt>
    <dgm:pt modelId="{A9E3E56D-ACD4-4159-898E-BB824FDA4EC3}" type="pres">
      <dgm:prSet presAssocID="{A25E4B23-2FA7-47CC-96D0-4E056D9D228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05FF78CF-A369-44D7-983F-77CD1DCD0FB3}" type="pres">
      <dgm:prSet presAssocID="{A25E4B23-2FA7-47CC-96D0-4E056D9D228D}" presName="spaceRect" presStyleCnt="0"/>
      <dgm:spPr/>
    </dgm:pt>
    <dgm:pt modelId="{836F5AF5-8C86-4B47-AD62-6BF72DA13108}" type="pres">
      <dgm:prSet presAssocID="{A25E4B23-2FA7-47CC-96D0-4E056D9D228D}" presName="parTx" presStyleLbl="revTx" presStyleIdx="1" presStyleCnt="4">
        <dgm:presLayoutVars>
          <dgm:chMax val="0"/>
          <dgm:chPref val="0"/>
        </dgm:presLayoutVars>
      </dgm:prSet>
      <dgm:spPr/>
    </dgm:pt>
    <dgm:pt modelId="{0362AB5A-46FC-46FB-873A-25F87BC55CDE}" type="pres">
      <dgm:prSet presAssocID="{04CE3163-03C7-4AE5-8C4D-A5DA02E2EF44}" presName="sibTrans" presStyleCnt="0"/>
      <dgm:spPr/>
    </dgm:pt>
    <dgm:pt modelId="{1A62BB34-344D-458E-B20A-5D7D65C1AF8D}" type="pres">
      <dgm:prSet presAssocID="{CDB20665-AFCD-4185-AA7C-522BAD9EF95D}" presName="compNode" presStyleCnt="0"/>
      <dgm:spPr/>
    </dgm:pt>
    <dgm:pt modelId="{27DBF9D3-5039-4561-9D0F-BBDDA95EF70E}" type="pres">
      <dgm:prSet presAssocID="{CDB20665-AFCD-4185-AA7C-522BAD9EF95D}" presName="bgRect" presStyleLbl="bgShp" presStyleIdx="2" presStyleCnt="4"/>
      <dgm:spPr/>
    </dgm:pt>
    <dgm:pt modelId="{19A588C7-4655-4EC5-8A64-B23EDE509DF1}" type="pres">
      <dgm:prSet presAssocID="{CDB20665-AFCD-4185-AA7C-522BAD9EF95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23D32385-1B54-4046-BA5E-B7AB5AE9040E}" type="pres">
      <dgm:prSet presAssocID="{CDB20665-AFCD-4185-AA7C-522BAD9EF95D}" presName="spaceRect" presStyleCnt="0"/>
      <dgm:spPr/>
    </dgm:pt>
    <dgm:pt modelId="{B5EC066B-6F8B-4C1F-A321-C3D7D51C2CCE}" type="pres">
      <dgm:prSet presAssocID="{CDB20665-AFCD-4185-AA7C-522BAD9EF95D}" presName="parTx" presStyleLbl="revTx" presStyleIdx="2" presStyleCnt="4">
        <dgm:presLayoutVars>
          <dgm:chMax val="0"/>
          <dgm:chPref val="0"/>
        </dgm:presLayoutVars>
      </dgm:prSet>
      <dgm:spPr/>
    </dgm:pt>
    <dgm:pt modelId="{DE8D8CD5-4F76-4378-880D-CB8833CFB3C8}" type="pres">
      <dgm:prSet presAssocID="{B18A33AF-9446-4475-956A-F17A3B167E2F}" presName="sibTrans" presStyleCnt="0"/>
      <dgm:spPr/>
    </dgm:pt>
    <dgm:pt modelId="{9AB108CB-93BB-413A-9B3E-324A2DADC18E}" type="pres">
      <dgm:prSet presAssocID="{94942927-DBC4-4F6A-81B4-24853283369F}" presName="compNode" presStyleCnt="0"/>
      <dgm:spPr/>
    </dgm:pt>
    <dgm:pt modelId="{F012F551-5629-4A81-861F-652457A0E425}" type="pres">
      <dgm:prSet presAssocID="{94942927-DBC4-4F6A-81B4-24853283369F}" presName="bgRect" presStyleLbl="bgShp" presStyleIdx="3" presStyleCnt="4"/>
      <dgm:spPr/>
    </dgm:pt>
    <dgm:pt modelId="{A7932B9C-C0F8-4892-AF30-1095EB03077E}" type="pres">
      <dgm:prSet presAssocID="{94942927-DBC4-4F6A-81B4-24853283369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E3753148-8805-42DE-B799-438569DBA725}" type="pres">
      <dgm:prSet presAssocID="{94942927-DBC4-4F6A-81B4-24853283369F}" presName="spaceRect" presStyleCnt="0"/>
      <dgm:spPr/>
    </dgm:pt>
    <dgm:pt modelId="{DBD06E57-511B-422C-B4B4-74B0B4B07953}" type="pres">
      <dgm:prSet presAssocID="{94942927-DBC4-4F6A-81B4-24853283369F}" presName="parTx" presStyleLbl="revTx" presStyleIdx="3" presStyleCnt="4">
        <dgm:presLayoutVars>
          <dgm:chMax val="0"/>
          <dgm:chPref val="0"/>
        </dgm:presLayoutVars>
      </dgm:prSet>
      <dgm:spPr/>
    </dgm:pt>
  </dgm:ptLst>
  <dgm:cxnLst>
    <dgm:cxn modelId="{E4E0C506-233F-48C4-894A-51C80277A109}" type="presOf" srcId="{4FB9E73B-5BD8-4AEC-B189-49C24943DCDF}" destId="{B2818BD6-E146-474D-B2B2-9AA4270D1C07}" srcOrd="0" destOrd="0" presId="urn:microsoft.com/office/officeart/2018/2/layout/IconVerticalSolidList"/>
    <dgm:cxn modelId="{08113469-8E48-4688-A9B9-44700F589970}" srcId="{F945B9FA-FA14-4077-BE30-A8498A80D5ED}" destId="{4FB9E73B-5BD8-4AEC-B189-49C24943DCDF}" srcOrd="0" destOrd="0" parTransId="{0B5F4BE4-14A8-4C74-92FF-E9B59658DA71}" sibTransId="{DFB6CC89-D5A0-4B36-97DE-C861177BC6F2}"/>
    <dgm:cxn modelId="{F0CDBF74-4C8D-4783-877E-DBAF56794332}" type="presOf" srcId="{94942927-DBC4-4F6A-81B4-24853283369F}" destId="{DBD06E57-511B-422C-B4B4-74B0B4B07953}" srcOrd="0" destOrd="0" presId="urn:microsoft.com/office/officeart/2018/2/layout/IconVerticalSolidList"/>
    <dgm:cxn modelId="{47BBA285-B4C9-43FA-AC5B-3C4FCC9699EA}" srcId="{F945B9FA-FA14-4077-BE30-A8498A80D5ED}" destId="{A25E4B23-2FA7-47CC-96D0-4E056D9D228D}" srcOrd="1" destOrd="0" parTransId="{9A074267-2734-4209-A884-2EEE3DD49550}" sibTransId="{04CE3163-03C7-4AE5-8C4D-A5DA02E2EF44}"/>
    <dgm:cxn modelId="{F09E7C94-E83E-43B4-9753-9379FEA34FFC}" srcId="{F945B9FA-FA14-4077-BE30-A8498A80D5ED}" destId="{94942927-DBC4-4F6A-81B4-24853283369F}" srcOrd="3" destOrd="0" parTransId="{E3485DE9-817D-40A5-AE47-CBC0388BC802}" sibTransId="{200064F3-7315-4B1F-9DC4-DE18103894F0}"/>
    <dgm:cxn modelId="{6A95849C-F17B-46A2-9A15-71712CE1919A}" type="presOf" srcId="{F945B9FA-FA14-4077-BE30-A8498A80D5ED}" destId="{E0BB0647-8228-4E35-8C89-2D104AD456A7}" srcOrd="0" destOrd="0" presId="urn:microsoft.com/office/officeart/2018/2/layout/IconVerticalSolidList"/>
    <dgm:cxn modelId="{120BD9A6-EF84-4C86-93E1-FE5C4E664B14}" srcId="{F945B9FA-FA14-4077-BE30-A8498A80D5ED}" destId="{CDB20665-AFCD-4185-AA7C-522BAD9EF95D}" srcOrd="2" destOrd="0" parTransId="{6E7EC21E-291E-47E5-819F-316B87948DAD}" sibTransId="{B18A33AF-9446-4475-956A-F17A3B167E2F}"/>
    <dgm:cxn modelId="{33A925AB-1B50-46E9-BF18-82594692EB03}" type="presOf" srcId="{A25E4B23-2FA7-47CC-96D0-4E056D9D228D}" destId="{836F5AF5-8C86-4B47-AD62-6BF72DA13108}" srcOrd="0" destOrd="0" presId="urn:microsoft.com/office/officeart/2018/2/layout/IconVerticalSolidList"/>
    <dgm:cxn modelId="{A77B5AE4-73E5-411C-AE84-23B00EEFD3D8}" type="presOf" srcId="{CDB20665-AFCD-4185-AA7C-522BAD9EF95D}" destId="{B5EC066B-6F8B-4C1F-A321-C3D7D51C2CCE}" srcOrd="0" destOrd="0" presId="urn:microsoft.com/office/officeart/2018/2/layout/IconVerticalSolidList"/>
    <dgm:cxn modelId="{AFC0430F-612D-4E42-8880-0E55A5AADDF7}" type="presParOf" srcId="{E0BB0647-8228-4E35-8C89-2D104AD456A7}" destId="{34DC7075-9229-47DB-838B-CBAB42E4B501}" srcOrd="0" destOrd="0" presId="urn:microsoft.com/office/officeart/2018/2/layout/IconVerticalSolidList"/>
    <dgm:cxn modelId="{6ACDA40F-1B97-47C1-AF71-04C5C9572027}" type="presParOf" srcId="{34DC7075-9229-47DB-838B-CBAB42E4B501}" destId="{560C786E-1E95-4B9F-BC40-3B1B40E52220}" srcOrd="0" destOrd="0" presId="urn:microsoft.com/office/officeart/2018/2/layout/IconVerticalSolidList"/>
    <dgm:cxn modelId="{37D5B5A9-EAF6-46A3-ACB7-3E07332AFBE9}" type="presParOf" srcId="{34DC7075-9229-47DB-838B-CBAB42E4B501}" destId="{CE4A16A5-DC38-462C-9D52-4D14A09AF1BC}" srcOrd="1" destOrd="0" presId="urn:microsoft.com/office/officeart/2018/2/layout/IconVerticalSolidList"/>
    <dgm:cxn modelId="{A2DB2778-9686-4B6B-A048-33703E4C0B52}" type="presParOf" srcId="{34DC7075-9229-47DB-838B-CBAB42E4B501}" destId="{BFD36B47-F15A-4646-AA39-04ACC78D3AD6}" srcOrd="2" destOrd="0" presId="urn:microsoft.com/office/officeart/2018/2/layout/IconVerticalSolidList"/>
    <dgm:cxn modelId="{7DE744DF-4772-4B5C-AB97-3E0B5859B387}" type="presParOf" srcId="{34DC7075-9229-47DB-838B-CBAB42E4B501}" destId="{B2818BD6-E146-474D-B2B2-9AA4270D1C07}" srcOrd="3" destOrd="0" presId="urn:microsoft.com/office/officeart/2018/2/layout/IconVerticalSolidList"/>
    <dgm:cxn modelId="{BF948177-FDF6-4E5A-820E-F5C85651C5E8}" type="presParOf" srcId="{E0BB0647-8228-4E35-8C89-2D104AD456A7}" destId="{541FE326-BAA8-4108-B348-AACB28BB3DCC}" srcOrd="1" destOrd="0" presId="urn:microsoft.com/office/officeart/2018/2/layout/IconVerticalSolidList"/>
    <dgm:cxn modelId="{27448250-8BD7-4D7D-9CBA-0175F9B04C0C}" type="presParOf" srcId="{E0BB0647-8228-4E35-8C89-2D104AD456A7}" destId="{A4706946-2FC9-41AA-86D0-73BDD28501F5}" srcOrd="2" destOrd="0" presId="urn:microsoft.com/office/officeart/2018/2/layout/IconVerticalSolidList"/>
    <dgm:cxn modelId="{E4A189C2-254D-42CB-8041-B1637FD827CB}" type="presParOf" srcId="{A4706946-2FC9-41AA-86D0-73BDD28501F5}" destId="{72F735D2-591D-44D0-BA45-B54F69ADB37A}" srcOrd="0" destOrd="0" presId="urn:microsoft.com/office/officeart/2018/2/layout/IconVerticalSolidList"/>
    <dgm:cxn modelId="{77B6D727-95B1-4823-A334-AC41B1D4A618}" type="presParOf" srcId="{A4706946-2FC9-41AA-86D0-73BDD28501F5}" destId="{A9E3E56D-ACD4-4159-898E-BB824FDA4EC3}" srcOrd="1" destOrd="0" presId="urn:microsoft.com/office/officeart/2018/2/layout/IconVerticalSolidList"/>
    <dgm:cxn modelId="{D3D0796C-7192-4AC9-BA0A-013817A8520B}" type="presParOf" srcId="{A4706946-2FC9-41AA-86D0-73BDD28501F5}" destId="{05FF78CF-A369-44D7-983F-77CD1DCD0FB3}" srcOrd="2" destOrd="0" presId="urn:microsoft.com/office/officeart/2018/2/layout/IconVerticalSolidList"/>
    <dgm:cxn modelId="{0B0E115F-3B55-47D6-B6A4-47C4DB5232FB}" type="presParOf" srcId="{A4706946-2FC9-41AA-86D0-73BDD28501F5}" destId="{836F5AF5-8C86-4B47-AD62-6BF72DA13108}" srcOrd="3" destOrd="0" presId="urn:microsoft.com/office/officeart/2018/2/layout/IconVerticalSolidList"/>
    <dgm:cxn modelId="{0278AB2F-810A-4CED-B826-354F73492DC3}" type="presParOf" srcId="{E0BB0647-8228-4E35-8C89-2D104AD456A7}" destId="{0362AB5A-46FC-46FB-873A-25F87BC55CDE}" srcOrd="3" destOrd="0" presId="urn:microsoft.com/office/officeart/2018/2/layout/IconVerticalSolidList"/>
    <dgm:cxn modelId="{7C007FA5-D17F-4471-97F4-2A34F8660626}" type="presParOf" srcId="{E0BB0647-8228-4E35-8C89-2D104AD456A7}" destId="{1A62BB34-344D-458E-B20A-5D7D65C1AF8D}" srcOrd="4" destOrd="0" presId="urn:microsoft.com/office/officeart/2018/2/layout/IconVerticalSolidList"/>
    <dgm:cxn modelId="{60C18C74-11E2-4589-BCD5-D214800B7772}" type="presParOf" srcId="{1A62BB34-344D-458E-B20A-5D7D65C1AF8D}" destId="{27DBF9D3-5039-4561-9D0F-BBDDA95EF70E}" srcOrd="0" destOrd="0" presId="urn:microsoft.com/office/officeart/2018/2/layout/IconVerticalSolidList"/>
    <dgm:cxn modelId="{3A9111DE-9199-4A47-AD8A-130C69CFE49B}" type="presParOf" srcId="{1A62BB34-344D-458E-B20A-5D7D65C1AF8D}" destId="{19A588C7-4655-4EC5-8A64-B23EDE509DF1}" srcOrd="1" destOrd="0" presId="urn:microsoft.com/office/officeart/2018/2/layout/IconVerticalSolidList"/>
    <dgm:cxn modelId="{86458D99-9D75-4E14-9DD2-B8E925F6B927}" type="presParOf" srcId="{1A62BB34-344D-458E-B20A-5D7D65C1AF8D}" destId="{23D32385-1B54-4046-BA5E-B7AB5AE9040E}" srcOrd="2" destOrd="0" presId="urn:microsoft.com/office/officeart/2018/2/layout/IconVerticalSolidList"/>
    <dgm:cxn modelId="{4F7D7A83-E8C8-4B12-AD73-03364BEE2A24}" type="presParOf" srcId="{1A62BB34-344D-458E-B20A-5D7D65C1AF8D}" destId="{B5EC066B-6F8B-4C1F-A321-C3D7D51C2CCE}" srcOrd="3" destOrd="0" presId="urn:microsoft.com/office/officeart/2018/2/layout/IconVerticalSolidList"/>
    <dgm:cxn modelId="{8545D670-581A-4C13-B262-97998832B46C}" type="presParOf" srcId="{E0BB0647-8228-4E35-8C89-2D104AD456A7}" destId="{DE8D8CD5-4F76-4378-880D-CB8833CFB3C8}" srcOrd="5" destOrd="0" presId="urn:microsoft.com/office/officeart/2018/2/layout/IconVerticalSolidList"/>
    <dgm:cxn modelId="{84B6BE28-71A7-4B1E-91E0-F599AFA43A44}" type="presParOf" srcId="{E0BB0647-8228-4E35-8C89-2D104AD456A7}" destId="{9AB108CB-93BB-413A-9B3E-324A2DADC18E}" srcOrd="6" destOrd="0" presId="urn:microsoft.com/office/officeart/2018/2/layout/IconVerticalSolidList"/>
    <dgm:cxn modelId="{BE67B395-87B2-421C-915A-50ED84A8D710}" type="presParOf" srcId="{9AB108CB-93BB-413A-9B3E-324A2DADC18E}" destId="{F012F551-5629-4A81-861F-652457A0E425}" srcOrd="0" destOrd="0" presId="urn:microsoft.com/office/officeart/2018/2/layout/IconVerticalSolidList"/>
    <dgm:cxn modelId="{AA10CA33-B2C5-47A1-84B7-7BAC2E42DC51}" type="presParOf" srcId="{9AB108CB-93BB-413A-9B3E-324A2DADC18E}" destId="{A7932B9C-C0F8-4892-AF30-1095EB03077E}" srcOrd="1" destOrd="0" presId="urn:microsoft.com/office/officeart/2018/2/layout/IconVerticalSolidList"/>
    <dgm:cxn modelId="{016F43C2-0FC7-4764-AFBD-6316D4D64D41}" type="presParOf" srcId="{9AB108CB-93BB-413A-9B3E-324A2DADC18E}" destId="{E3753148-8805-42DE-B799-438569DBA725}" srcOrd="2" destOrd="0" presId="urn:microsoft.com/office/officeart/2018/2/layout/IconVerticalSolidList"/>
    <dgm:cxn modelId="{2EB881E1-B8E3-497F-B398-78702C4D67ED}" type="presParOf" srcId="{9AB108CB-93BB-413A-9B3E-324A2DADC18E}" destId="{DBD06E57-511B-422C-B4B4-74B0B4B0795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6A14EF-3F0C-4B87-971A-932F9F69B8F4}">
      <dsp:nvSpPr>
        <dsp:cNvPr id="0" name=""/>
        <dsp:cNvSpPr/>
      </dsp:nvSpPr>
      <dsp:spPr>
        <a:xfrm>
          <a:off x="1088744" y="808849"/>
          <a:ext cx="1278821" cy="12788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DF7D7F-9A0E-4BEB-BE03-0EBE395F8E0D}">
      <dsp:nvSpPr>
        <dsp:cNvPr id="0" name=""/>
        <dsp:cNvSpPr/>
      </dsp:nvSpPr>
      <dsp:spPr>
        <a:xfrm>
          <a:off x="307243" y="2440492"/>
          <a:ext cx="28418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How can movie features be optimally combined for effective content-based recommendations?</a:t>
          </a:r>
        </a:p>
      </dsp:txBody>
      <dsp:txXfrm>
        <a:off x="307243" y="2440492"/>
        <a:ext cx="2841825" cy="720000"/>
      </dsp:txXfrm>
    </dsp:sp>
    <dsp:sp modelId="{5EE174F4-4969-4265-8BE9-4BE63C65D82A}">
      <dsp:nvSpPr>
        <dsp:cNvPr id="0" name=""/>
        <dsp:cNvSpPr/>
      </dsp:nvSpPr>
      <dsp:spPr>
        <a:xfrm>
          <a:off x="4427889" y="808849"/>
          <a:ext cx="1278821" cy="12788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6364E4-293B-4416-8D92-86AA265EA14A}">
      <dsp:nvSpPr>
        <dsp:cNvPr id="0" name=""/>
        <dsp:cNvSpPr/>
      </dsp:nvSpPr>
      <dsp:spPr>
        <a:xfrm>
          <a:off x="3646387" y="2440492"/>
          <a:ext cx="28418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How can user profiles dynamically evolve for improved accuracy in content-based movie suggestions?</a:t>
          </a:r>
        </a:p>
      </dsp:txBody>
      <dsp:txXfrm>
        <a:off x="3646387" y="2440492"/>
        <a:ext cx="2841825" cy="720000"/>
      </dsp:txXfrm>
    </dsp:sp>
    <dsp:sp modelId="{31732A75-86F3-4220-A33A-0EDA39CF2DFA}">
      <dsp:nvSpPr>
        <dsp:cNvPr id="0" name=""/>
        <dsp:cNvSpPr/>
      </dsp:nvSpPr>
      <dsp:spPr>
        <a:xfrm>
          <a:off x="7767033" y="808849"/>
          <a:ext cx="1278821" cy="12788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CA70C-27D3-4A5C-A2C4-5DF75A045671}">
      <dsp:nvSpPr>
        <dsp:cNvPr id="0" name=""/>
        <dsp:cNvSpPr/>
      </dsp:nvSpPr>
      <dsp:spPr>
        <a:xfrm>
          <a:off x="6985531" y="2440492"/>
          <a:ext cx="28418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Which metrics best evaluate the performance of content-based movie recommendation systems?</a:t>
          </a:r>
        </a:p>
      </dsp:txBody>
      <dsp:txXfrm>
        <a:off x="6985531" y="2440492"/>
        <a:ext cx="2841825"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183EE-E7F9-427F-9600-274215DDE4E3}">
      <dsp:nvSpPr>
        <dsp:cNvPr id="0" name=""/>
        <dsp:cNvSpPr/>
      </dsp:nvSpPr>
      <dsp:spPr>
        <a:xfrm>
          <a:off x="0" y="385"/>
          <a:ext cx="10330180" cy="5311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8ABA0D-81C9-4249-B409-074CAE85C469}">
      <dsp:nvSpPr>
        <dsp:cNvPr id="0" name=""/>
        <dsp:cNvSpPr/>
      </dsp:nvSpPr>
      <dsp:spPr>
        <a:xfrm>
          <a:off x="160682" y="119901"/>
          <a:ext cx="292149" cy="2921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BA2AB0-79E6-4CA2-996F-1AFE316847F1}">
      <dsp:nvSpPr>
        <dsp:cNvPr id="0" name=""/>
        <dsp:cNvSpPr/>
      </dsp:nvSpPr>
      <dsp:spPr>
        <a:xfrm>
          <a:off x="613513" y="385"/>
          <a:ext cx="9716666" cy="53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217" tIns="56217" rIns="56217" bIns="56217" numCol="1" spcCol="1270" anchor="ctr" anchorCtr="0">
          <a:noAutofit/>
        </a:bodyPr>
        <a:lstStyle/>
        <a:p>
          <a:pPr marL="0" lvl="0" indent="0" algn="l" defTabSz="622300">
            <a:lnSpc>
              <a:spcPct val="100000"/>
            </a:lnSpc>
            <a:spcBef>
              <a:spcPct val="0"/>
            </a:spcBef>
            <a:spcAft>
              <a:spcPct val="35000"/>
            </a:spcAft>
            <a:buNone/>
          </a:pPr>
          <a:r>
            <a:rPr lang="en-US" sz="1400" kern="1200"/>
            <a:t>- Movies.csv: Contains metadata for 10,329 movies, including unique identifiers, titles, genres, and release years.</a:t>
          </a:r>
        </a:p>
      </dsp:txBody>
      <dsp:txXfrm>
        <a:off x="613513" y="385"/>
        <a:ext cx="9716666" cy="531180"/>
      </dsp:txXfrm>
    </dsp:sp>
    <dsp:sp modelId="{61452D66-B228-41CB-8CB9-B7490AC4B2E7}">
      <dsp:nvSpPr>
        <dsp:cNvPr id="0" name=""/>
        <dsp:cNvSpPr/>
      </dsp:nvSpPr>
      <dsp:spPr>
        <a:xfrm>
          <a:off x="0" y="664361"/>
          <a:ext cx="10330180" cy="5311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6CC4D9-C310-478F-9523-FC748ADB5170}">
      <dsp:nvSpPr>
        <dsp:cNvPr id="0" name=""/>
        <dsp:cNvSpPr/>
      </dsp:nvSpPr>
      <dsp:spPr>
        <a:xfrm>
          <a:off x="160682" y="783876"/>
          <a:ext cx="292149" cy="2921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5DA0C0-96EE-4CD2-B1D1-3D7146399FBD}">
      <dsp:nvSpPr>
        <dsp:cNvPr id="0" name=""/>
        <dsp:cNvSpPr/>
      </dsp:nvSpPr>
      <dsp:spPr>
        <a:xfrm>
          <a:off x="613513" y="664361"/>
          <a:ext cx="9716666" cy="53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217" tIns="56217" rIns="56217" bIns="56217" numCol="1" spcCol="1270" anchor="ctr" anchorCtr="0">
          <a:noAutofit/>
        </a:bodyPr>
        <a:lstStyle/>
        <a:p>
          <a:pPr marL="0" lvl="0" indent="0" algn="l" defTabSz="622300">
            <a:lnSpc>
              <a:spcPct val="100000"/>
            </a:lnSpc>
            <a:spcBef>
              <a:spcPct val="0"/>
            </a:spcBef>
            <a:spcAft>
              <a:spcPct val="35000"/>
            </a:spcAft>
            <a:buNone/>
          </a:pPr>
          <a:r>
            <a:rPr lang="en-US" sz="1400" kern="1200"/>
            <a:t>- Rating.csv: Records 105,339 user-movie interactions, detailing user IDs, movie IDs, ratings, and timestamps.</a:t>
          </a:r>
        </a:p>
      </dsp:txBody>
      <dsp:txXfrm>
        <a:off x="613513" y="664361"/>
        <a:ext cx="9716666" cy="531180"/>
      </dsp:txXfrm>
    </dsp:sp>
    <dsp:sp modelId="{CF1579C3-5432-482B-ADC2-E73D7FB44005}">
      <dsp:nvSpPr>
        <dsp:cNvPr id="0" name=""/>
        <dsp:cNvSpPr/>
      </dsp:nvSpPr>
      <dsp:spPr>
        <a:xfrm>
          <a:off x="0" y="1328336"/>
          <a:ext cx="10330180" cy="5311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477F66-AE72-4653-9065-9026686B8CAC}">
      <dsp:nvSpPr>
        <dsp:cNvPr id="0" name=""/>
        <dsp:cNvSpPr/>
      </dsp:nvSpPr>
      <dsp:spPr>
        <a:xfrm>
          <a:off x="160682" y="1447852"/>
          <a:ext cx="292149" cy="2921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07AC03-9C53-425B-915C-1B07EB473433}">
      <dsp:nvSpPr>
        <dsp:cNvPr id="0" name=""/>
        <dsp:cNvSpPr/>
      </dsp:nvSpPr>
      <dsp:spPr>
        <a:xfrm>
          <a:off x="613513" y="1328336"/>
          <a:ext cx="9716666" cy="53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217" tIns="56217" rIns="56217" bIns="56217" numCol="1" spcCol="1270" anchor="ctr" anchorCtr="0">
          <a:noAutofit/>
        </a:bodyPr>
        <a:lstStyle/>
        <a:p>
          <a:pPr marL="0" lvl="0" indent="0" algn="l" defTabSz="622300">
            <a:lnSpc>
              <a:spcPct val="100000"/>
            </a:lnSpc>
            <a:spcBef>
              <a:spcPct val="0"/>
            </a:spcBef>
            <a:spcAft>
              <a:spcPct val="35000"/>
            </a:spcAft>
            <a:buNone/>
          </a:pPr>
          <a:r>
            <a:rPr lang="en-US" sz="1400" kern="1200"/>
            <a:t>- Each row in Movies.csv represents a distinct movie with its unique identifiers, title, genres, and release year.</a:t>
          </a:r>
        </a:p>
      </dsp:txBody>
      <dsp:txXfrm>
        <a:off x="613513" y="1328336"/>
        <a:ext cx="9716666" cy="531180"/>
      </dsp:txXfrm>
    </dsp:sp>
    <dsp:sp modelId="{3973661D-2C23-495B-B612-E686F0E157D7}">
      <dsp:nvSpPr>
        <dsp:cNvPr id="0" name=""/>
        <dsp:cNvSpPr/>
      </dsp:nvSpPr>
      <dsp:spPr>
        <a:xfrm>
          <a:off x="0" y="1992312"/>
          <a:ext cx="10330180" cy="5311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9224BD-76B0-43AF-96B0-687A667BA1FD}">
      <dsp:nvSpPr>
        <dsp:cNvPr id="0" name=""/>
        <dsp:cNvSpPr/>
      </dsp:nvSpPr>
      <dsp:spPr>
        <a:xfrm>
          <a:off x="160682" y="2111827"/>
          <a:ext cx="292149" cy="2921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81018A-FC2C-4F42-B45A-014061C4AB82}">
      <dsp:nvSpPr>
        <dsp:cNvPr id="0" name=""/>
        <dsp:cNvSpPr/>
      </dsp:nvSpPr>
      <dsp:spPr>
        <a:xfrm>
          <a:off x="613513" y="1992312"/>
          <a:ext cx="9716666" cy="53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217" tIns="56217" rIns="56217" bIns="56217" numCol="1" spcCol="1270" anchor="ctr" anchorCtr="0">
          <a:noAutofit/>
        </a:bodyPr>
        <a:lstStyle/>
        <a:p>
          <a:pPr marL="0" lvl="0" indent="0" algn="l" defTabSz="622300">
            <a:lnSpc>
              <a:spcPct val="100000"/>
            </a:lnSpc>
            <a:spcBef>
              <a:spcPct val="0"/>
            </a:spcBef>
            <a:spcAft>
              <a:spcPct val="35000"/>
            </a:spcAft>
            <a:buNone/>
          </a:pPr>
          <a:r>
            <a:rPr lang="en-US" sz="1400" kern="1200"/>
            <a:t>- Each entry in Rating.csv signifies a user's rating for a specific movie, along with the corresponding user and movie IDs, rating value, and timestamp.</a:t>
          </a:r>
        </a:p>
      </dsp:txBody>
      <dsp:txXfrm>
        <a:off x="613513" y="1992312"/>
        <a:ext cx="9716666" cy="531180"/>
      </dsp:txXfrm>
    </dsp:sp>
    <dsp:sp modelId="{C0F4C26C-3B7F-4266-A65A-1696B4EBC01D}">
      <dsp:nvSpPr>
        <dsp:cNvPr id="0" name=""/>
        <dsp:cNvSpPr/>
      </dsp:nvSpPr>
      <dsp:spPr>
        <a:xfrm>
          <a:off x="0" y="2656287"/>
          <a:ext cx="10330180" cy="5311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081009-AD7E-4D23-8210-4E09D11032DD}">
      <dsp:nvSpPr>
        <dsp:cNvPr id="0" name=""/>
        <dsp:cNvSpPr/>
      </dsp:nvSpPr>
      <dsp:spPr>
        <a:xfrm>
          <a:off x="160682" y="2775803"/>
          <a:ext cx="292149" cy="2921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489677-DC48-4012-B0F6-94E145DAF761}">
      <dsp:nvSpPr>
        <dsp:cNvPr id="0" name=""/>
        <dsp:cNvSpPr/>
      </dsp:nvSpPr>
      <dsp:spPr>
        <a:xfrm>
          <a:off x="613513" y="2656287"/>
          <a:ext cx="9716666" cy="53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217" tIns="56217" rIns="56217" bIns="56217" numCol="1" spcCol="1270" anchor="ctr" anchorCtr="0">
          <a:noAutofit/>
        </a:bodyPr>
        <a:lstStyle/>
        <a:p>
          <a:pPr marL="0" lvl="0" indent="0" algn="l" defTabSz="622300">
            <a:lnSpc>
              <a:spcPct val="100000"/>
            </a:lnSpc>
            <a:spcBef>
              <a:spcPct val="0"/>
            </a:spcBef>
            <a:spcAft>
              <a:spcPct val="35000"/>
            </a:spcAft>
            <a:buNone/>
          </a:pPr>
          <a:r>
            <a:rPr lang="en-US" sz="1400" kern="1200"/>
            <a:t>- The "Movies Dataset" facilitates movie identification and genre classification, aiding in personalized recommendations.</a:t>
          </a:r>
        </a:p>
      </dsp:txBody>
      <dsp:txXfrm>
        <a:off x="613513" y="2656287"/>
        <a:ext cx="9716666" cy="531180"/>
      </dsp:txXfrm>
    </dsp:sp>
    <dsp:sp modelId="{7600EFE7-3EE0-4B79-A7AC-272AE1534CB7}">
      <dsp:nvSpPr>
        <dsp:cNvPr id="0" name=""/>
        <dsp:cNvSpPr/>
      </dsp:nvSpPr>
      <dsp:spPr>
        <a:xfrm>
          <a:off x="0" y="3320263"/>
          <a:ext cx="10330180" cy="5311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0F464E-82D8-4792-BD6F-B319126576AF}">
      <dsp:nvSpPr>
        <dsp:cNvPr id="0" name=""/>
        <dsp:cNvSpPr/>
      </dsp:nvSpPr>
      <dsp:spPr>
        <a:xfrm>
          <a:off x="160682" y="3439778"/>
          <a:ext cx="292149" cy="2921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54B7CD-2039-41ED-8660-7A5013F75DA4}">
      <dsp:nvSpPr>
        <dsp:cNvPr id="0" name=""/>
        <dsp:cNvSpPr/>
      </dsp:nvSpPr>
      <dsp:spPr>
        <a:xfrm>
          <a:off x="613513" y="3320263"/>
          <a:ext cx="9716666" cy="53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217" tIns="56217" rIns="56217" bIns="56217" numCol="1" spcCol="1270" anchor="ctr" anchorCtr="0">
          <a:noAutofit/>
        </a:bodyPr>
        <a:lstStyle/>
        <a:p>
          <a:pPr marL="0" lvl="0" indent="0" algn="l" defTabSz="622300">
            <a:lnSpc>
              <a:spcPct val="100000"/>
            </a:lnSpc>
            <a:spcBef>
              <a:spcPct val="0"/>
            </a:spcBef>
            <a:spcAft>
              <a:spcPct val="35000"/>
            </a:spcAft>
            <a:buNone/>
          </a:pPr>
          <a:r>
            <a:rPr lang="en-US" sz="1400" kern="1200"/>
            <a:t>- The "Ratings Dataset" captures user preferences through ratings, crucial for generating personalized movie suggestions.</a:t>
          </a:r>
        </a:p>
      </dsp:txBody>
      <dsp:txXfrm>
        <a:off x="613513" y="3320263"/>
        <a:ext cx="9716666" cy="531180"/>
      </dsp:txXfrm>
    </dsp:sp>
    <dsp:sp modelId="{AA2527F0-9B48-4914-B43D-47C0AA6731B4}">
      <dsp:nvSpPr>
        <dsp:cNvPr id="0" name=""/>
        <dsp:cNvSpPr/>
      </dsp:nvSpPr>
      <dsp:spPr>
        <a:xfrm>
          <a:off x="0" y="3984238"/>
          <a:ext cx="10330180" cy="5311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C2F437-5E87-4C63-97A7-14E676BDCFD6}">
      <dsp:nvSpPr>
        <dsp:cNvPr id="0" name=""/>
        <dsp:cNvSpPr/>
      </dsp:nvSpPr>
      <dsp:spPr>
        <a:xfrm>
          <a:off x="160682" y="4103754"/>
          <a:ext cx="292149" cy="29214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64D6C0-1860-4D4B-A365-E1B693D86B72}">
      <dsp:nvSpPr>
        <dsp:cNvPr id="0" name=""/>
        <dsp:cNvSpPr/>
      </dsp:nvSpPr>
      <dsp:spPr>
        <a:xfrm>
          <a:off x="613513" y="3984238"/>
          <a:ext cx="9716666" cy="53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217" tIns="56217" rIns="56217" bIns="56217" numCol="1" spcCol="1270" anchor="ctr" anchorCtr="0">
          <a:noAutofit/>
        </a:bodyPr>
        <a:lstStyle/>
        <a:p>
          <a:pPr marL="0" lvl="0" indent="0" algn="l" defTabSz="622300">
            <a:lnSpc>
              <a:spcPct val="100000"/>
            </a:lnSpc>
            <a:spcBef>
              <a:spcPct val="0"/>
            </a:spcBef>
            <a:spcAft>
              <a:spcPct val="35000"/>
            </a:spcAft>
            <a:buNone/>
          </a:pPr>
          <a:r>
            <a:rPr lang="en-US" sz="1400" kern="1200"/>
            <a:t>- Together, these datasets form the foundation for building a content-based movie recommendation system, leveraging movie metadata and user preferences</a:t>
          </a:r>
        </a:p>
      </dsp:txBody>
      <dsp:txXfrm>
        <a:off x="613513" y="3984238"/>
        <a:ext cx="9716666" cy="5311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793C6-6AD2-2A44-A532-61C1A763F44C}">
      <dsp:nvSpPr>
        <dsp:cNvPr id="0" name=""/>
        <dsp:cNvSpPr/>
      </dsp:nvSpPr>
      <dsp:spPr>
        <a:xfrm>
          <a:off x="1714450" y="913829"/>
          <a:ext cx="362635" cy="91440"/>
        </a:xfrm>
        <a:custGeom>
          <a:avLst/>
          <a:gdLst/>
          <a:ahLst/>
          <a:cxnLst/>
          <a:rect l="0" t="0" r="0" b="0"/>
          <a:pathLst>
            <a:path>
              <a:moveTo>
                <a:pt x="0" y="45720"/>
              </a:moveTo>
              <a:lnTo>
                <a:pt x="36263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5937" y="957583"/>
        <a:ext cx="19661" cy="3932"/>
      </dsp:txXfrm>
    </dsp:sp>
    <dsp:sp modelId="{F58EF0C2-D9BD-3A48-9304-409BF1FCEC8B}">
      <dsp:nvSpPr>
        <dsp:cNvPr id="0" name=""/>
        <dsp:cNvSpPr/>
      </dsp:nvSpPr>
      <dsp:spPr>
        <a:xfrm>
          <a:off x="6532" y="446633"/>
          <a:ext cx="1709718" cy="10258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778" tIns="87939" rIns="83778" bIns="87939" numCol="1" spcCol="1270" anchor="ctr" anchorCtr="0">
          <a:noAutofit/>
        </a:bodyPr>
        <a:lstStyle/>
        <a:p>
          <a:pPr marL="0" lvl="0" indent="0" algn="ctr" defTabSz="666750">
            <a:lnSpc>
              <a:spcPct val="90000"/>
            </a:lnSpc>
            <a:spcBef>
              <a:spcPct val="0"/>
            </a:spcBef>
            <a:spcAft>
              <a:spcPct val="35000"/>
            </a:spcAft>
            <a:buNone/>
          </a:pPr>
          <a:r>
            <a:rPr lang="en-US" sz="1500" kern="1200"/>
            <a:t>Features in Movies.csv:</a:t>
          </a:r>
        </a:p>
      </dsp:txBody>
      <dsp:txXfrm>
        <a:off x="6532" y="446633"/>
        <a:ext cx="1709718" cy="1025831"/>
      </dsp:txXfrm>
    </dsp:sp>
    <dsp:sp modelId="{D79DF197-A588-514A-AC2F-4D8744F66DF6}">
      <dsp:nvSpPr>
        <dsp:cNvPr id="0" name=""/>
        <dsp:cNvSpPr/>
      </dsp:nvSpPr>
      <dsp:spPr>
        <a:xfrm>
          <a:off x="3817405" y="913829"/>
          <a:ext cx="362635" cy="91440"/>
        </a:xfrm>
        <a:custGeom>
          <a:avLst/>
          <a:gdLst/>
          <a:ahLst/>
          <a:cxnLst/>
          <a:rect l="0" t="0" r="0" b="0"/>
          <a:pathLst>
            <a:path>
              <a:moveTo>
                <a:pt x="0" y="45720"/>
              </a:moveTo>
              <a:lnTo>
                <a:pt x="36263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8891" y="957583"/>
        <a:ext cx="19661" cy="3932"/>
      </dsp:txXfrm>
    </dsp:sp>
    <dsp:sp modelId="{8C2D84AA-9153-D549-B2F2-5F3314FBF02A}">
      <dsp:nvSpPr>
        <dsp:cNvPr id="0" name=""/>
        <dsp:cNvSpPr/>
      </dsp:nvSpPr>
      <dsp:spPr>
        <a:xfrm>
          <a:off x="2109486" y="446633"/>
          <a:ext cx="1709718" cy="10258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778" tIns="87939" rIns="83778" bIns="87939" numCol="1" spcCol="1270" anchor="ctr" anchorCtr="0">
          <a:noAutofit/>
        </a:bodyPr>
        <a:lstStyle/>
        <a:p>
          <a:pPr marL="0" lvl="0" indent="0" algn="ctr" defTabSz="666750">
            <a:lnSpc>
              <a:spcPct val="90000"/>
            </a:lnSpc>
            <a:spcBef>
              <a:spcPct val="0"/>
            </a:spcBef>
            <a:spcAft>
              <a:spcPct val="35000"/>
            </a:spcAft>
            <a:buNone/>
          </a:pPr>
          <a:r>
            <a:rPr lang="en-US" sz="1500" kern="1200"/>
            <a:t>movieId: Unique identifier for each movie.</a:t>
          </a:r>
        </a:p>
      </dsp:txBody>
      <dsp:txXfrm>
        <a:off x="2109486" y="446633"/>
        <a:ext cx="1709718" cy="1025831"/>
      </dsp:txXfrm>
    </dsp:sp>
    <dsp:sp modelId="{CE0D2816-7103-8F41-89E0-E2C27829D7AF}">
      <dsp:nvSpPr>
        <dsp:cNvPr id="0" name=""/>
        <dsp:cNvSpPr/>
      </dsp:nvSpPr>
      <dsp:spPr>
        <a:xfrm>
          <a:off x="5920359" y="913829"/>
          <a:ext cx="362635" cy="91440"/>
        </a:xfrm>
        <a:custGeom>
          <a:avLst/>
          <a:gdLst/>
          <a:ahLst/>
          <a:cxnLst/>
          <a:rect l="0" t="0" r="0" b="0"/>
          <a:pathLst>
            <a:path>
              <a:moveTo>
                <a:pt x="0" y="45720"/>
              </a:moveTo>
              <a:lnTo>
                <a:pt x="36263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91846" y="957583"/>
        <a:ext cx="19661" cy="3932"/>
      </dsp:txXfrm>
    </dsp:sp>
    <dsp:sp modelId="{6F3FAEF2-05F5-DB4C-87FE-4C9004374307}">
      <dsp:nvSpPr>
        <dsp:cNvPr id="0" name=""/>
        <dsp:cNvSpPr/>
      </dsp:nvSpPr>
      <dsp:spPr>
        <a:xfrm>
          <a:off x="4212440" y="446633"/>
          <a:ext cx="1709718" cy="10258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778" tIns="87939" rIns="83778" bIns="87939" numCol="1" spcCol="1270" anchor="ctr" anchorCtr="0">
          <a:noAutofit/>
        </a:bodyPr>
        <a:lstStyle/>
        <a:p>
          <a:pPr marL="0" lvl="0" indent="0" algn="ctr" defTabSz="666750">
            <a:lnSpc>
              <a:spcPct val="90000"/>
            </a:lnSpc>
            <a:spcBef>
              <a:spcPct val="0"/>
            </a:spcBef>
            <a:spcAft>
              <a:spcPct val="35000"/>
            </a:spcAft>
            <a:buNone/>
          </a:pPr>
          <a:r>
            <a:rPr lang="en-US" sz="1500" kern="1200"/>
            <a:t>title: Title of the movie.</a:t>
          </a:r>
        </a:p>
      </dsp:txBody>
      <dsp:txXfrm>
        <a:off x="4212440" y="446633"/>
        <a:ext cx="1709718" cy="1025831"/>
      </dsp:txXfrm>
    </dsp:sp>
    <dsp:sp modelId="{9E30A4DF-45FC-B34B-97A6-618457CC7303}">
      <dsp:nvSpPr>
        <dsp:cNvPr id="0" name=""/>
        <dsp:cNvSpPr/>
      </dsp:nvSpPr>
      <dsp:spPr>
        <a:xfrm>
          <a:off x="8023313" y="913829"/>
          <a:ext cx="362635" cy="91440"/>
        </a:xfrm>
        <a:custGeom>
          <a:avLst/>
          <a:gdLst/>
          <a:ahLst/>
          <a:cxnLst/>
          <a:rect l="0" t="0" r="0" b="0"/>
          <a:pathLst>
            <a:path>
              <a:moveTo>
                <a:pt x="0" y="45720"/>
              </a:moveTo>
              <a:lnTo>
                <a:pt x="36263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94800" y="957583"/>
        <a:ext cx="19661" cy="3932"/>
      </dsp:txXfrm>
    </dsp:sp>
    <dsp:sp modelId="{21A0E60E-B474-9149-8E62-E1C737ADDDC5}">
      <dsp:nvSpPr>
        <dsp:cNvPr id="0" name=""/>
        <dsp:cNvSpPr/>
      </dsp:nvSpPr>
      <dsp:spPr>
        <a:xfrm>
          <a:off x="6315394" y="446633"/>
          <a:ext cx="1709718" cy="10258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778" tIns="87939" rIns="83778" bIns="87939" numCol="1" spcCol="1270" anchor="ctr" anchorCtr="0">
          <a:noAutofit/>
        </a:bodyPr>
        <a:lstStyle/>
        <a:p>
          <a:pPr marL="0" lvl="0" indent="0" algn="ctr" defTabSz="666750">
            <a:lnSpc>
              <a:spcPct val="90000"/>
            </a:lnSpc>
            <a:spcBef>
              <a:spcPct val="0"/>
            </a:spcBef>
            <a:spcAft>
              <a:spcPct val="35000"/>
            </a:spcAft>
            <a:buNone/>
          </a:pPr>
          <a:r>
            <a:rPr lang="en-US" sz="1500" kern="1200"/>
            <a:t>genres: Genres associated with the movie.</a:t>
          </a:r>
        </a:p>
      </dsp:txBody>
      <dsp:txXfrm>
        <a:off x="6315394" y="446633"/>
        <a:ext cx="1709718" cy="1025831"/>
      </dsp:txXfrm>
    </dsp:sp>
    <dsp:sp modelId="{4AED8C14-6FF0-4642-97FE-633812CCC59D}">
      <dsp:nvSpPr>
        <dsp:cNvPr id="0" name=""/>
        <dsp:cNvSpPr/>
      </dsp:nvSpPr>
      <dsp:spPr>
        <a:xfrm>
          <a:off x="861391" y="1470665"/>
          <a:ext cx="8411816" cy="362635"/>
        </a:xfrm>
        <a:custGeom>
          <a:avLst/>
          <a:gdLst/>
          <a:ahLst/>
          <a:cxnLst/>
          <a:rect l="0" t="0" r="0" b="0"/>
          <a:pathLst>
            <a:path>
              <a:moveTo>
                <a:pt x="8411816" y="0"/>
              </a:moveTo>
              <a:lnTo>
                <a:pt x="8411816" y="198417"/>
              </a:lnTo>
              <a:lnTo>
                <a:pt x="0" y="198417"/>
              </a:lnTo>
              <a:lnTo>
                <a:pt x="0" y="362635"/>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56774" y="1650016"/>
        <a:ext cx="421050" cy="3932"/>
      </dsp:txXfrm>
    </dsp:sp>
    <dsp:sp modelId="{9153E440-C8E7-9F4C-8CAC-56897E0AC898}">
      <dsp:nvSpPr>
        <dsp:cNvPr id="0" name=""/>
        <dsp:cNvSpPr/>
      </dsp:nvSpPr>
      <dsp:spPr>
        <a:xfrm>
          <a:off x="8418349" y="446633"/>
          <a:ext cx="1709718" cy="10258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778" tIns="87939" rIns="83778" bIns="87939" numCol="1" spcCol="1270" anchor="ctr" anchorCtr="0">
          <a:noAutofit/>
        </a:bodyPr>
        <a:lstStyle/>
        <a:p>
          <a:pPr marL="0" lvl="0" indent="0" algn="ctr" defTabSz="666750">
            <a:lnSpc>
              <a:spcPct val="90000"/>
            </a:lnSpc>
            <a:spcBef>
              <a:spcPct val="0"/>
            </a:spcBef>
            <a:spcAft>
              <a:spcPct val="35000"/>
            </a:spcAft>
            <a:buNone/>
          </a:pPr>
          <a:r>
            <a:rPr lang="en-US" sz="1500" kern="1200"/>
            <a:t>releaseYear: Year the movie was released.</a:t>
          </a:r>
        </a:p>
      </dsp:txBody>
      <dsp:txXfrm>
        <a:off x="8418349" y="446633"/>
        <a:ext cx="1709718" cy="1025831"/>
      </dsp:txXfrm>
    </dsp:sp>
    <dsp:sp modelId="{D5A0248F-A984-AF44-B605-B2F6A8E1A5F1}">
      <dsp:nvSpPr>
        <dsp:cNvPr id="0" name=""/>
        <dsp:cNvSpPr/>
      </dsp:nvSpPr>
      <dsp:spPr>
        <a:xfrm>
          <a:off x="1714450" y="2332896"/>
          <a:ext cx="362635" cy="91440"/>
        </a:xfrm>
        <a:custGeom>
          <a:avLst/>
          <a:gdLst/>
          <a:ahLst/>
          <a:cxnLst/>
          <a:rect l="0" t="0" r="0" b="0"/>
          <a:pathLst>
            <a:path>
              <a:moveTo>
                <a:pt x="0" y="45720"/>
              </a:moveTo>
              <a:lnTo>
                <a:pt x="36263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5937" y="2376650"/>
        <a:ext cx="19661" cy="3932"/>
      </dsp:txXfrm>
    </dsp:sp>
    <dsp:sp modelId="{E19C041A-0D08-F34E-96DA-4075752F5DDA}">
      <dsp:nvSpPr>
        <dsp:cNvPr id="0" name=""/>
        <dsp:cNvSpPr/>
      </dsp:nvSpPr>
      <dsp:spPr>
        <a:xfrm>
          <a:off x="6532" y="1865700"/>
          <a:ext cx="1709718" cy="10258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778" tIns="87939" rIns="83778" bIns="87939" numCol="1" spcCol="1270" anchor="ctr" anchorCtr="0">
          <a:noAutofit/>
        </a:bodyPr>
        <a:lstStyle/>
        <a:p>
          <a:pPr marL="0" lvl="0" indent="0" algn="ctr" defTabSz="666750">
            <a:lnSpc>
              <a:spcPct val="90000"/>
            </a:lnSpc>
            <a:spcBef>
              <a:spcPct val="0"/>
            </a:spcBef>
            <a:spcAft>
              <a:spcPct val="35000"/>
            </a:spcAft>
            <a:buNone/>
          </a:pPr>
          <a:r>
            <a:rPr lang="en-US" sz="1500" kern="1200"/>
            <a:t>Predictors in Rating.csv:</a:t>
          </a:r>
        </a:p>
      </dsp:txBody>
      <dsp:txXfrm>
        <a:off x="6532" y="1865700"/>
        <a:ext cx="1709718" cy="1025831"/>
      </dsp:txXfrm>
    </dsp:sp>
    <dsp:sp modelId="{8E4A73D1-C32C-8D41-8304-F4BF80EDAE48}">
      <dsp:nvSpPr>
        <dsp:cNvPr id="0" name=""/>
        <dsp:cNvSpPr/>
      </dsp:nvSpPr>
      <dsp:spPr>
        <a:xfrm>
          <a:off x="3817405" y="2332896"/>
          <a:ext cx="362635" cy="91440"/>
        </a:xfrm>
        <a:custGeom>
          <a:avLst/>
          <a:gdLst/>
          <a:ahLst/>
          <a:cxnLst/>
          <a:rect l="0" t="0" r="0" b="0"/>
          <a:pathLst>
            <a:path>
              <a:moveTo>
                <a:pt x="0" y="45720"/>
              </a:moveTo>
              <a:lnTo>
                <a:pt x="36263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8891" y="2376650"/>
        <a:ext cx="19661" cy="3932"/>
      </dsp:txXfrm>
    </dsp:sp>
    <dsp:sp modelId="{78E2FA39-A349-7A48-AB9F-F441082A142B}">
      <dsp:nvSpPr>
        <dsp:cNvPr id="0" name=""/>
        <dsp:cNvSpPr/>
      </dsp:nvSpPr>
      <dsp:spPr>
        <a:xfrm>
          <a:off x="2109486" y="1865700"/>
          <a:ext cx="1709718" cy="10258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778" tIns="87939" rIns="83778" bIns="87939" numCol="1" spcCol="1270" anchor="ctr" anchorCtr="0">
          <a:noAutofit/>
        </a:bodyPr>
        <a:lstStyle/>
        <a:p>
          <a:pPr marL="0" lvl="0" indent="0" algn="ctr" defTabSz="666750">
            <a:lnSpc>
              <a:spcPct val="90000"/>
            </a:lnSpc>
            <a:spcBef>
              <a:spcPct val="0"/>
            </a:spcBef>
            <a:spcAft>
              <a:spcPct val="35000"/>
            </a:spcAft>
            <a:buNone/>
          </a:pPr>
          <a:r>
            <a:rPr lang="en-US" sz="1500" kern="1200"/>
            <a:t>userId: Unique identifier for each user.</a:t>
          </a:r>
        </a:p>
      </dsp:txBody>
      <dsp:txXfrm>
        <a:off x="2109486" y="1865700"/>
        <a:ext cx="1709718" cy="1025831"/>
      </dsp:txXfrm>
    </dsp:sp>
    <dsp:sp modelId="{912D916A-E7F3-D648-A9A9-381E393657A1}">
      <dsp:nvSpPr>
        <dsp:cNvPr id="0" name=""/>
        <dsp:cNvSpPr/>
      </dsp:nvSpPr>
      <dsp:spPr>
        <a:xfrm>
          <a:off x="5920359" y="2332896"/>
          <a:ext cx="362635" cy="91440"/>
        </a:xfrm>
        <a:custGeom>
          <a:avLst/>
          <a:gdLst/>
          <a:ahLst/>
          <a:cxnLst/>
          <a:rect l="0" t="0" r="0" b="0"/>
          <a:pathLst>
            <a:path>
              <a:moveTo>
                <a:pt x="0" y="45720"/>
              </a:moveTo>
              <a:lnTo>
                <a:pt x="36263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91846" y="2376650"/>
        <a:ext cx="19661" cy="3932"/>
      </dsp:txXfrm>
    </dsp:sp>
    <dsp:sp modelId="{B18C54CB-4362-5D47-A055-2B74F263F340}">
      <dsp:nvSpPr>
        <dsp:cNvPr id="0" name=""/>
        <dsp:cNvSpPr/>
      </dsp:nvSpPr>
      <dsp:spPr>
        <a:xfrm>
          <a:off x="4212440" y="1865700"/>
          <a:ext cx="1709718" cy="10258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778" tIns="87939" rIns="83778" bIns="87939" numCol="1" spcCol="1270" anchor="ctr" anchorCtr="0">
          <a:noAutofit/>
        </a:bodyPr>
        <a:lstStyle/>
        <a:p>
          <a:pPr marL="0" lvl="0" indent="0" algn="ctr" defTabSz="666750">
            <a:lnSpc>
              <a:spcPct val="90000"/>
            </a:lnSpc>
            <a:spcBef>
              <a:spcPct val="0"/>
            </a:spcBef>
            <a:spcAft>
              <a:spcPct val="35000"/>
            </a:spcAft>
            <a:buNone/>
          </a:pPr>
          <a:r>
            <a:rPr lang="en-US" sz="1500" kern="1200"/>
            <a:t>movieId: Unique identifier for each movie.</a:t>
          </a:r>
        </a:p>
      </dsp:txBody>
      <dsp:txXfrm>
        <a:off x="4212440" y="1865700"/>
        <a:ext cx="1709718" cy="1025831"/>
      </dsp:txXfrm>
    </dsp:sp>
    <dsp:sp modelId="{3664E851-E96E-654A-8DF5-59EA09D8BBCE}">
      <dsp:nvSpPr>
        <dsp:cNvPr id="0" name=""/>
        <dsp:cNvSpPr/>
      </dsp:nvSpPr>
      <dsp:spPr>
        <a:xfrm>
          <a:off x="8023313" y="2332896"/>
          <a:ext cx="362635" cy="91440"/>
        </a:xfrm>
        <a:custGeom>
          <a:avLst/>
          <a:gdLst/>
          <a:ahLst/>
          <a:cxnLst/>
          <a:rect l="0" t="0" r="0" b="0"/>
          <a:pathLst>
            <a:path>
              <a:moveTo>
                <a:pt x="0" y="45720"/>
              </a:moveTo>
              <a:lnTo>
                <a:pt x="36263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94800" y="2376650"/>
        <a:ext cx="19661" cy="3932"/>
      </dsp:txXfrm>
    </dsp:sp>
    <dsp:sp modelId="{A0EC0B18-8E74-1A43-A304-3BDA1871CE42}">
      <dsp:nvSpPr>
        <dsp:cNvPr id="0" name=""/>
        <dsp:cNvSpPr/>
      </dsp:nvSpPr>
      <dsp:spPr>
        <a:xfrm>
          <a:off x="6315394" y="1865700"/>
          <a:ext cx="1709718" cy="10258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778" tIns="87939" rIns="83778" bIns="87939" numCol="1" spcCol="1270" anchor="ctr" anchorCtr="0">
          <a:noAutofit/>
        </a:bodyPr>
        <a:lstStyle/>
        <a:p>
          <a:pPr marL="0" lvl="0" indent="0" algn="ctr" defTabSz="666750">
            <a:lnSpc>
              <a:spcPct val="90000"/>
            </a:lnSpc>
            <a:spcBef>
              <a:spcPct val="0"/>
            </a:spcBef>
            <a:spcAft>
              <a:spcPct val="35000"/>
            </a:spcAft>
            <a:buNone/>
          </a:pPr>
          <a:r>
            <a:rPr lang="en-US" sz="1500" kern="1200"/>
            <a:t>rating: User's rating for the movie, typically on a scale from 1 to 5.</a:t>
          </a:r>
        </a:p>
      </dsp:txBody>
      <dsp:txXfrm>
        <a:off x="6315394" y="1865700"/>
        <a:ext cx="1709718" cy="1025831"/>
      </dsp:txXfrm>
    </dsp:sp>
    <dsp:sp modelId="{D5DCFE63-D2FD-B84C-9B2B-F35AB0CB0FF9}">
      <dsp:nvSpPr>
        <dsp:cNvPr id="0" name=""/>
        <dsp:cNvSpPr/>
      </dsp:nvSpPr>
      <dsp:spPr>
        <a:xfrm>
          <a:off x="8418349" y="1865700"/>
          <a:ext cx="1709718" cy="10258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778" tIns="87939" rIns="83778" bIns="87939" numCol="1" spcCol="1270" anchor="ctr" anchorCtr="0">
          <a:noAutofit/>
        </a:bodyPr>
        <a:lstStyle/>
        <a:p>
          <a:pPr marL="0" lvl="0" indent="0" algn="ctr" defTabSz="666750">
            <a:lnSpc>
              <a:spcPct val="90000"/>
            </a:lnSpc>
            <a:spcBef>
              <a:spcPct val="0"/>
            </a:spcBef>
            <a:spcAft>
              <a:spcPct val="35000"/>
            </a:spcAft>
            <a:buNone/>
          </a:pPr>
          <a:r>
            <a:rPr lang="en-US" sz="1500" kern="1200"/>
            <a:t>timestamp: Timestamp indicating when the rating was given</a:t>
          </a:r>
        </a:p>
      </dsp:txBody>
      <dsp:txXfrm>
        <a:off x="8418349" y="1865700"/>
        <a:ext cx="1709718" cy="10258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2C51A-0B9E-FD47-AF35-EF902612AA74}">
      <dsp:nvSpPr>
        <dsp:cNvPr id="0" name=""/>
        <dsp:cNvSpPr/>
      </dsp:nvSpPr>
      <dsp:spPr>
        <a:xfrm>
          <a:off x="0" y="613659"/>
          <a:ext cx="2850356" cy="18099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D29A3F-745A-4641-B249-FBC917EBA203}">
      <dsp:nvSpPr>
        <dsp:cNvPr id="0" name=""/>
        <dsp:cNvSpPr/>
      </dsp:nvSpPr>
      <dsp:spPr>
        <a:xfrm>
          <a:off x="316706" y="914530"/>
          <a:ext cx="2850356" cy="18099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Feature Engineering: Transforming raw data into a format suitable for machine learning algorithms, such as converting categorical data into numerical representations and creating new features based on existing ones.</a:t>
          </a:r>
        </a:p>
      </dsp:txBody>
      <dsp:txXfrm>
        <a:off x="369718" y="967542"/>
        <a:ext cx="2744332" cy="1703952"/>
      </dsp:txXfrm>
    </dsp:sp>
    <dsp:sp modelId="{83EDA0FC-DC93-1342-B508-26B8BAEC6F7F}">
      <dsp:nvSpPr>
        <dsp:cNvPr id="0" name=""/>
        <dsp:cNvSpPr/>
      </dsp:nvSpPr>
      <dsp:spPr>
        <a:xfrm>
          <a:off x="3483768" y="613659"/>
          <a:ext cx="2850356" cy="18099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E3D8FF-9495-AF4D-989A-76D4D0613811}">
      <dsp:nvSpPr>
        <dsp:cNvPr id="0" name=""/>
        <dsp:cNvSpPr/>
      </dsp:nvSpPr>
      <dsp:spPr>
        <a:xfrm>
          <a:off x="3800475" y="914530"/>
          <a:ext cx="2850356" cy="18099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TF-IDF (Term Frequency-Inverse Document Frequency): A numerical statistic used to quantify the importance of words in a document relative to a corpus, helpful for representing movie titles or genres as numerical vectors in recommendation systems.</a:t>
          </a:r>
        </a:p>
      </dsp:txBody>
      <dsp:txXfrm>
        <a:off x="3853487" y="967542"/>
        <a:ext cx="2744332" cy="1703952"/>
      </dsp:txXfrm>
    </dsp:sp>
    <dsp:sp modelId="{9D7ED9EE-3460-C848-BC4B-8B83955692AD}">
      <dsp:nvSpPr>
        <dsp:cNvPr id="0" name=""/>
        <dsp:cNvSpPr/>
      </dsp:nvSpPr>
      <dsp:spPr>
        <a:xfrm>
          <a:off x="6967537" y="613659"/>
          <a:ext cx="2850356" cy="18099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3E0CA3-4CFB-2A49-8F45-9C1039DAA78B}">
      <dsp:nvSpPr>
        <dsp:cNvPr id="0" name=""/>
        <dsp:cNvSpPr/>
      </dsp:nvSpPr>
      <dsp:spPr>
        <a:xfrm>
          <a:off x="7284243" y="914530"/>
          <a:ext cx="2850356" cy="18099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Cosine Similarity: A metric measuring the similarity between two vectors in a multidimensional space by calculating the cosine of the angle between them, commonly used in recommendation systems to find similar items based on their feature representations.</a:t>
          </a:r>
        </a:p>
      </dsp:txBody>
      <dsp:txXfrm>
        <a:off x="7337255" y="967542"/>
        <a:ext cx="2744332" cy="17039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683C2-A04F-D141-A89A-DE0D680B7B53}">
      <dsp:nvSpPr>
        <dsp:cNvPr id="0" name=""/>
        <dsp:cNvSpPr/>
      </dsp:nvSpPr>
      <dsp:spPr>
        <a:xfrm>
          <a:off x="0" y="18238"/>
          <a:ext cx="10134600" cy="12091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a:t>PYTHON</a:t>
          </a:r>
        </a:p>
      </dsp:txBody>
      <dsp:txXfrm>
        <a:off x="59028" y="77266"/>
        <a:ext cx="10016544" cy="1091139"/>
      </dsp:txXfrm>
    </dsp:sp>
    <dsp:sp modelId="{52CAE9D8-3884-4D4E-B05B-6186A2CDD323}">
      <dsp:nvSpPr>
        <dsp:cNvPr id="0" name=""/>
        <dsp:cNvSpPr/>
      </dsp:nvSpPr>
      <dsp:spPr>
        <a:xfrm>
          <a:off x="0" y="1380073"/>
          <a:ext cx="10134600" cy="12091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a:t>GOOGLE COLAB</a:t>
          </a:r>
        </a:p>
      </dsp:txBody>
      <dsp:txXfrm>
        <a:off x="59028" y="1439101"/>
        <a:ext cx="10016544" cy="1091139"/>
      </dsp:txXfrm>
    </dsp:sp>
    <dsp:sp modelId="{E6FE59FE-110B-C141-B7E4-78D7A9866743}">
      <dsp:nvSpPr>
        <dsp:cNvPr id="0" name=""/>
        <dsp:cNvSpPr/>
      </dsp:nvSpPr>
      <dsp:spPr>
        <a:xfrm>
          <a:off x="0" y="2741908"/>
          <a:ext cx="10134600" cy="12091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a:t>STREAMLIT</a:t>
          </a:r>
        </a:p>
      </dsp:txBody>
      <dsp:txXfrm>
        <a:off x="59028" y="2800936"/>
        <a:ext cx="10016544" cy="10911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0C786E-1E95-4B9F-BC40-3B1B40E52220}">
      <dsp:nvSpPr>
        <dsp:cNvPr id="0" name=""/>
        <dsp:cNvSpPr/>
      </dsp:nvSpPr>
      <dsp:spPr>
        <a:xfrm>
          <a:off x="0" y="2125"/>
          <a:ext cx="5343082" cy="1077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4A16A5-DC38-462C-9D52-4D14A09AF1BC}">
      <dsp:nvSpPr>
        <dsp:cNvPr id="0" name=""/>
        <dsp:cNvSpPr/>
      </dsp:nvSpPr>
      <dsp:spPr>
        <a:xfrm>
          <a:off x="325894" y="244526"/>
          <a:ext cx="592535" cy="592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818BD6-E146-474D-B2B2-9AA4270D1C07}">
      <dsp:nvSpPr>
        <dsp:cNvPr id="0" name=""/>
        <dsp:cNvSpPr/>
      </dsp:nvSpPr>
      <dsp:spPr>
        <a:xfrm>
          <a:off x="1244325" y="2125"/>
          <a:ext cx="4098757" cy="107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18" tIns="114018" rIns="114018" bIns="114018" numCol="1" spcCol="1270" anchor="ctr" anchorCtr="0">
          <a:noAutofit/>
        </a:bodyPr>
        <a:lstStyle/>
        <a:p>
          <a:pPr marL="0" lvl="0" indent="0" algn="l" defTabSz="711200">
            <a:lnSpc>
              <a:spcPct val="90000"/>
            </a:lnSpc>
            <a:spcBef>
              <a:spcPct val="0"/>
            </a:spcBef>
            <a:spcAft>
              <a:spcPct val="35000"/>
            </a:spcAft>
            <a:buNone/>
          </a:pPr>
          <a:r>
            <a:rPr lang="en-US" sz="1600" kern="1200"/>
            <a:t>- Serialize Model: Convert the trained recommendation model into a deployable format.</a:t>
          </a:r>
        </a:p>
      </dsp:txBody>
      <dsp:txXfrm>
        <a:off x="1244325" y="2125"/>
        <a:ext cx="4098757" cy="1077337"/>
      </dsp:txXfrm>
    </dsp:sp>
    <dsp:sp modelId="{72F735D2-591D-44D0-BA45-B54F69ADB37A}">
      <dsp:nvSpPr>
        <dsp:cNvPr id="0" name=""/>
        <dsp:cNvSpPr/>
      </dsp:nvSpPr>
      <dsp:spPr>
        <a:xfrm>
          <a:off x="0" y="1348797"/>
          <a:ext cx="5343082" cy="1077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E3E56D-ACD4-4159-898E-BB824FDA4EC3}">
      <dsp:nvSpPr>
        <dsp:cNvPr id="0" name=""/>
        <dsp:cNvSpPr/>
      </dsp:nvSpPr>
      <dsp:spPr>
        <a:xfrm>
          <a:off x="325894" y="1591198"/>
          <a:ext cx="592535" cy="592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6F5AF5-8C86-4B47-AD62-6BF72DA13108}">
      <dsp:nvSpPr>
        <dsp:cNvPr id="0" name=""/>
        <dsp:cNvSpPr/>
      </dsp:nvSpPr>
      <dsp:spPr>
        <a:xfrm>
          <a:off x="1244325" y="1348797"/>
          <a:ext cx="4098757" cy="107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18" tIns="114018" rIns="114018" bIns="114018" numCol="1" spcCol="1270" anchor="ctr" anchorCtr="0">
          <a:noAutofit/>
        </a:bodyPr>
        <a:lstStyle/>
        <a:p>
          <a:pPr marL="0" lvl="0" indent="0" algn="l" defTabSz="711200">
            <a:lnSpc>
              <a:spcPct val="90000"/>
            </a:lnSpc>
            <a:spcBef>
              <a:spcPct val="0"/>
            </a:spcBef>
            <a:spcAft>
              <a:spcPct val="35000"/>
            </a:spcAft>
            <a:buNone/>
          </a:pPr>
          <a:r>
            <a:rPr lang="en-US" sz="1600" kern="1200"/>
            <a:t>- Integration: Seamlessly integrate the model into the production application or system.</a:t>
          </a:r>
        </a:p>
      </dsp:txBody>
      <dsp:txXfrm>
        <a:off x="1244325" y="1348797"/>
        <a:ext cx="4098757" cy="1077337"/>
      </dsp:txXfrm>
    </dsp:sp>
    <dsp:sp modelId="{27DBF9D3-5039-4561-9D0F-BBDDA95EF70E}">
      <dsp:nvSpPr>
        <dsp:cNvPr id="0" name=""/>
        <dsp:cNvSpPr/>
      </dsp:nvSpPr>
      <dsp:spPr>
        <a:xfrm>
          <a:off x="0" y="2695470"/>
          <a:ext cx="5343082" cy="1077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A588C7-4655-4EC5-8A64-B23EDE509DF1}">
      <dsp:nvSpPr>
        <dsp:cNvPr id="0" name=""/>
        <dsp:cNvSpPr/>
      </dsp:nvSpPr>
      <dsp:spPr>
        <a:xfrm>
          <a:off x="325894" y="2937871"/>
          <a:ext cx="592535" cy="592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EC066B-6F8B-4C1F-A321-C3D7D51C2CCE}">
      <dsp:nvSpPr>
        <dsp:cNvPr id="0" name=""/>
        <dsp:cNvSpPr/>
      </dsp:nvSpPr>
      <dsp:spPr>
        <a:xfrm>
          <a:off x="1244325" y="2695470"/>
          <a:ext cx="4098757" cy="107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18" tIns="114018" rIns="114018" bIns="114018" numCol="1" spcCol="1270" anchor="ctr" anchorCtr="0">
          <a:noAutofit/>
        </a:bodyPr>
        <a:lstStyle/>
        <a:p>
          <a:pPr marL="0" lvl="0" indent="0" algn="l" defTabSz="711200">
            <a:lnSpc>
              <a:spcPct val="90000"/>
            </a:lnSpc>
            <a:spcBef>
              <a:spcPct val="0"/>
            </a:spcBef>
            <a:spcAft>
              <a:spcPct val="35000"/>
            </a:spcAft>
            <a:buNone/>
          </a:pPr>
          <a:r>
            <a:rPr lang="en-US" sz="1600" kern="1200"/>
            <a:t>- Scalability and Performance: Optimize system architecture to handle user requests efficiently in real-time.</a:t>
          </a:r>
        </a:p>
      </dsp:txBody>
      <dsp:txXfrm>
        <a:off x="1244325" y="2695470"/>
        <a:ext cx="4098757" cy="1077337"/>
      </dsp:txXfrm>
    </dsp:sp>
    <dsp:sp modelId="{F012F551-5629-4A81-861F-652457A0E425}">
      <dsp:nvSpPr>
        <dsp:cNvPr id="0" name=""/>
        <dsp:cNvSpPr/>
      </dsp:nvSpPr>
      <dsp:spPr>
        <a:xfrm>
          <a:off x="0" y="4042142"/>
          <a:ext cx="5343082" cy="1077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932B9C-C0F8-4892-AF30-1095EB03077E}">
      <dsp:nvSpPr>
        <dsp:cNvPr id="0" name=""/>
        <dsp:cNvSpPr/>
      </dsp:nvSpPr>
      <dsp:spPr>
        <a:xfrm>
          <a:off x="325894" y="4284543"/>
          <a:ext cx="592535" cy="5925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D06E57-511B-422C-B4B4-74B0B4B07953}">
      <dsp:nvSpPr>
        <dsp:cNvPr id="0" name=""/>
        <dsp:cNvSpPr/>
      </dsp:nvSpPr>
      <dsp:spPr>
        <a:xfrm>
          <a:off x="1244325" y="4042142"/>
          <a:ext cx="4098757" cy="107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18" tIns="114018" rIns="114018" bIns="114018" numCol="1" spcCol="1270" anchor="ctr" anchorCtr="0">
          <a:noAutofit/>
        </a:bodyPr>
        <a:lstStyle/>
        <a:p>
          <a:pPr marL="0" lvl="0" indent="0" algn="l" defTabSz="711200">
            <a:lnSpc>
              <a:spcPct val="90000"/>
            </a:lnSpc>
            <a:spcBef>
              <a:spcPct val="0"/>
            </a:spcBef>
            <a:spcAft>
              <a:spcPct val="35000"/>
            </a:spcAft>
            <a:buNone/>
          </a:pPr>
          <a:r>
            <a:rPr lang="en-US" sz="1600" kern="1200"/>
            <a:t>- Monitoring and Maintenance: Implement monitoring tools to track system performance and schedule regular maintenance for updates</a:t>
          </a:r>
        </a:p>
      </dsp:txBody>
      <dsp:txXfrm>
        <a:off x="1244325" y="4042142"/>
        <a:ext cx="4098757" cy="107733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4/22/24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82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4/22/24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99618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4/22/24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3666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4/22/24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92623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4/22/24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084789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4/22/24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85899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4/22/24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4603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4/22/24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1931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4/22/24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92584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4/22/24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99980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4/22/24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01387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4/22/24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3016837"/>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20" r:id="rId6"/>
    <p:sldLayoutId id="2147483715" r:id="rId7"/>
    <p:sldLayoutId id="2147483716" r:id="rId8"/>
    <p:sldLayoutId id="2147483717" r:id="rId9"/>
    <p:sldLayoutId id="2147483719" r:id="rId10"/>
    <p:sldLayoutId id="2147483718"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0925B5-6945-76C9-0D73-ACF4A21684C3}"/>
              </a:ext>
            </a:extLst>
          </p:cNvPr>
          <p:cNvSpPr>
            <a:spLocks noGrp="1"/>
          </p:cNvSpPr>
          <p:nvPr>
            <p:ph type="ctrTitle"/>
          </p:nvPr>
        </p:nvSpPr>
        <p:spPr>
          <a:xfrm>
            <a:off x="6849264" y="733100"/>
            <a:ext cx="4672176" cy="1593540"/>
          </a:xfrm>
        </p:spPr>
        <p:txBody>
          <a:bodyPr vert="horz" lIns="91440" tIns="45720" rIns="91440" bIns="45720" rtlCol="0" anchor="b">
            <a:noAutofit/>
          </a:bodyPr>
          <a:lstStyle/>
          <a:p>
            <a:pPr>
              <a:lnSpc>
                <a:spcPct val="100000"/>
              </a:lnSpc>
            </a:pPr>
            <a:r>
              <a:rPr lang="en-US" b="1" cap="none" dirty="0">
                <a:latin typeface="Times New Roman" panose="02020603050405020304" pitchFamily="18" charset="0"/>
                <a:cs typeface="Times New Roman" panose="02020603050405020304" pitchFamily="18" charset="0"/>
              </a:rPr>
              <a:t>CONTENT BASED MOVIE RECOMMENDATION  SYSTEM </a:t>
            </a:r>
          </a:p>
        </p:txBody>
      </p:sp>
      <p:sp>
        <p:nvSpPr>
          <p:cNvPr id="3" name="Subtitle 2">
            <a:extLst>
              <a:ext uri="{FF2B5EF4-FFF2-40B4-BE49-F238E27FC236}">
                <a16:creationId xmlns:a16="http://schemas.microsoft.com/office/drawing/2014/main" id="{BB297B30-A925-3FBE-0EC5-7CA7A003EE1A}"/>
              </a:ext>
            </a:extLst>
          </p:cNvPr>
          <p:cNvSpPr>
            <a:spLocks noGrp="1"/>
          </p:cNvSpPr>
          <p:nvPr>
            <p:ph type="subTitle" idx="1"/>
          </p:nvPr>
        </p:nvSpPr>
        <p:spPr>
          <a:xfrm>
            <a:off x="7182615" y="2216151"/>
            <a:ext cx="3943575" cy="3390900"/>
          </a:xfrm>
        </p:spPr>
        <p:txBody>
          <a:bodyPr vert="horz" lIns="91440" tIns="45720" rIns="91440" bIns="45720" rtlCol="0" anchor="t">
            <a:normAutofit/>
          </a:bodyPr>
          <a:lstStyle/>
          <a:p>
            <a:endParaRPr lang="en-US" sz="1100" dirty="0">
              <a:solidFill>
                <a:schemeClr val="tx1"/>
              </a:solidFill>
            </a:endParaRPr>
          </a:p>
          <a:p>
            <a:endParaRPr lang="en-US" sz="1100" dirty="0">
              <a:solidFill>
                <a:schemeClr val="tx1"/>
              </a:solidFill>
            </a:endParaRPr>
          </a:p>
          <a:p>
            <a:endParaRPr lang="en-US" sz="1100" dirty="0">
              <a:solidFill>
                <a:schemeClr val="tx1"/>
              </a:solidFill>
            </a:endParaRPr>
          </a:p>
          <a:p>
            <a:r>
              <a:rPr lang="en-US" sz="1400" b="1" dirty="0">
                <a:solidFill>
                  <a:schemeClr val="tx1"/>
                </a:solidFill>
                <a:latin typeface="Times New Roman" panose="02020603050405020304" pitchFamily="18" charset="0"/>
                <a:cs typeface="Times New Roman" panose="02020603050405020304" pitchFamily="18" charset="0"/>
              </a:rPr>
              <a:t>YASHWANTH ATLURI</a:t>
            </a:r>
          </a:p>
          <a:p>
            <a:r>
              <a:rPr lang="en-US" sz="1400" dirty="0">
                <a:solidFill>
                  <a:schemeClr val="tx1"/>
                </a:solidFill>
                <a:latin typeface="Times New Roman" panose="02020603050405020304" pitchFamily="18" charset="0"/>
                <a:cs typeface="Times New Roman" panose="02020603050405020304" pitchFamily="18" charset="0"/>
              </a:rPr>
              <a:t>UU38697</a:t>
            </a:r>
          </a:p>
          <a:p>
            <a:r>
              <a:rPr lang="en-US" sz="1400" dirty="0">
                <a:solidFill>
                  <a:schemeClr val="tx1"/>
                </a:solidFill>
                <a:latin typeface="Times New Roman" panose="02020603050405020304" pitchFamily="18" charset="0"/>
                <a:cs typeface="Times New Roman" panose="02020603050405020304" pitchFamily="18" charset="0"/>
              </a:rPr>
              <a:t>Prepared for: UMBC </a:t>
            </a:r>
          </a:p>
          <a:p>
            <a:r>
              <a:rPr lang="en-US" sz="1400" dirty="0">
                <a:solidFill>
                  <a:schemeClr val="tx1"/>
                </a:solidFill>
                <a:latin typeface="Times New Roman" panose="02020603050405020304" pitchFamily="18" charset="0"/>
                <a:cs typeface="Times New Roman" panose="02020603050405020304" pitchFamily="18" charset="0"/>
              </a:rPr>
              <a:t>Data Science Master Degree Capstone by Dr. </a:t>
            </a:r>
            <a:r>
              <a:rPr lang="en-US" sz="1400" dirty="0" err="1">
                <a:solidFill>
                  <a:schemeClr val="tx1"/>
                </a:solidFill>
                <a:latin typeface="Times New Roman" panose="02020603050405020304" pitchFamily="18" charset="0"/>
                <a:cs typeface="Times New Roman" panose="02020603050405020304" pitchFamily="18" charset="0"/>
              </a:rPr>
              <a:t>Chaojie</a:t>
            </a:r>
            <a:r>
              <a:rPr lang="en-US" sz="1400" dirty="0">
                <a:solidFill>
                  <a:schemeClr val="tx1"/>
                </a:solidFill>
                <a:latin typeface="Times New Roman" panose="02020603050405020304" pitchFamily="18" charset="0"/>
                <a:cs typeface="Times New Roman" panose="02020603050405020304" pitchFamily="18" charset="0"/>
              </a:rPr>
              <a:t> (Jay) Wang</a:t>
            </a:r>
          </a:p>
          <a:p>
            <a:endParaRPr lang="en-US" sz="1100" dirty="0">
              <a:solidFill>
                <a:schemeClr val="tx1"/>
              </a:solidFill>
            </a:endParaRPr>
          </a:p>
          <a:p>
            <a:endParaRPr lang="en-US" sz="1100" dirty="0">
              <a:solidFill>
                <a:schemeClr val="tx1"/>
              </a:solidFill>
            </a:endParaRPr>
          </a:p>
        </p:txBody>
      </p:sp>
      <p:pic>
        <p:nvPicPr>
          <p:cNvPr id="15" name="Picture 14" descr="Phoroptor">
            <a:extLst>
              <a:ext uri="{FF2B5EF4-FFF2-40B4-BE49-F238E27FC236}">
                <a16:creationId xmlns:a16="http://schemas.microsoft.com/office/drawing/2014/main" id="{F0F7BE9C-C023-58A3-9C77-F50C6242D808}"/>
              </a:ext>
            </a:extLst>
          </p:cNvPr>
          <p:cNvPicPr>
            <a:picLocks noChangeAspect="1"/>
          </p:cNvPicPr>
          <p:nvPr/>
        </p:nvPicPr>
        <p:blipFill rotWithShape="1">
          <a:blip r:embed="rId2">
            <a:alphaModFix/>
          </a:blip>
          <a:srcRect l="33703" r="6963" b="-1"/>
          <a:stretch/>
        </p:blipFill>
        <p:spPr>
          <a:xfrm>
            <a:off x="1682" y="10"/>
            <a:ext cx="6096000" cy="6857990"/>
          </a:xfrm>
          <a:prstGeom prst="rect">
            <a:avLst/>
          </a:prstGeom>
        </p:spPr>
      </p:pic>
      <p:grpSp>
        <p:nvGrpSpPr>
          <p:cNvPr id="29" name="Group 28">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30" name="Rectangle 29">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460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3" name="Rectangle 1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7" name="Rectangle 16">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59026"/>
            <a:ext cx="5938866"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3BBFB-D86D-A9F6-1543-B6A3EDB552E3}"/>
              </a:ext>
            </a:extLst>
          </p:cNvPr>
          <p:cNvSpPr>
            <a:spLocks noGrp="1"/>
          </p:cNvSpPr>
          <p:nvPr>
            <p:ph type="title"/>
          </p:nvPr>
        </p:nvSpPr>
        <p:spPr>
          <a:xfrm>
            <a:off x="6759295" y="1066801"/>
            <a:ext cx="4612277" cy="2077328"/>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THANK YOU</a:t>
            </a:r>
            <a:br>
              <a:rPr lang="en-US" sz="2800" kern="1200" cap="all" spc="390" baseline="0" dirty="0">
                <a:solidFill>
                  <a:schemeClr val="tx2"/>
                </a:solidFill>
                <a:latin typeface="+mj-lt"/>
                <a:ea typeface="+mj-ea"/>
                <a:cs typeface="+mj-cs"/>
              </a:rPr>
            </a:br>
            <a:endParaRPr lang="en-US" sz="2800" kern="1200" cap="all" spc="390" baseline="0" dirty="0">
              <a:solidFill>
                <a:schemeClr val="tx2"/>
              </a:solidFill>
              <a:latin typeface="+mj-lt"/>
              <a:ea typeface="+mj-ea"/>
              <a:cs typeface="+mj-cs"/>
            </a:endParaRPr>
          </a:p>
        </p:txBody>
      </p:sp>
      <p:pic>
        <p:nvPicPr>
          <p:cNvPr id="7" name="Graphic 6" descr="Smiling Face with No Fill">
            <a:extLst>
              <a:ext uri="{FF2B5EF4-FFF2-40B4-BE49-F238E27FC236}">
                <a16:creationId xmlns:a16="http://schemas.microsoft.com/office/drawing/2014/main" id="{272884DD-2626-EF12-9627-193DA65642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2434" y="927547"/>
            <a:ext cx="5011133" cy="5011133"/>
          </a:xfrm>
          <a:prstGeom prst="rect">
            <a:avLst/>
          </a:prstGeom>
        </p:spPr>
      </p:pic>
      <p:grpSp>
        <p:nvGrpSpPr>
          <p:cNvPr id="21" name="Group 20">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31691" y="4237480"/>
            <a:ext cx="867485" cy="115439"/>
            <a:chOff x="8910933" y="1861308"/>
            <a:chExt cx="867485" cy="115439"/>
          </a:xfrm>
        </p:grpSpPr>
        <p:sp>
          <p:nvSpPr>
            <p:cNvPr id="22" name="Rectangle 21">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3" name="Straight Connector 22">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177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1188651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5B5E2D-4217-1586-E1AE-1C7259C0CE58}"/>
              </a:ext>
            </a:extLst>
          </p:cNvPr>
          <p:cNvSpPr>
            <a:spLocks noGrp="1"/>
          </p:cNvSpPr>
          <p:nvPr>
            <p:ph type="title"/>
          </p:nvPr>
        </p:nvSpPr>
        <p:spPr>
          <a:xfrm>
            <a:off x="1028700" y="723901"/>
            <a:ext cx="5836920" cy="1288884"/>
          </a:xfrm>
        </p:spPr>
        <p:txBody>
          <a:bodyPr anchor="b">
            <a:normAutofit/>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FBE9D6A-EDD4-A1A9-6E9C-3AE03E709D54}"/>
              </a:ext>
            </a:extLst>
          </p:cNvPr>
          <p:cNvSpPr>
            <a:spLocks noGrp="1"/>
          </p:cNvSpPr>
          <p:nvPr>
            <p:ph idx="1"/>
          </p:nvPr>
        </p:nvSpPr>
        <p:spPr>
          <a:xfrm>
            <a:off x="1266529" y="2732545"/>
            <a:ext cx="5384169" cy="3232826"/>
          </a:xfrm>
        </p:spPr>
        <p:txBody>
          <a:bodyPr anchor="t">
            <a:normAutofit/>
          </a:bodyPr>
          <a:lstStyle/>
          <a:p>
            <a:pPr algn="ctr"/>
            <a:r>
              <a:rPr lang="en-US"/>
              <a:t>The abundance of available content poses a challenge for viewers in finding movies aligned with their tastes. Content-based recommendation systems offer a solution by analyzing the inherent characteristics of movies to deliver personalized suggestions. Join us as we explore the inner workings, benefits, and challenges of these systems, and discover how they are reshaping the way audiences discover and enjoy films.</a:t>
            </a:r>
          </a:p>
        </p:txBody>
      </p:sp>
      <p:pic>
        <p:nvPicPr>
          <p:cNvPr id="7" name="Graphic 6" descr="Film reel">
            <a:extLst>
              <a:ext uri="{FF2B5EF4-FFF2-40B4-BE49-F238E27FC236}">
                <a16:creationId xmlns:a16="http://schemas.microsoft.com/office/drawing/2014/main" id="{6E1FA473-C002-475D-24B2-FFB63C9049B4}"/>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1239" y="1547707"/>
            <a:ext cx="3666392" cy="3666392"/>
          </a:xfrm>
          <a:prstGeom prst="rect">
            <a:avLst/>
          </a:prstGeom>
        </p:spPr>
      </p:pic>
      <p:grpSp>
        <p:nvGrpSpPr>
          <p:cNvPr id="32" name="Group 31">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13418" y="2320171"/>
            <a:ext cx="867485" cy="115439"/>
            <a:chOff x="8910933" y="1861308"/>
            <a:chExt cx="867485" cy="115439"/>
          </a:xfrm>
        </p:grpSpPr>
        <p:sp>
          <p:nvSpPr>
            <p:cNvPr id="33" name="Rectangle 32">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4" name="Straight Connector 33">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7215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33F48-24AA-6D7E-0FAF-850DF368B29D}"/>
              </a:ext>
            </a:extLst>
          </p:cNvPr>
          <p:cNvSpPr>
            <a:spLocks noGrp="1"/>
          </p:cNvSpPr>
          <p:nvPr>
            <p:ph type="title"/>
          </p:nvPr>
        </p:nvSpPr>
        <p:spPr>
          <a:xfrm>
            <a:off x="876300" y="358140"/>
            <a:ext cx="10134600" cy="1288489"/>
          </a:xfrm>
        </p:spPr>
        <p:txBody>
          <a:bodyPr/>
          <a:lstStyle/>
          <a:p>
            <a:r>
              <a:rPr lang="en-US" sz="3200" b="1" i="0" dirty="0">
                <a:effectLst/>
                <a:latin typeface="Times New Roman" panose="02020603050405020304" pitchFamily="18" charset="0"/>
                <a:cs typeface="Times New Roman" panose="02020603050405020304" pitchFamily="18" charset="0"/>
              </a:rPr>
              <a:t>Research Questions:</a:t>
            </a:r>
            <a:endParaRPr lang="en-US"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B9B6C05D-06AD-307A-0199-DC6A74408031}"/>
              </a:ext>
            </a:extLst>
          </p:cNvPr>
          <p:cNvGraphicFramePr>
            <a:graphicFrameLocks noGrp="1"/>
          </p:cNvGraphicFramePr>
          <p:nvPr>
            <p:ph idx="1"/>
            <p:extLst>
              <p:ext uri="{D42A27DB-BD31-4B8C-83A1-F6EECF244321}">
                <p14:modId xmlns:p14="http://schemas.microsoft.com/office/powerpoint/2010/main" val="1927088732"/>
              </p:ext>
            </p:extLst>
          </p:nvPr>
        </p:nvGraphicFramePr>
        <p:xfrm>
          <a:off x="1028700" y="2161903"/>
          <a:ext cx="10134600" cy="3969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2018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1CD63-F07A-A20D-0A16-75214F3B5485}"/>
              </a:ext>
            </a:extLst>
          </p:cNvPr>
          <p:cNvSpPr>
            <a:spLocks noGrp="1"/>
          </p:cNvSpPr>
          <p:nvPr>
            <p:ph type="title"/>
          </p:nvPr>
        </p:nvSpPr>
        <p:spPr>
          <a:xfrm>
            <a:off x="916940" y="307341"/>
            <a:ext cx="10134600" cy="698500"/>
          </a:xfrm>
        </p:spPr>
        <p:txBody>
          <a:bodyPr/>
          <a:lstStyle/>
          <a:p>
            <a:r>
              <a:rPr lang="en-US" b="1" dirty="0">
                <a:latin typeface="Times New Roman" panose="02020603050405020304" pitchFamily="18" charset="0"/>
                <a:cs typeface="Times New Roman" panose="02020603050405020304" pitchFamily="18" charset="0"/>
              </a:rPr>
              <a:t>DATA</a:t>
            </a:r>
          </a:p>
        </p:txBody>
      </p:sp>
      <p:graphicFrame>
        <p:nvGraphicFramePr>
          <p:cNvPr id="20" name="Content Placeholder 2">
            <a:extLst>
              <a:ext uri="{FF2B5EF4-FFF2-40B4-BE49-F238E27FC236}">
                <a16:creationId xmlns:a16="http://schemas.microsoft.com/office/drawing/2014/main" id="{DBFCD432-EF52-B22F-663B-ED18A5FBA2B7}"/>
              </a:ext>
            </a:extLst>
          </p:cNvPr>
          <p:cNvGraphicFramePr>
            <a:graphicFrameLocks noGrp="1"/>
          </p:cNvGraphicFramePr>
          <p:nvPr>
            <p:ph idx="1"/>
          </p:nvPr>
        </p:nvGraphicFramePr>
        <p:xfrm>
          <a:off x="833120" y="1615440"/>
          <a:ext cx="10330180" cy="4515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1418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5D3469-4570-E20C-3A33-7B198CD56B31}"/>
              </a:ext>
            </a:extLst>
          </p:cNvPr>
          <p:cNvSpPr>
            <a:spLocks noGrp="1"/>
          </p:cNvSpPr>
          <p:nvPr>
            <p:ph type="title"/>
          </p:nvPr>
        </p:nvSpPr>
        <p:spPr>
          <a:xfrm>
            <a:off x="1028701" y="963919"/>
            <a:ext cx="10134600" cy="1036994"/>
          </a:xfrm>
        </p:spPr>
        <p:txBody>
          <a:bodyPr anchor="b">
            <a:normAutofit/>
          </a:bodyPr>
          <a:lstStyle/>
          <a:p>
            <a:pPr algn="ctr"/>
            <a:r>
              <a:rPr lang="en-US" b="1" i="0">
                <a:effectLst/>
                <a:latin typeface="Times New Roman" panose="02020603050405020304" pitchFamily="18" charset="0"/>
                <a:cs typeface="Times New Roman" panose="02020603050405020304" pitchFamily="18" charset="0"/>
              </a:rPr>
              <a:t>Features/Predictors</a:t>
            </a:r>
            <a:endParaRPr lang="en-US">
              <a:latin typeface="Times New Roman" panose="02020603050405020304" pitchFamily="18" charset="0"/>
              <a:cs typeface="Times New Roman" panose="02020603050405020304" pitchFamily="18" charset="0"/>
            </a:endParaRPr>
          </a:p>
        </p:txBody>
      </p:sp>
      <p:grpSp>
        <p:nvGrpSpPr>
          <p:cNvPr id="29" name="Group 28">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20" name="Rectangle 19">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8B7AADF1-9602-41D0-40BE-484E8E521C81}"/>
              </a:ext>
            </a:extLst>
          </p:cNvPr>
          <p:cNvGraphicFramePr>
            <a:graphicFrameLocks noGrp="1"/>
          </p:cNvGraphicFramePr>
          <p:nvPr>
            <p:ph idx="1"/>
            <p:extLst>
              <p:ext uri="{D42A27DB-BD31-4B8C-83A1-F6EECF244321}">
                <p14:modId xmlns:p14="http://schemas.microsoft.com/office/powerpoint/2010/main" val="2738198872"/>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9398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3367F9-739D-D46F-FB09-7148D8A438EC}"/>
              </a:ext>
            </a:extLst>
          </p:cNvPr>
          <p:cNvSpPr>
            <a:spLocks noGrp="1"/>
          </p:cNvSpPr>
          <p:nvPr>
            <p:ph type="title"/>
          </p:nvPr>
        </p:nvSpPr>
        <p:spPr>
          <a:xfrm>
            <a:off x="1028701" y="963919"/>
            <a:ext cx="10134600" cy="1036994"/>
          </a:xfrm>
        </p:spPr>
        <p:txBody>
          <a:bodyPr anchor="b">
            <a:normAutofit/>
          </a:bodyPr>
          <a:lstStyle/>
          <a:p>
            <a:pPr algn="ctr"/>
            <a:r>
              <a:rPr lang="en-US" b="1">
                <a:latin typeface="Times New Roman" panose="02020603050405020304" pitchFamily="18" charset="0"/>
                <a:cs typeface="Times New Roman" panose="02020603050405020304" pitchFamily="18" charset="0"/>
              </a:rPr>
              <a:t>Machine learning</a:t>
            </a:r>
            <a:endParaRPr lang="en-US">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7" name="Content Placeholder 2">
            <a:extLst>
              <a:ext uri="{FF2B5EF4-FFF2-40B4-BE49-F238E27FC236}">
                <a16:creationId xmlns:a16="http://schemas.microsoft.com/office/drawing/2014/main" id="{FA1D0BB2-E80E-8FD7-5084-92FFFEBC1C34}"/>
              </a:ext>
            </a:extLst>
          </p:cNvPr>
          <p:cNvGraphicFramePr>
            <a:graphicFrameLocks noGrp="1"/>
          </p:cNvGraphicFramePr>
          <p:nvPr>
            <p:ph idx="1"/>
            <p:extLst>
              <p:ext uri="{D42A27DB-BD31-4B8C-83A1-F6EECF244321}">
                <p14:modId xmlns:p14="http://schemas.microsoft.com/office/powerpoint/2010/main" val="4149238721"/>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895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F196A-9339-3C49-292D-9BA6E32D1163}"/>
              </a:ext>
            </a:extLst>
          </p:cNvPr>
          <p:cNvSpPr>
            <a:spLocks noGrp="1"/>
          </p:cNvSpPr>
          <p:nvPr>
            <p:ph type="title"/>
          </p:nvPr>
        </p:nvSpPr>
        <p:spPr>
          <a:xfrm>
            <a:off x="1028700" y="82510"/>
            <a:ext cx="10134600" cy="1288489"/>
          </a:xfrm>
        </p:spPr>
        <p:txBody>
          <a:bodyPr/>
          <a:lstStyle/>
          <a:p>
            <a:r>
              <a:rPr lang="en-US" b="1" dirty="0">
                <a:latin typeface="Times New Roman" panose="02020603050405020304" pitchFamily="18" charset="0"/>
                <a:cs typeface="Times New Roman" panose="02020603050405020304" pitchFamily="18" charset="0"/>
              </a:rPr>
              <a:t>TOOLS</a:t>
            </a:r>
          </a:p>
        </p:txBody>
      </p:sp>
      <p:graphicFrame>
        <p:nvGraphicFramePr>
          <p:cNvPr id="5" name="Content Placeholder 2">
            <a:extLst>
              <a:ext uri="{FF2B5EF4-FFF2-40B4-BE49-F238E27FC236}">
                <a16:creationId xmlns:a16="http://schemas.microsoft.com/office/drawing/2014/main" id="{73427F83-2B3E-DDDC-9104-746E5C09EE7A}"/>
              </a:ext>
            </a:extLst>
          </p:cNvPr>
          <p:cNvGraphicFramePr>
            <a:graphicFrameLocks noGrp="1"/>
          </p:cNvGraphicFramePr>
          <p:nvPr>
            <p:ph idx="1"/>
            <p:extLst>
              <p:ext uri="{D42A27DB-BD31-4B8C-83A1-F6EECF244321}">
                <p14:modId xmlns:p14="http://schemas.microsoft.com/office/powerpoint/2010/main" val="1692537329"/>
              </p:ext>
            </p:extLst>
          </p:nvPr>
        </p:nvGraphicFramePr>
        <p:xfrm>
          <a:off x="1028700" y="2161903"/>
          <a:ext cx="10134600" cy="3969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567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61928-26B9-BFED-431C-4E9D287FC50B}"/>
              </a:ext>
            </a:extLst>
          </p:cNvPr>
          <p:cNvSpPr>
            <a:spLocks noGrp="1"/>
          </p:cNvSpPr>
          <p:nvPr>
            <p:ph type="title"/>
          </p:nvPr>
        </p:nvSpPr>
        <p:spPr>
          <a:xfrm>
            <a:off x="1028700" y="1028700"/>
            <a:ext cx="4038600" cy="4800600"/>
          </a:xfrm>
        </p:spPr>
        <p:txBody>
          <a:bodyPr anchor="ctr">
            <a:normAutofit/>
          </a:bodyPr>
          <a:lstStyle/>
          <a:p>
            <a:pPr algn="ctr"/>
            <a:r>
              <a:rPr lang="en-US" b="1">
                <a:highlight>
                  <a:srgbClr val="FFFFFF"/>
                </a:highlight>
                <a:latin typeface="Times New Roman" panose="02020603050405020304" pitchFamily="18" charset="0"/>
                <a:cs typeface="Times New Roman" panose="02020603050405020304" pitchFamily="18" charset="0"/>
              </a:rPr>
              <a:t>Model deployment</a:t>
            </a:r>
            <a:endParaRPr lang="en-US">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682908F5-EEC2-07CF-6D24-78543FC61831}"/>
              </a:ext>
            </a:extLst>
          </p:cNvPr>
          <p:cNvGraphicFramePr>
            <a:graphicFrameLocks noGrp="1"/>
          </p:cNvGraphicFramePr>
          <p:nvPr>
            <p:ph idx="1"/>
            <p:extLst>
              <p:ext uri="{D42A27DB-BD31-4B8C-83A1-F6EECF244321}">
                <p14:modId xmlns:p14="http://schemas.microsoft.com/office/powerpoint/2010/main" val="886998034"/>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925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EBD04-EA76-5E2A-54A4-899A3EECEB46}"/>
              </a:ext>
            </a:extLst>
          </p:cNvPr>
          <p:cNvSpPr>
            <a:spLocks noGrp="1"/>
          </p:cNvSpPr>
          <p:nvPr>
            <p:ph type="title"/>
          </p:nvPr>
        </p:nvSpPr>
        <p:spPr>
          <a:xfrm>
            <a:off x="937260" y="82510"/>
            <a:ext cx="10134600" cy="1288489"/>
          </a:xfrm>
        </p:spPr>
        <p:txBody>
          <a:bodyPr/>
          <a:lstStyle/>
          <a:p>
            <a:r>
              <a:rPr lang="en-US" sz="3200" b="1" kern="1200" dirty="0">
                <a:solidFill>
                  <a:schemeClr val="tx1"/>
                </a:solidFill>
                <a:latin typeface="Times New Roman" panose="02020603050405020304" pitchFamily="18" charset="0"/>
                <a:cs typeface="Times New Roman" panose="02020603050405020304" pitchFamily="18" charset="0"/>
              </a:rPr>
              <a:t>Screenshot of deployment</a:t>
            </a:r>
            <a:endParaRPr lang="en-US" dirty="0">
              <a:latin typeface="Times New Roman" panose="02020603050405020304" pitchFamily="18" charset="0"/>
              <a:cs typeface="Times New Roman" panose="02020603050405020304" pitchFamily="18" charset="0"/>
            </a:endParaRPr>
          </a:p>
        </p:txBody>
      </p:sp>
      <p:pic>
        <p:nvPicPr>
          <p:cNvPr id="9" name="Content Placeholder 8" descr="A screenshot of a movie&#10;&#10;Description automatically generated">
            <a:extLst>
              <a:ext uri="{FF2B5EF4-FFF2-40B4-BE49-F238E27FC236}">
                <a16:creationId xmlns:a16="http://schemas.microsoft.com/office/drawing/2014/main" id="{58902104-40D3-14D7-A981-663FBB9429CC}"/>
              </a:ext>
            </a:extLst>
          </p:cNvPr>
          <p:cNvPicPr>
            <a:picLocks noGrp="1" noChangeAspect="1"/>
          </p:cNvPicPr>
          <p:nvPr>
            <p:ph idx="1"/>
          </p:nvPr>
        </p:nvPicPr>
        <p:blipFill>
          <a:blip r:embed="rId2"/>
          <a:stretch>
            <a:fillRect/>
          </a:stretch>
        </p:blipFill>
        <p:spPr>
          <a:xfrm>
            <a:off x="2929880" y="2162175"/>
            <a:ext cx="6332239" cy="3968750"/>
          </a:xfrm>
        </p:spPr>
      </p:pic>
    </p:spTree>
    <p:extLst>
      <p:ext uri="{BB962C8B-B14F-4D97-AF65-F5344CB8AC3E}">
        <p14:creationId xmlns:p14="http://schemas.microsoft.com/office/powerpoint/2010/main" val="3129431634"/>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31</TotalTime>
  <Words>570</Words>
  <Application>Microsoft Macintosh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Bembo</vt:lpstr>
      <vt:lpstr>Times New Roman</vt:lpstr>
      <vt:lpstr>AdornVTI</vt:lpstr>
      <vt:lpstr>CONTENT BASED MOVIE RECOMMENDATION  SYSTEM </vt:lpstr>
      <vt:lpstr>INTRODUCTION</vt:lpstr>
      <vt:lpstr>Research Questions:</vt:lpstr>
      <vt:lpstr>DATA</vt:lpstr>
      <vt:lpstr>Features/Predictors</vt:lpstr>
      <vt:lpstr>Machine learning</vt:lpstr>
      <vt:lpstr>TOOLS</vt:lpstr>
      <vt:lpstr>Model deployment</vt:lpstr>
      <vt:lpstr>Screenshot of deployment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BASED MOVIE RECOMMENDATION  SYSTEM </dc:title>
  <dc:creator>Nithinkumar Allam</dc:creator>
  <cp:lastModifiedBy>Nithinkumar Allam</cp:lastModifiedBy>
  <cp:revision>1</cp:revision>
  <dcterms:created xsi:type="dcterms:W3CDTF">2024-04-22T22:29:57Z</dcterms:created>
  <dcterms:modified xsi:type="dcterms:W3CDTF">2024-04-22T23:01:04Z</dcterms:modified>
</cp:coreProperties>
</file>