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7" r:id="rId2"/>
    <p:sldId id="259" r:id="rId3"/>
    <p:sldId id="258" r:id="rId4"/>
    <p:sldId id="268" r:id="rId5"/>
    <p:sldId id="285" r:id="rId6"/>
    <p:sldId id="304" r:id="rId7"/>
  </p:sldIdLst>
  <p:sldSz cx="9144000" cy="5143500" type="screen16x9"/>
  <p:notesSz cx="6858000" cy="9144000"/>
  <p:embeddedFontLst>
    <p:embeddedFont>
      <p:font typeface="Nunito Sans Black" pitchFamily="2" charset="0"/>
      <p:bold r:id="rId9"/>
      <p:boldItalic r:id="rId10"/>
    </p:embeddedFont>
    <p:embeddedFont>
      <p:font typeface="Nunito Sans ExtraBold" pitchFamily="2" charset="0"/>
      <p:bold r:id="rId11"/>
      <p:boldItalic r:id="rId12"/>
    </p:embeddedFont>
    <p:embeddedFont>
      <p:font typeface="Nunito Sans SemiBold" pitchFamily="2" charset="0"/>
      <p:regular r:id="rId13"/>
      <p:bold r:id="rId14"/>
      <p:italic r:id="rId15"/>
      <p:boldItalic r:id="rId16"/>
    </p:embeddedFont>
    <p:embeddedFont>
      <p:font typeface="Roboto Slab Light" pitchFamily="2" charset="0"/>
      <p:regular r:id="rId17"/>
      <p:bold r:id="rId18"/>
    </p:embeddedFont>
    <p:embeddedFont>
      <p:font typeface="Squada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19235C-DB16-47FE-86D6-A4994D96F721}">
  <a:tblStyle styleId="{A219235C-DB16-47FE-86D6-A4994D96F7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84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7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subTitle" idx="1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cxnSp>
        <p:nvCxnSpPr>
          <p:cNvPr id="211" name="Google Shape;211;p19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19"/>
          <p:cNvSpPr txBox="1">
            <a:spLocks noGrp="1"/>
          </p:cNvSpPr>
          <p:nvPr>
            <p:ph type="subTitle" idx="2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9"/>
          <p:cNvSpPr/>
          <p:nvPr/>
        </p:nvSpPr>
        <p:spPr>
          <a:xfrm flipH="1">
            <a:off x="116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flipH="1">
            <a:off x="116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 flipH="1">
            <a:off x="750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"/>
          <p:cNvSpPr/>
          <p:nvPr/>
        </p:nvSpPr>
        <p:spPr>
          <a:xfrm flipH="1">
            <a:off x="116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hasCustomPrompt="1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5" r:id="rId5"/>
    <p:sldLayoutId id="2147483666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690654" y="-40071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3600" dirty="0"/>
              <a:t>Introduction</a:t>
            </a:r>
            <a:endParaRPr lang="es-ES" sz="3600" b="0" dirty="0"/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1"/>
          </p:nvPr>
        </p:nvSpPr>
        <p:spPr>
          <a:xfrm>
            <a:off x="1149684" y="1702538"/>
            <a:ext cx="4517468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lvl="0" indent="-171450" algn="ctr" rtl="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ES" sz="1600" dirty="0"/>
              <a:t>  My Name is Yash Kihla  I am form Botad,              </a:t>
            </a:r>
            <a:endParaRPr sz="1600" dirty="0"/>
          </a:p>
        </p:txBody>
      </p:sp>
      <p:sp>
        <p:nvSpPr>
          <p:cNvPr id="4" name="Google Shape;326;p33">
            <a:extLst>
              <a:ext uri="{FF2B5EF4-FFF2-40B4-BE49-F238E27FC236}">
                <a16:creationId xmlns:a16="http://schemas.microsoft.com/office/drawing/2014/main" id="{82B677CC-2FFC-F181-BA09-09669ADE8520}"/>
              </a:ext>
            </a:extLst>
          </p:cNvPr>
          <p:cNvSpPr txBox="1">
            <a:spLocks/>
          </p:cNvSpPr>
          <p:nvPr/>
        </p:nvSpPr>
        <p:spPr>
          <a:xfrm>
            <a:off x="1040809" y="2070355"/>
            <a:ext cx="5453133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  I Completed my ui/ux Designing  &amp;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subTitle" idx="2"/>
          </p:nvPr>
        </p:nvSpPr>
        <p:spPr>
          <a:xfrm>
            <a:off x="1541400" y="3454958"/>
            <a:ext cx="6459600" cy="186875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28575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ES" dirty="0"/>
              <a:t>While there is a wide variety of job options, the information technology industry’s future demand continuse to be strong. Therefore, degrees in information technology Will open up a world of possibilities and careers for you. There are always new Jobs available in this industry regardless of your specialisation in information technology</a:t>
            </a:r>
            <a:endParaRPr dirty="0"/>
          </a:p>
        </p:txBody>
      </p:sp>
      <p:sp>
        <p:nvSpPr>
          <p:cNvPr id="348" name="Google Shape;348;p35"/>
          <p:cNvSpPr txBox="1">
            <a:spLocks/>
          </p:cNvSpPr>
          <p:nvPr/>
        </p:nvSpPr>
        <p:spPr>
          <a:xfrm flipH="1">
            <a:off x="1541400" y="1031691"/>
            <a:ext cx="55011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n-US" sz="4000" dirty="0"/>
              <a:t>Career Growth In IT Field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subTitle" idx="1"/>
          </p:nvPr>
        </p:nvSpPr>
        <p:spPr>
          <a:xfrm flipH="1">
            <a:off x="2532869" y="1505838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Software Development</a:t>
            </a:r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2"/>
          </p:nvPr>
        </p:nvSpPr>
        <p:spPr>
          <a:xfrm flipH="1">
            <a:off x="2532869" y="187442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Cybersecurity</a:t>
            </a:r>
            <a:endParaRPr dirty="0"/>
          </a:p>
        </p:txBody>
      </p:sp>
      <p:sp>
        <p:nvSpPr>
          <p:cNvPr id="333" name="Google Shape;333;p34"/>
          <p:cNvSpPr txBox="1">
            <a:spLocks noGrp="1"/>
          </p:cNvSpPr>
          <p:nvPr>
            <p:ph type="subTitle" idx="3"/>
          </p:nvPr>
        </p:nvSpPr>
        <p:spPr>
          <a:xfrm flipH="1">
            <a:off x="2532869" y="2527417"/>
            <a:ext cx="6451500" cy="281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Data Analytics and Science</a:t>
            </a:r>
            <a:endParaRPr dirty="0"/>
          </a:p>
        </p:txBody>
      </p:sp>
      <p:sp>
        <p:nvSpPr>
          <p:cNvPr id="338" name="Google Shape;338;p34"/>
          <p:cNvSpPr txBox="1">
            <a:spLocks noGrp="1"/>
          </p:cNvSpPr>
          <p:nvPr>
            <p:ph type="title" idx="7"/>
          </p:nvPr>
        </p:nvSpPr>
        <p:spPr>
          <a:xfrm>
            <a:off x="1225411" y="17515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01</a:t>
            </a:r>
            <a:endParaRPr b="0"/>
          </a:p>
        </p:txBody>
      </p:sp>
      <p:sp>
        <p:nvSpPr>
          <p:cNvPr id="339" name="Google Shape;339;p34"/>
          <p:cNvSpPr txBox="1">
            <a:spLocks noGrp="1"/>
          </p:cNvSpPr>
          <p:nvPr>
            <p:ph type="title" idx="8"/>
          </p:nvPr>
        </p:nvSpPr>
        <p:spPr>
          <a:xfrm>
            <a:off x="1236044" y="2106773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02</a:t>
            </a:r>
            <a:endParaRPr b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title" idx="9"/>
          </p:nvPr>
        </p:nvSpPr>
        <p:spPr>
          <a:xfrm>
            <a:off x="1236044" y="2519025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03</a:t>
            </a:r>
            <a:endParaRPr b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 idx="15"/>
          </p:nvPr>
        </p:nvSpPr>
        <p:spPr>
          <a:xfrm>
            <a:off x="1213184" y="28892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04</a:t>
            </a:r>
            <a:endParaRPr b="0"/>
          </a:p>
        </p:txBody>
      </p:sp>
      <p:sp>
        <p:nvSpPr>
          <p:cNvPr id="343" name="Google Shape;343;p34"/>
          <p:cNvSpPr txBox="1">
            <a:spLocks noGrp="1"/>
          </p:cNvSpPr>
          <p:nvPr>
            <p:ph type="subTitle" idx="13"/>
          </p:nvPr>
        </p:nvSpPr>
        <p:spPr>
          <a:xfrm flipH="1">
            <a:off x="2541908" y="2856872"/>
            <a:ext cx="6451500" cy="34263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UI/UX Design  || web Designing</a:t>
            </a:r>
            <a:endParaRPr dirty="0"/>
          </a:p>
        </p:txBody>
      </p:sp>
      <p:sp>
        <p:nvSpPr>
          <p:cNvPr id="3" name="Google Shape;342;p34">
            <a:extLst>
              <a:ext uri="{FF2B5EF4-FFF2-40B4-BE49-F238E27FC236}">
                <a16:creationId xmlns:a16="http://schemas.microsoft.com/office/drawing/2014/main" id="{B0EC1114-B9CF-C088-75CA-573AC09E1EB1}"/>
              </a:ext>
            </a:extLst>
          </p:cNvPr>
          <p:cNvSpPr txBox="1">
            <a:spLocks/>
          </p:cNvSpPr>
          <p:nvPr/>
        </p:nvSpPr>
        <p:spPr>
          <a:xfrm>
            <a:off x="1236044" y="3255132"/>
            <a:ext cx="1230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05</a:t>
            </a:r>
          </a:p>
        </p:txBody>
      </p:sp>
      <p:sp>
        <p:nvSpPr>
          <p:cNvPr id="4" name="Google Shape;343;p34">
            <a:extLst>
              <a:ext uri="{FF2B5EF4-FFF2-40B4-BE49-F238E27FC236}">
                <a16:creationId xmlns:a16="http://schemas.microsoft.com/office/drawing/2014/main" id="{F183443D-2DAE-8572-BCD8-2EED6CC0EEC5}"/>
              </a:ext>
            </a:extLst>
          </p:cNvPr>
          <p:cNvSpPr txBox="1">
            <a:spLocks/>
          </p:cNvSpPr>
          <p:nvPr/>
        </p:nvSpPr>
        <p:spPr>
          <a:xfrm flipH="1">
            <a:off x="2554135" y="3263524"/>
            <a:ext cx="64515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s-ES" dirty="0"/>
              <a:t>Networking</a:t>
            </a:r>
          </a:p>
        </p:txBody>
      </p:sp>
      <p:sp>
        <p:nvSpPr>
          <p:cNvPr id="2" name="Google Shape;331;p34">
            <a:extLst>
              <a:ext uri="{FF2B5EF4-FFF2-40B4-BE49-F238E27FC236}">
                <a16:creationId xmlns:a16="http://schemas.microsoft.com/office/drawing/2014/main" id="{812AF2B9-1220-BDD6-6ECA-29664AB3E3CF}"/>
              </a:ext>
            </a:extLst>
          </p:cNvPr>
          <p:cNvSpPr txBox="1">
            <a:spLocks/>
          </p:cNvSpPr>
          <p:nvPr/>
        </p:nvSpPr>
        <p:spPr>
          <a:xfrm flipH="1">
            <a:off x="1541400" y="922759"/>
            <a:ext cx="636720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s-ES" sz="4400" dirty="0"/>
              <a:t>Information Technology Field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>
            <a:spLocks noGrp="1"/>
          </p:cNvSpPr>
          <p:nvPr>
            <p:ph type="title"/>
          </p:nvPr>
        </p:nvSpPr>
        <p:spPr>
          <a:xfrm>
            <a:off x="1391031" y="905452"/>
            <a:ext cx="6666982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Talk About goals, futurt , short term and long term goals….?</a:t>
            </a:r>
            <a:endParaRPr sz="3200" dirty="0"/>
          </a:p>
        </p:txBody>
      </p:sp>
      <p:sp>
        <p:nvSpPr>
          <p:cNvPr id="6" name="Google Shape;432;p44">
            <a:extLst>
              <a:ext uri="{FF2B5EF4-FFF2-40B4-BE49-F238E27FC236}">
                <a16:creationId xmlns:a16="http://schemas.microsoft.com/office/drawing/2014/main" id="{4BD430AA-25DF-B57B-1D18-5C6DA8909DB7}"/>
              </a:ext>
            </a:extLst>
          </p:cNvPr>
          <p:cNvSpPr txBox="1">
            <a:spLocks/>
          </p:cNvSpPr>
          <p:nvPr/>
        </p:nvSpPr>
        <p:spPr>
          <a:xfrm flipH="1">
            <a:off x="1940257" y="2571750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chemeClr val="accent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b="1" dirty="0"/>
              <a:t> Short Term Goals</a:t>
            </a:r>
          </a:p>
        </p:txBody>
      </p:sp>
      <p:sp>
        <p:nvSpPr>
          <p:cNvPr id="7" name="Google Shape;432;p44">
            <a:extLst>
              <a:ext uri="{FF2B5EF4-FFF2-40B4-BE49-F238E27FC236}">
                <a16:creationId xmlns:a16="http://schemas.microsoft.com/office/drawing/2014/main" id="{942D4763-A6D5-B9D9-9957-76895DE99946}"/>
              </a:ext>
            </a:extLst>
          </p:cNvPr>
          <p:cNvSpPr txBox="1">
            <a:spLocks/>
          </p:cNvSpPr>
          <p:nvPr/>
        </p:nvSpPr>
        <p:spPr>
          <a:xfrm flipH="1">
            <a:off x="1908358" y="2953650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chemeClr val="accent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b="1" dirty="0"/>
              <a:t> Long Term Goals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61"/>
          <p:cNvSpPr txBox="1">
            <a:spLocks noGrp="1"/>
          </p:cNvSpPr>
          <p:nvPr>
            <p:ph type="subTitle" idx="2"/>
          </p:nvPr>
        </p:nvSpPr>
        <p:spPr>
          <a:xfrm>
            <a:off x="1265624" y="1711080"/>
            <a:ext cx="5960676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400" dirty="0"/>
              <a:t>Short term goals in it can vary depending on your specific interests, skills, and career aspiration. However, here  are some common short term goals that many it professionals might pursue.</a:t>
            </a:r>
            <a:endParaRPr sz="1400" dirty="0"/>
          </a:p>
        </p:txBody>
      </p:sp>
      <p:sp>
        <p:nvSpPr>
          <p:cNvPr id="2" name="Google Shape;432;p44">
            <a:extLst>
              <a:ext uri="{FF2B5EF4-FFF2-40B4-BE49-F238E27FC236}">
                <a16:creationId xmlns:a16="http://schemas.microsoft.com/office/drawing/2014/main" id="{43FB7D21-8212-AE8F-771A-0C4256A4785F}"/>
              </a:ext>
            </a:extLst>
          </p:cNvPr>
          <p:cNvSpPr txBox="1">
            <a:spLocks/>
          </p:cNvSpPr>
          <p:nvPr/>
        </p:nvSpPr>
        <p:spPr>
          <a:xfrm flipH="1">
            <a:off x="1138624" y="609615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chemeClr val="accent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b="1" dirty="0"/>
              <a:t> Short Term Goals</a:t>
            </a:r>
          </a:p>
        </p:txBody>
      </p:sp>
      <p:sp>
        <p:nvSpPr>
          <p:cNvPr id="3" name="Google Shape;1672;p61">
            <a:extLst>
              <a:ext uri="{FF2B5EF4-FFF2-40B4-BE49-F238E27FC236}">
                <a16:creationId xmlns:a16="http://schemas.microsoft.com/office/drawing/2014/main" id="{6DA1068A-6380-E5A7-0F8B-AFF295279E30}"/>
              </a:ext>
            </a:extLst>
          </p:cNvPr>
          <p:cNvSpPr txBox="1">
            <a:spLocks/>
          </p:cNvSpPr>
          <p:nvPr/>
        </p:nvSpPr>
        <p:spPr>
          <a:xfrm>
            <a:off x="1265624" y="2656701"/>
            <a:ext cx="5960676" cy="28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chemeClr val="accent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285750">
              <a:spcBef>
                <a:spcPts val="0"/>
              </a:spcBef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400" dirty="0"/>
              <a:t>I see my self is good potions.</a:t>
            </a:r>
          </a:p>
        </p:txBody>
      </p:sp>
      <p:sp>
        <p:nvSpPr>
          <p:cNvPr id="4" name="Google Shape;1672;p61">
            <a:extLst>
              <a:ext uri="{FF2B5EF4-FFF2-40B4-BE49-F238E27FC236}">
                <a16:creationId xmlns:a16="http://schemas.microsoft.com/office/drawing/2014/main" id="{B5D01A95-4242-F242-F4C8-1A3BAAB4A6A7}"/>
              </a:ext>
            </a:extLst>
          </p:cNvPr>
          <p:cNvSpPr txBox="1">
            <a:spLocks/>
          </p:cNvSpPr>
          <p:nvPr/>
        </p:nvSpPr>
        <p:spPr>
          <a:xfrm>
            <a:off x="1265624" y="2990740"/>
            <a:ext cx="5960676" cy="2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chemeClr val="accent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285750">
              <a:spcBef>
                <a:spcPts val="0"/>
              </a:spcBef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400" dirty="0"/>
              <a:t>Learn a new tool or Software.</a:t>
            </a:r>
          </a:p>
        </p:txBody>
      </p:sp>
      <p:sp>
        <p:nvSpPr>
          <p:cNvPr id="5" name="Google Shape;1672;p61">
            <a:extLst>
              <a:ext uri="{FF2B5EF4-FFF2-40B4-BE49-F238E27FC236}">
                <a16:creationId xmlns:a16="http://schemas.microsoft.com/office/drawing/2014/main" id="{3A95FD2A-5112-CA15-F451-C83FC44E3E1D}"/>
              </a:ext>
            </a:extLst>
          </p:cNvPr>
          <p:cNvSpPr txBox="1">
            <a:spLocks/>
          </p:cNvSpPr>
          <p:nvPr/>
        </p:nvSpPr>
        <p:spPr>
          <a:xfrm>
            <a:off x="1265624" y="3350776"/>
            <a:ext cx="5960676" cy="2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chemeClr val="accent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285750">
              <a:spcBef>
                <a:spcPts val="0"/>
              </a:spcBef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400" dirty="0"/>
              <a:t>Enhance Technical Skills.</a:t>
            </a:r>
          </a:p>
        </p:txBody>
      </p:sp>
      <p:sp>
        <p:nvSpPr>
          <p:cNvPr id="6" name="Google Shape;1672;p61">
            <a:extLst>
              <a:ext uri="{FF2B5EF4-FFF2-40B4-BE49-F238E27FC236}">
                <a16:creationId xmlns:a16="http://schemas.microsoft.com/office/drawing/2014/main" id="{9C9A8247-BDA7-1C83-26A5-137246A723CB}"/>
              </a:ext>
            </a:extLst>
          </p:cNvPr>
          <p:cNvSpPr txBox="1">
            <a:spLocks/>
          </p:cNvSpPr>
          <p:nvPr/>
        </p:nvSpPr>
        <p:spPr>
          <a:xfrm>
            <a:off x="1265624" y="3680062"/>
            <a:ext cx="5960676" cy="2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chemeClr val="accent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285750">
              <a:spcBef>
                <a:spcPts val="0"/>
              </a:spcBef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400" dirty="0"/>
              <a:t>Skill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61"/>
          <p:cNvSpPr txBox="1">
            <a:spLocks noGrp="1"/>
          </p:cNvSpPr>
          <p:nvPr>
            <p:ph type="subTitle" idx="1"/>
          </p:nvPr>
        </p:nvSpPr>
        <p:spPr>
          <a:xfrm>
            <a:off x="6517758" y="4344965"/>
            <a:ext cx="2066858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THANKS!</a:t>
            </a:r>
            <a:endParaRPr dirty="0"/>
          </a:p>
        </p:txBody>
      </p:sp>
      <p:sp>
        <p:nvSpPr>
          <p:cNvPr id="2" name="Google Shape;432;p44">
            <a:extLst>
              <a:ext uri="{FF2B5EF4-FFF2-40B4-BE49-F238E27FC236}">
                <a16:creationId xmlns:a16="http://schemas.microsoft.com/office/drawing/2014/main" id="{43FB7D21-8212-AE8F-771A-0C4256A4785F}"/>
              </a:ext>
            </a:extLst>
          </p:cNvPr>
          <p:cNvSpPr txBox="1">
            <a:spLocks/>
          </p:cNvSpPr>
          <p:nvPr/>
        </p:nvSpPr>
        <p:spPr>
          <a:xfrm flipH="1">
            <a:off x="960824" y="878366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chemeClr val="accent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b="1" dirty="0"/>
              <a:t> Long Term Goals</a:t>
            </a:r>
          </a:p>
        </p:txBody>
      </p:sp>
      <p:sp>
        <p:nvSpPr>
          <p:cNvPr id="3" name="Google Shape;1672;p61">
            <a:extLst>
              <a:ext uri="{FF2B5EF4-FFF2-40B4-BE49-F238E27FC236}">
                <a16:creationId xmlns:a16="http://schemas.microsoft.com/office/drawing/2014/main" id="{BB723286-6EB6-59F9-40D9-2DE37753EB76}"/>
              </a:ext>
            </a:extLst>
          </p:cNvPr>
          <p:cNvSpPr txBox="1">
            <a:spLocks/>
          </p:cNvSpPr>
          <p:nvPr/>
        </p:nvSpPr>
        <p:spPr>
          <a:xfrm>
            <a:off x="1138624" y="2219720"/>
            <a:ext cx="5960676" cy="25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chemeClr val="accent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285750">
              <a:spcBef>
                <a:spcPts val="0"/>
              </a:spcBef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400" dirty="0"/>
              <a:t>Continuous Learning and Growth.</a:t>
            </a:r>
          </a:p>
        </p:txBody>
      </p:sp>
      <p:sp>
        <p:nvSpPr>
          <p:cNvPr id="5" name="Google Shape;1672;p61">
            <a:extLst>
              <a:ext uri="{FF2B5EF4-FFF2-40B4-BE49-F238E27FC236}">
                <a16:creationId xmlns:a16="http://schemas.microsoft.com/office/drawing/2014/main" id="{10971529-4FA7-C538-D357-C9E5C976D4A1}"/>
              </a:ext>
            </a:extLst>
          </p:cNvPr>
          <p:cNvSpPr txBox="1">
            <a:spLocks/>
          </p:cNvSpPr>
          <p:nvPr/>
        </p:nvSpPr>
        <p:spPr>
          <a:xfrm>
            <a:off x="1138624" y="2583687"/>
            <a:ext cx="5960676" cy="25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chemeClr val="accent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285750">
              <a:spcBef>
                <a:spcPts val="0"/>
              </a:spcBef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400" dirty="0"/>
              <a:t>Becoming a design leader or Manager.</a:t>
            </a:r>
          </a:p>
        </p:txBody>
      </p:sp>
      <p:sp>
        <p:nvSpPr>
          <p:cNvPr id="6" name="Google Shape;1672;p61">
            <a:extLst>
              <a:ext uri="{FF2B5EF4-FFF2-40B4-BE49-F238E27FC236}">
                <a16:creationId xmlns:a16="http://schemas.microsoft.com/office/drawing/2014/main" id="{93389D01-9CD4-C2C6-2C55-26FAB1571979}"/>
              </a:ext>
            </a:extLst>
          </p:cNvPr>
          <p:cNvSpPr txBox="1">
            <a:spLocks/>
          </p:cNvSpPr>
          <p:nvPr/>
        </p:nvSpPr>
        <p:spPr>
          <a:xfrm>
            <a:off x="1138624" y="2947654"/>
            <a:ext cx="5960676" cy="25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chemeClr val="accent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285750">
              <a:spcBef>
                <a:spcPts val="0"/>
              </a:spcBef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400" dirty="0"/>
              <a:t>Mastering a specifie technology network.</a:t>
            </a:r>
          </a:p>
        </p:txBody>
      </p:sp>
      <p:sp>
        <p:nvSpPr>
          <p:cNvPr id="7" name="Google Shape;1672;p61">
            <a:extLst>
              <a:ext uri="{FF2B5EF4-FFF2-40B4-BE49-F238E27FC236}">
                <a16:creationId xmlns:a16="http://schemas.microsoft.com/office/drawing/2014/main" id="{85B33102-F8B3-8451-96B3-AAA10BF2225D}"/>
              </a:ext>
            </a:extLst>
          </p:cNvPr>
          <p:cNvSpPr txBox="1">
            <a:spLocks/>
          </p:cNvSpPr>
          <p:nvPr/>
        </p:nvSpPr>
        <p:spPr>
          <a:xfrm>
            <a:off x="1138624" y="1642166"/>
            <a:ext cx="5960676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chemeClr val="accent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285750">
              <a:spcBef>
                <a:spcPts val="0"/>
              </a:spcBef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400" dirty="0"/>
              <a:t>In next 5 years I so my self  best expanding and learning a new improuved my skills   </a:t>
            </a:r>
          </a:p>
        </p:txBody>
      </p:sp>
      <p:sp>
        <p:nvSpPr>
          <p:cNvPr id="10" name="Google Shape;1672;p61">
            <a:extLst>
              <a:ext uri="{FF2B5EF4-FFF2-40B4-BE49-F238E27FC236}">
                <a16:creationId xmlns:a16="http://schemas.microsoft.com/office/drawing/2014/main" id="{ECBB40CE-9BE5-017C-B6C8-B5EC30025CBD}"/>
              </a:ext>
            </a:extLst>
          </p:cNvPr>
          <p:cNvSpPr txBox="1">
            <a:spLocks/>
          </p:cNvSpPr>
          <p:nvPr/>
        </p:nvSpPr>
        <p:spPr>
          <a:xfrm>
            <a:off x="1138624" y="3248739"/>
            <a:ext cx="5960676" cy="25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chemeClr val="accent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285750">
              <a:spcBef>
                <a:spcPts val="0"/>
              </a:spcBef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400" dirty="0"/>
              <a:t>Building a strong Professional network</a:t>
            </a:r>
          </a:p>
        </p:txBody>
      </p:sp>
    </p:spTree>
    <p:extLst>
      <p:ext uri="{BB962C8B-B14F-4D97-AF65-F5344CB8AC3E}">
        <p14:creationId xmlns:p14="http://schemas.microsoft.com/office/powerpoint/2010/main" val="814088433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233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Wingdings</vt:lpstr>
      <vt:lpstr>Nunito Sans SemiBold</vt:lpstr>
      <vt:lpstr>Nunito Sans Black</vt:lpstr>
      <vt:lpstr>Courier New</vt:lpstr>
      <vt:lpstr>Nunito Sans ExtraBold</vt:lpstr>
      <vt:lpstr>Arial</vt:lpstr>
      <vt:lpstr>Calibri</vt:lpstr>
      <vt:lpstr>Roboto Slab Light</vt:lpstr>
      <vt:lpstr>Squada One</vt:lpstr>
      <vt:lpstr>Elegant waves by slidesgo</vt:lpstr>
      <vt:lpstr>Introduction</vt:lpstr>
      <vt:lpstr>PowerPoint Presentation</vt:lpstr>
      <vt:lpstr>01</vt:lpstr>
      <vt:lpstr>Talk About goals, futurt , short term and long term goals….?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</dc:title>
  <dc:creator>Yash Kihla</dc:creator>
  <cp:lastModifiedBy>yp rathod02</cp:lastModifiedBy>
  <cp:revision>13</cp:revision>
  <dcterms:modified xsi:type="dcterms:W3CDTF">2024-05-13T15:36:58Z</dcterms:modified>
</cp:coreProperties>
</file>