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98" r:id="rId4"/>
    <p:sldId id="296" r:id="rId5"/>
    <p:sldId id="297" r:id="rId6"/>
    <p:sldId id="300" r:id="rId7"/>
    <p:sldId id="299" r:id="rId8"/>
    <p:sldId id="302" r:id="rId9"/>
    <p:sldId id="301" r:id="rId10"/>
    <p:sldId id="294" r:id="rId11"/>
  </p:sldIdLst>
  <p:sldSz cx="9144000" cy="5143500" type="screen16x9"/>
  <p:notesSz cx="6858000" cy="9144000"/>
  <p:embeddedFontLst>
    <p:embeddedFont>
      <p:font typeface="Red Hat Display" panose="020B0604020202020204" charset="0"/>
      <p:regular r:id="rId13"/>
      <p:bold r:id="rId14"/>
      <p:italic r:id="rId15"/>
      <p:boldItalic r:id="rId16"/>
    </p:embeddedFont>
    <p:embeddedFont>
      <p:font typeface="Red Hat Tex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6384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97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01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8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Hospital Management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" y="1124043"/>
            <a:ext cx="2895314" cy="2895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5112" y="970154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ed Hat Display" panose="020B0604020202020204" charset="0"/>
              </a:rPr>
              <a:t>Python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950" y="2080513"/>
            <a:ext cx="4241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 YOU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161" y="845648"/>
            <a:ext cx="411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TEAM 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3161" y="1602251"/>
            <a:ext cx="6552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Yashraj Damji</a:t>
            </a:r>
          </a:p>
          <a:p>
            <a:r>
              <a:rPr lang="en-US" sz="24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Shreyas Kulkarni</a:t>
            </a:r>
          </a:p>
          <a:p>
            <a:r>
              <a:rPr lang="en-US" sz="24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Atharva Bhadange</a:t>
            </a:r>
          </a:p>
          <a:p>
            <a:r>
              <a:rPr lang="en-US" sz="24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Harsh Upadhye</a:t>
            </a:r>
          </a:p>
          <a:p>
            <a:r>
              <a:rPr lang="en-US" sz="24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Abhishek Bhosle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should have MySQLdb</a:t>
            </a:r>
          </a:p>
          <a:p>
            <a:r>
              <a:rPr lang="en-US" dirty="0"/>
              <a:t>Must install python 3</a:t>
            </a:r>
          </a:p>
          <a:p>
            <a:r>
              <a:rPr lang="en-US" dirty="0"/>
              <a:t>Computer System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180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600" dirty="0"/>
              <a:t>The project Hospital Management system includes registration of patients, storing their details into the system, and also Helps for billing. 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We have Secured  Hospital Management System with Login Functionality  Only id Password Known can add data into the database. The data can be retrieved easily. The interface is very user-friendly. The data are well protected for personal use and makes the data processing very fast.</a:t>
            </a:r>
          </a:p>
          <a:p>
            <a:pPr marL="762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45495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manage patient data</a:t>
            </a:r>
          </a:p>
          <a:p>
            <a:r>
              <a:rPr lang="en-US" dirty="0"/>
              <a:t>Simple UI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Facility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8836860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8776" y="548227"/>
            <a:ext cx="28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8776" y="885805"/>
            <a:ext cx="8079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1 : Start </a:t>
            </a:r>
          </a:p>
          <a:p>
            <a:endParaRPr lang="en-US" sz="9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2 : show the login Page </a:t>
            </a:r>
          </a:p>
          <a:p>
            <a:endParaRPr lang="en-US" sz="9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3 : If login successfully show dashboard </a:t>
            </a:r>
          </a:p>
          <a:p>
            <a:endParaRPr lang="en-US" sz="9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4 : else show login Denied </a:t>
            </a:r>
          </a:p>
          <a:p>
            <a:endParaRPr lang="en-US" sz="9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5 :on Dashboard if button 1 selected then follow steps Step </a:t>
            </a:r>
            <a:r>
              <a:rPr lang="en-US" sz="900" dirty="0" err="1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) Show input fields &amp; labels </a:t>
            </a:r>
          </a:p>
          <a:p>
            <a:endParaRPr lang="en-US" sz="9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		          Step  ii) store inputted values into Database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6 : on Dashboard if Button show Patients then execute following steps Step </a:t>
            </a:r>
            <a:r>
              <a:rPr lang="en-US" sz="900" dirty="0" err="1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) show retrieved data from Database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			        Step ii) show Edit &amp; Delete Buttons </a:t>
            </a:r>
          </a:p>
          <a:p>
            <a:endParaRPr lang="en-US" sz="9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7 :on Dashboard if Button Add appointment selected then execute following steps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               Step </a:t>
            </a:r>
            <a:r>
              <a:rPr lang="en-US" sz="900" dirty="0" err="1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) show input fields with labels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               Step ii) store inputted values.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8 : On Dashboard if Button show appointment clicked then execute following steps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Step </a:t>
            </a:r>
            <a:r>
              <a:rPr lang="en-US" sz="900" dirty="0" err="1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) show retrieved data from Database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Step ii) Show Edit &amp; Delete buttons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9 : on Dashboard if Button create Bill clicked then execute following steps.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Step </a:t>
            </a:r>
            <a:r>
              <a:rPr lang="en-US" sz="900" dirty="0" err="1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) Show input fields with labels.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Step ii) store inputted values into Database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Step iii) Show submit Button. 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Step 10 : on Dashboard if Button show Bill clicked then execute following steps.</a:t>
            </a:r>
          </a:p>
          <a:p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	Step </a:t>
            </a:r>
            <a:r>
              <a:rPr lang="en-US" sz="900" dirty="0" err="1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Red Hat Text"/>
                <a:ea typeface="Red Hat Text"/>
                <a:cs typeface="Red Hat Text"/>
                <a:sym typeface="Red Hat Text"/>
              </a:rPr>
              <a:t>) show retrieved data from database</a:t>
            </a:r>
            <a:endParaRPr lang="en-IN" sz="900" dirty="0">
              <a:solidFill>
                <a:schemeClr val="bg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67334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4275" y="565701"/>
            <a:ext cx="958845" cy="2589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9073" y="493480"/>
            <a:ext cx="89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Red Hat Display" panose="020B0604020202020204" charset="0"/>
              </a:rPr>
              <a:t>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906" y="2048718"/>
            <a:ext cx="122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Flow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Chart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37984" y="815004"/>
            <a:ext cx="8129" cy="141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3728526" y="959475"/>
            <a:ext cx="1818915" cy="305279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6563" y="981947"/>
            <a:ext cx="1373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Red Hat Display" panose="020B0604020202020204" charset="0"/>
              </a:rPr>
              <a:t>Show login page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4015333" y="1417897"/>
            <a:ext cx="1255776" cy="696971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0321" y="1497490"/>
            <a:ext cx="91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Red Hat Display" panose="020B0604020202020204" charset="0"/>
              </a:rPr>
              <a:t>false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2332395" y="1757471"/>
            <a:ext cx="1299411" cy="295812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22" idx="1"/>
          </p:cNvCxnSpPr>
          <p:nvPr/>
        </p:nvCxnSpPr>
        <p:spPr>
          <a:xfrm>
            <a:off x="3596355" y="1766382"/>
            <a:ext cx="4189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45526" y="1736625"/>
            <a:ext cx="87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Red Hat Display" panose="020B0604020202020204" charset="0"/>
              </a:rPr>
              <a:t>Show invalid password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5320" y="1511648"/>
            <a:ext cx="103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If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Pass=‘True’</a:t>
            </a:r>
          </a:p>
        </p:txBody>
      </p:sp>
      <p:cxnSp>
        <p:nvCxnSpPr>
          <p:cNvPr id="16" name="Straight Connector 15"/>
          <p:cNvCxnSpPr>
            <a:stCxn id="9" idx="4"/>
            <a:endCxn id="22" idx="0"/>
          </p:cNvCxnSpPr>
          <p:nvPr/>
        </p:nvCxnSpPr>
        <p:spPr>
          <a:xfrm>
            <a:off x="4637984" y="1264754"/>
            <a:ext cx="5237" cy="1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2320848" y="2315093"/>
            <a:ext cx="1000571" cy="606649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ata 18"/>
          <p:cNvSpPr/>
          <p:nvPr/>
        </p:nvSpPr>
        <p:spPr>
          <a:xfrm>
            <a:off x="1886011" y="3057693"/>
            <a:ext cx="1481373" cy="3575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07626" y="2294427"/>
            <a:ext cx="4882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ata 23"/>
          <p:cNvSpPr/>
          <p:nvPr/>
        </p:nvSpPr>
        <p:spPr>
          <a:xfrm>
            <a:off x="1470421" y="3543220"/>
            <a:ext cx="1625451" cy="378135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cision 24"/>
          <p:cNvSpPr/>
          <p:nvPr/>
        </p:nvSpPr>
        <p:spPr>
          <a:xfrm>
            <a:off x="3470921" y="2313263"/>
            <a:ext cx="1010652" cy="606649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/>
          <p:cNvSpPr/>
          <p:nvPr/>
        </p:nvSpPr>
        <p:spPr>
          <a:xfrm>
            <a:off x="4646564" y="2310565"/>
            <a:ext cx="1026548" cy="606649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/>
          <p:cNvSpPr/>
          <p:nvPr/>
        </p:nvSpPr>
        <p:spPr>
          <a:xfrm>
            <a:off x="5941073" y="2281440"/>
            <a:ext cx="1051904" cy="606649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cision 27"/>
          <p:cNvSpPr/>
          <p:nvPr/>
        </p:nvSpPr>
        <p:spPr>
          <a:xfrm>
            <a:off x="7164601" y="2301141"/>
            <a:ext cx="1065654" cy="616073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>
            <a:off x="3132117" y="3053984"/>
            <a:ext cx="1481373" cy="3575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>
            <a:off x="2935007" y="3548037"/>
            <a:ext cx="1481373" cy="380835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>
            <a:off x="4382157" y="3043833"/>
            <a:ext cx="1481373" cy="3575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>
            <a:off x="4312321" y="3556277"/>
            <a:ext cx="1481373" cy="3575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>
            <a:off x="5723177" y="3022075"/>
            <a:ext cx="1481373" cy="3575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ata 33"/>
          <p:cNvSpPr/>
          <p:nvPr/>
        </p:nvSpPr>
        <p:spPr>
          <a:xfrm>
            <a:off x="6988789" y="3024798"/>
            <a:ext cx="1481373" cy="3575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22" idx="2"/>
          </p:cNvCxnSpPr>
          <p:nvPr/>
        </p:nvCxnSpPr>
        <p:spPr>
          <a:xfrm>
            <a:off x="4643221" y="2114868"/>
            <a:ext cx="2892" cy="171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</p:cNvCxnSpPr>
          <p:nvPr/>
        </p:nvCxnSpPr>
        <p:spPr>
          <a:xfrm flipH="1">
            <a:off x="2821133" y="2921742"/>
            <a:ext cx="1" cy="14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2"/>
            <a:endCxn id="33" idx="1"/>
          </p:cNvCxnSpPr>
          <p:nvPr/>
        </p:nvCxnSpPr>
        <p:spPr>
          <a:xfrm flipH="1">
            <a:off x="6463864" y="2888089"/>
            <a:ext cx="3161" cy="133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78906" y="3403417"/>
            <a:ext cx="0" cy="14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263664" y="3394298"/>
            <a:ext cx="0" cy="15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4" idx="4"/>
          </p:cNvCxnSpPr>
          <p:nvPr/>
        </p:nvCxnSpPr>
        <p:spPr>
          <a:xfrm>
            <a:off x="2283147" y="3921355"/>
            <a:ext cx="0" cy="176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903924" y="3366033"/>
            <a:ext cx="3166" cy="732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83147" y="4098263"/>
            <a:ext cx="5671737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4103688" y="4319247"/>
            <a:ext cx="1217557" cy="2475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712467" y="4098263"/>
            <a:ext cx="8294" cy="22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18599" y="3037028"/>
            <a:ext cx="969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Red Hat Display" panose="020B0604020202020204" charset="0"/>
              </a:rPr>
              <a:t>Show input field &amp; labels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87216" y="3047062"/>
            <a:ext cx="11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Red Hat Display" panose="020B0604020202020204" charset="0"/>
              </a:rPr>
              <a:t>Show retrieved data from database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3565" y="4321753"/>
            <a:ext cx="8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ed Hat Display" panose="020B0604020202020204" charset="0"/>
              </a:rPr>
              <a:t>End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00972" y="3012520"/>
            <a:ext cx="12691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Red Hat Display" panose="020B0604020202020204" charset="0"/>
              </a:rPr>
              <a:t>Display tk window dashboard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67066" y="3005938"/>
            <a:ext cx="13809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ed Hat Display" panose="020B0604020202020204" charset="0"/>
              </a:rPr>
              <a:t>Show retrieved data from 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94226" y="3034811"/>
            <a:ext cx="116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ed Hat Display" panose="020B0604020202020204" charset="0"/>
              </a:rPr>
              <a:t>Show input fields with labels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50186" y="3582513"/>
            <a:ext cx="1445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ed Hat Display" panose="020B0604020202020204" charset="0"/>
              </a:rPr>
              <a:t>Store input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153380" y="3530705"/>
            <a:ext cx="1068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Red Hat Display" panose="020B0604020202020204" charset="0"/>
              </a:rPr>
              <a:t>Show edit &amp; delete buttons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29768" y="3504199"/>
            <a:ext cx="1204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Red Hat Display" panose="020B0604020202020204" charset="0"/>
              </a:rPr>
              <a:t>Store inputted values and show submit button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38779" y="2328328"/>
            <a:ext cx="95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If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B1 clicked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5475" y="2290523"/>
            <a:ext cx="9088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If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B2 clicked</a:t>
            </a:r>
          </a:p>
          <a:p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01643" y="2307980"/>
            <a:ext cx="127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If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B3 clicked</a:t>
            </a:r>
          </a:p>
          <a:p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5982390" y="2304606"/>
            <a:ext cx="9468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If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B4 clicked</a:t>
            </a:r>
          </a:p>
          <a:p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32835" y="2309109"/>
            <a:ext cx="13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If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ed Hat Display" panose="020B0604020202020204" charset="0"/>
              </a:rPr>
              <a:t>B5 clicked</a:t>
            </a:r>
          </a:p>
          <a:p>
            <a:endParaRPr lang="en-US" sz="1200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7690312" y="2928692"/>
            <a:ext cx="6096" cy="10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978564" y="2914713"/>
            <a:ext cx="342" cy="155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807626" y="3393813"/>
            <a:ext cx="0" cy="136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6" idx="2"/>
            <a:endCxn id="85" idx="0"/>
          </p:cNvCxnSpPr>
          <p:nvPr/>
        </p:nvCxnSpPr>
        <p:spPr>
          <a:xfrm>
            <a:off x="5159838" y="2917214"/>
            <a:ext cx="15460" cy="117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187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9E83-28AB-410B-B622-2126B536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93" y="1367503"/>
            <a:ext cx="7056694" cy="2019410"/>
          </a:xfrm>
        </p:spPr>
        <p:txBody>
          <a:bodyPr/>
          <a:lstStyle/>
          <a:p>
            <a:r>
              <a:rPr lang="en-US" dirty="0"/>
              <a:t>Now Let’s Take Look At </a:t>
            </a:r>
            <a:br>
              <a:rPr lang="en-US" dirty="0"/>
            </a:br>
            <a:r>
              <a:rPr lang="en-US" dirty="0"/>
              <a:t>                 Software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1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/>
              <a:t>Our project is to satisfy the needs to manage our project work. Several user friendly coding have also adopted. This package shall prove to be a powerful package in satisfying all the requirements of the hospital. The objective of software planning is to provide a frame work that enables the manger to make reasonable estimates made within a limited time frame at the beginning of the software project and should be updated regularly as the project progresses.</a:t>
            </a:r>
          </a:p>
        </p:txBody>
      </p:sp>
    </p:spTree>
    <p:extLst>
      <p:ext uri="{BB962C8B-B14F-4D97-AF65-F5344CB8AC3E}">
        <p14:creationId xmlns:p14="http://schemas.microsoft.com/office/powerpoint/2010/main" val="28752436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497</Words>
  <Application>Microsoft Office PowerPoint</Application>
  <PresentationFormat>On-screen Show (16:9)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Red Hat Text</vt:lpstr>
      <vt:lpstr>Red Hat Display</vt:lpstr>
      <vt:lpstr>Arial</vt:lpstr>
      <vt:lpstr>Timandra template</vt:lpstr>
      <vt:lpstr>Hospital Management System</vt:lpstr>
      <vt:lpstr>PowerPoint Presentation</vt:lpstr>
      <vt:lpstr>Prerequisites</vt:lpstr>
      <vt:lpstr>Introduction</vt:lpstr>
      <vt:lpstr>Advantages</vt:lpstr>
      <vt:lpstr>PowerPoint Presentation</vt:lpstr>
      <vt:lpstr>PowerPoint Presentation</vt:lpstr>
      <vt:lpstr>Now Let’s Take Look At                   Software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Shreyas Kulkarni</dc:creator>
  <cp:lastModifiedBy>Yashraj Damji</cp:lastModifiedBy>
  <cp:revision>27</cp:revision>
  <dcterms:modified xsi:type="dcterms:W3CDTF">2022-01-10T04:55:36Z</dcterms:modified>
</cp:coreProperties>
</file>