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20/9/21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26/9/21 – 27/9/21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b="1" dirty="0"/>
            <a:t>Deployment 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b="1" dirty="0"/>
            <a:t>Collection of Row data &amp; Discussion About project  </a:t>
          </a:r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b="1" dirty="0"/>
            <a:t>Creation of flow Chart , Algorithms &amp; Coding</a:t>
          </a:r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CC0A00BF-B632-4732-8C9D-1AB85CD54CC2}">
      <dgm:prSet/>
      <dgm:spPr/>
      <dgm:t>
        <a:bodyPr/>
        <a:lstStyle/>
        <a:p>
          <a:endParaRPr lang="en-US" dirty="0"/>
        </a:p>
      </dgm:t>
    </dgm:pt>
    <dgm:pt modelId="{88663825-7D16-4F8A-A70E-529F7B248736}" type="parTrans" cxnId="{0EC84C4E-7A1A-46B6-84AD-0E007C8D0E1B}">
      <dgm:prSet/>
      <dgm:spPr/>
      <dgm:t>
        <a:bodyPr/>
        <a:lstStyle/>
        <a:p>
          <a:endParaRPr lang="en-IN"/>
        </a:p>
      </dgm:t>
    </dgm:pt>
    <dgm:pt modelId="{E6AF5297-BED3-4DB0-A854-91E5A14BFF14}" type="sibTrans" cxnId="{0EC84C4E-7A1A-46B6-84AD-0E007C8D0E1B}">
      <dgm:prSet/>
      <dgm:spPr/>
      <dgm:t>
        <a:bodyPr/>
        <a:lstStyle/>
        <a:p>
          <a:endParaRPr lang="en-IN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21/9/21 - 25/9/21</a:t>
          </a:r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4C55AF41-4494-416C-A1CC-2B9F2FC8B7BF}">
      <dgm:prSet/>
      <dgm:spPr/>
      <dgm:t>
        <a:bodyPr/>
        <a:lstStyle/>
        <a:p>
          <a:pPr>
            <a:defRPr b="1"/>
          </a:pPr>
          <a:r>
            <a:rPr lang="en-US" dirty="0"/>
            <a:t>28/9/21</a:t>
          </a:r>
        </a:p>
      </dgm:t>
    </dgm:pt>
    <dgm:pt modelId="{D8C11B7D-808C-462C-AA16-9F1A64AE280C}" type="parTrans" cxnId="{07C5EDCC-B863-493E-A96E-939BE86920D4}">
      <dgm:prSet/>
      <dgm:spPr/>
      <dgm:t>
        <a:bodyPr/>
        <a:lstStyle/>
        <a:p>
          <a:endParaRPr lang="en-IN"/>
        </a:p>
      </dgm:t>
    </dgm:pt>
    <dgm:pt modelId="{7D845388-6F82-4D98-BAD7-A989F19DA72D}" type="sibTrans" cxnId="{07C5EDCC-B863-493E-A96E-939BE86920D4}">
      <dgm:prSet/>
      <dgm:spPr/>
      <dgm:t>
        <a:bodyPr/>
        <a:lstStyle/>
        <a:p>
          <a:endParaRPr lang="en-IN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4"/>
      <dgm:spPr/>
    </dgm:pt>
    <dgm:pt modelId="{EA20BABE-DBEE-4C24-BE16-E45AAEA3EDCA}" type="pres">
      <dgm:prSet presAssocID="{BAE4A921-75C0-457E-B6C7-AF5D3F924778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8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4"/>
      <dgm:spPr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4"/>
      <dgm:spPr/>
    </dgm:pt>
    <dgm:pt modelId="{2711D058-BAA7-47D4-A383-AC85BDB9C49A}" type="pres">
      <dgm:prSet presAssocID="{393C84A3-4571-4040-9493-0BA1AF30DA26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8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4"/>
      <dgm:spPr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4"/>
      <dgm:spPr>
        <a:solidFill>
          <a:schemeClr val="accent2">
            <a:hueOff val="23569"/>
            <a:satOff val="-22991"/>
            <a:lumOff val="-1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4"/>
      <dgm:spPr/>
    </dgm:pt>
    <dgm:pt modelId="{54E9787F-D270-4F42-9D4D-33FB0CF6F31C}" type="pres">
      <dgm:prSet presAssocID="{7FA9AB4A-92C1-41E8-8158-DD2B25D9113B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8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4"/>
      <dgm:spPr>
        <a:noFill/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  <dgm:pt modelId="{DD450DE0-679F-4524-8021-AF98FA476D6C}" type="pres">
      <dgm:prSet presAssocID="{FB571C8D-8BC9-46B5-9DCF-FEB771A5C820}" presName="spaceBetweenRectangles" presStyleCnt="0"/>
      <dgm:spPr/>
    </dgm:pt>
    <dgm:pt modelId="{4D41BA42-BF03-4C22-B37A-7B2286D1EDAB}" type="pres">
      <dgm:prSet presAssocID="{4C55AF41-4494-416C-A1CC-2B9F2FC8B7BF}" presName="composite" presStyleCnt="0"/>
      <dgm:spPr/>
    </dgm:pt>
    <dgm:pt modelId="{5B18BD50-5CFD-4633-8493-89A8579F5F7B}" type="pres">
      <dgm:prSet presAssocID="{4C55AF41-4494-416C-A1CC-2B9F2FC8B7BF}" presName="ConnectorPoint" presStyleLbl="lnNode1" presStyleIdx="3" presStyleCnt="4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DDD6F22-294F-458A-B022-DF84455C09E4}" type="pres">
      <dgm:prSet presAssocID="{4C55AF41-4494-416C-A1CC-2B9F2FC8B7BF}" presName="DropPinPlaceHolder" presStyleCnt="0"/>
      <dgm:spPr/>
    </dgm:pt>
    <dgm:pt modelId="{6694B1BC-3846-43CB-B660-949EE95C0F2E}" type="pres">
      <dgm:prSet presAssocID="{4C55AF41-4494-416C-A1CC-2B9F2FC8B7BF}" presName="DropPin" presStyleLbl="alignNode1" presStyleIdx="3" presStyleCnt="4"/>
      <dgm:spPr/>
    </dgm:pt>
    <dgm:pt modelId="{FA21B041-95B3-4C13-9232-DCD4A7B2086B}" type="pres">
      <dgm:prSet presAssocID="{4C55AF41-4494-416C-A1CC-2B9F2FC8B7BF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550820C4-6468-420D-92A2-4173915734A0}" type="pres">
      <dgm:prSet presAssocID="{4C55AF41-4494-416C-A1CC-2B9F2FC8B7BF}" presName="L2TextContainer" presStyleLbl="revTx" presStyleIdx="6" presStyleCnt="8">
        <dgm:presLayoutVars>
          <dgm:bulletEnabled val="1"/>
        </dgm:presLayoutVars>
      </dgm:prSet>
      <dgm:spPr/>
    </dgm:pt>
    <dgm:pt modelId="{8817F9F5-E951-44CF-B73C-8FDB0107E3EB}" type="pres">
      <dgm:prSet presAssocID="{4C55AF41-4494-416C-A1CC-2B9F2FC8B7BF}" presName="L1TextContainer" presStyleLbl="revTx" presStyleIdx="7" presStyleCnt="8" custAng="0" custLinFactNeighborX="653" custLinFactNeighborY="-8966">
        <dgm:presLayoutVars>
          <dgm:chMax val="1"/>
          <dgm:chPref val="1"/>
          <dgm:bulletEnabled val="1"/>
        </dgm:presLayoutVars>
      </dgm:prSet>
      <dgm:spPr/>
    </dgm:pt>
    <dgm:pt modelId="{247DD6C2-217B-46A1-9764-ECD32E6427FA}" type="pres">
      <dgm:prSet presAssocID="{4C55AF41-4494-416C-A1CC-2B9F2FC8B7BF}" presName="ConnectLine" presStyleLbl="sibTrans1D1" presStyleIdx="3" presStyleCnt="4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26608E3B-7CE5-4F8B-92E7-E0C44709644A}" type="pres">
      <dgm:prSet presAssocID="{4C55AF41-4494-416C-A1CC-2B9F2FC8B7BF}" presName="EmptyPlaceHolder" presStyleCnt="0"/>
      <dgm:spPr/>
    </dgm:pt>
  </dgm:ptLst>
  <dgm:cxnLst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35AFBE62-D248-48A3-8D35-8EFB8B8C9650}" type="presOf" srcId="{91598E38-7461-470A-91AA-325A90C2A6DA}" destId="{550820C4-6468-420D-92A2-4173915734A0}" srcOrd="0" destOrd="0" presId="urn:microsoft.com/office/officeart/2017/3/layout/DropPinTimeline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0EC84C4E-7A1A-46B6-84AD-0E007C8D0E1B}" srcId="{393C84A3-4571-4040-9493-0BA1AF30DA26}" destId="{CC0A00BF-B632-4732-8C9D-1AB85CD54CC2}" srcOrd="1" destOrd="0" parTransId="{88663825-7D16-4F8A-A70E-529F7B248736}" sibTransId="{E6AF5297-BED3-4DB0-A854-91E5A14BFF14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4C55AF41-4494-416C-A1CC-2B9F2FC8B7BF}" destId="{91598E38-7461-470A-91AA-325A90C2A6DA}" srcOrd="0" destOrd="0" parTransId="{8982EE4A-6F3A-428C-8E76-02A30B39C05F}" sibTransId="{AEBFFADC-990D-480E-B682-B841BE19126D}"/>
    <dgm:cxn modelId="{C8242BCC-5AB9-45F4-961D-3FE160429258}" type="presOf" srcId="{4C55AF41-4494-416C-A1CC-2B9F2FC8B7BF}" destId="{8817F9F5-E951-44CF-B73C-8FDB0107E3EB}" srcOrd="0" destOrd="0" presId="urn:microsoft.com/office/officeart/2017/3/layout/DropPinTimeline"/>
    <dgm:cxn modelId="{07C5EDCC-B863-493E-A96E-939BE86920D4}" srcId="{95BE5B1F-8548-4FA5-8ECE-FF697B8BDC8B}" destId="{4C55AF41-4494-416C-A1CC-2B9F2FC8B7BF}" srcOrd="3" destOrd="0" parTransId="{D8C11B7D-808C-462C-AA16-9F1A64AE280C}" sibTransId="{7D845388-6F82-4D98-BAD7-A989F19DA72D}"/>
    <dgm:cxn modelId="{18EAC5CE-337E-456E-B5AF-282297B13914}" type="presOf" srcId="{CC0A00BF-B632-4732-8C9D-1AB85CD54CC2}" destId="{3A41E69A-F56A-4583-B89C-B41BD4D77851}" srcOrd="0" destOrd="1" presId="urn:microsoft.com/office/officeart/2017/3/layout/DropPinTimeline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  <dgm:cxn modelId="{2CAACDDA-C0FA-40F4-826F-6D9775B60C1E}" type="presParOf" srcId="{DD1337DA-0D94-4BF8-B352-3B3EA06F55F0}" destId="{DD450DE0-679F-4524-8021-AF98FA476D6C}" srcOrd="5" destOrd="0" presId="urn:microsoft.com/office/officeart/2017/3/layout/DropPinTimeline"/>
    <dgm:cxn modelId="{959B3896-38FE-4916-B537-232852453FD7}" type="presParOf" srcId="{DD1337DA-0D94-4BF8-B352-3B3EA06F55F0}" destId="{4D41BA42-BF03-4C22-B37A-7B2286D1EDAB}" srcOrd="6" destOrd="0" presId="urn:microsoft.com/office/officeart/2017/3/layout/DropPinTimeline"/>
    <dgm:cxn modelId="{76E12A1B-AFC1-4DC9-882A-6AAD96E80C4E}" type="presParOf" srcId="{4D41BA42-BF03-4C22-B37A-7B2286D1EDAB}" destId="{5B18BD50-5CFD-4633-8493-89A8579F5F7B}" srcOrd="0" destOrd="0" presId="urn:microsoft.com/office/officeart/2017/3/layout/DropPinTimeline"/>
    <dgm:cxn modelId="{9CF6F6FC-3BE7-4E6C-81C0-2542C867D31D}" type="presParOf" srcId="{4D41BA42-BF03-4C22-B37A-7B2286D1EDAB}" destId="{0DDD6F22-294F-458A-B022-DF84455C09E4}" srcOrd="1" destOrd="0" presId="urn:microsoft.com/office/officeart/2017/3/layout/DropPinTimeline"/>
    <dgm:cxn modelId="{31347443-69DB-4012-9513-A92FB9D058D1}" type="presParOf" srcId="{0DDD6F22-294F-458A-B022-DF84455C09E4}" destId="{6694B1BC-3846-43CB-B660-949EE95C0F2E}" srcOrd="0" destOrd="0" presId="urn:microsoft.com/office/officeart/2017/3/layout/DropPinTimeline"/>
    <dgm:cxn modelId="{AB4BFD88-FA7B-4909-A6FF-ED92B5C747C4}" type="presParOf" srcId="{0DDD6F22-294F-458A-B022-DF84455C09E4}" destId="{FA21B041-95B3-4C13-9232-DCD4A7B2086B}" srcOrd="1" destOrd="0" presId="urn:microsoft.com/office/officeart/2017/3/layout/DropPinTimeline"/>
    <dgm:cxn modelId="{6677FF5D-26D1-4104-BE20-F561C8639345}" type="presParOf" srcId="{4D41BA42-BF03-4C22-B37A-7B2286D1EDAB}" destId="{550820C4-6468-420D-92A2-4173915734A0}" srcOrd="2" destOrd="0" presId="urn:microsoft.com/office/officeart/2017/3/layout/DropPinTimeline"/>
    <dgm:cxn modelId="{EEF51582-EFC2-4371-9D63-46691295E1BD}" type="presParOf" srcId="{4D41BA42-BF03-4C22-B37A-7B2286D1EDAB}" destId="{8817F9F5-E951-44CF-B73C-8FDB0107E3EB}" srcOrd="3" destOrd="0" presId="urn:microsoft.com/office/officeart/2017/3/layout/DropPinTimeline"/>
    <dgm:cxn modelId="{500CC2D5-CCD1-41C4-9EB9-437B61F99F8D}" type="presParOf" srcId="{4D41BA42-BF03-4C22-B37A-7B2286D1EDAB}" destId="{247DD6C2-217B-46A1-9764-ECD32E6427FA}" srcOrd="4" destOrd="0" presId="urn:microsoft.com/office/officeart/2017/3/layout/DropPinTimeline"/>
    <dgm:cxn modelId="{7B56A08F-953B-41DE-AE3D-90010A8E5216}" type="presParOf" srcId="{4D41BA42-BF03-4C22-B37A-7B2286D1EDAB}" destId="{26608E3B-7CE5-4F8B-92E7-E0C44709644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84151" y="660027"/>
          <a:ext cx="397518" cy="3975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28312" y="704188"/>
          <a:ext cx="309197" cy="3091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63998" y="1152582"/>
          <a:ext cx="2168180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Collection of Row data &amp; Discussion About project  </a:t>
          </a:r>
        </a:p>
      </dsp:txBody>
      <dsp:txXfrm>
        <a:off x="563998" y="1152582"/>
        <a:ext cx="2168180" cy="1672373"/>
      </dsp:txXfrm>
    </dsp:sp>
    <dsp:sp modelId="{9A7C4BC5-8408-4A9F-95F6-2C530BD76C90}">
      <dsp:nvSpPr>
        <dsp:cNvPr id="0" name=""/>
        <dsp:cNvSpPr/>
      </dsp:nvSpPr>
      <dsp:spPr>
        <a:xfrm>
          <a:off x="563998" y="564991"/>
          <a:ext cx="2168180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20/9/21</a:t>
          </a:r>
        </a:p>
      </dsp:txBody>
      <dsp:txXfrm>
        <a:off x="563998" y="564991"/>
        <a:ext cx="2168180" cy="587590"/>
      </dsp:txXfrm>
    </dsp:sp>
    <dsp:sp modelId="{7489FD9C-209C-450B-A153-25ECC5553CBF}">
      <dsp:nvSpPr>
        <dsp:cNvPr id="0" name=""/>
        <dsp:cNvSpPr/>
      </dsp:nvSpPr>
      <dsp:spPr>
        <a:xfrm>
          <a:off x="282910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5021" y="2772072"/>
          <a:ext cx="101191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438709" y="4592365"/>
          <a:ext cx="397518" cy="397518"/>
        </a:xfrm>
        <a:prstGeom prst="teardrop">
          <a:avLst>
            <a:gd name="adj" fmla="val 115000"/>
          </a:avLst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15875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482869" y="4636526"/>
          <a:ext cx="309197" cy="3091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1918556" y="2824956"/>
          <a:ext cx="2168180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Creation of flow Chart , Algorithms &amp; Coding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918556" y="2824956"/>
        <a:ext cx="2168180" cy="1672373"/>
      </dsp:txXfrm>
    </dsp:sp>
    <dsp:sp modelId="{D47FC92B-725F-4F7A-A74D-33B323102A1B}">
      <dsp:nvSpPr>
        <dsp:cNvPr id="0" name=""/>
        <dsp:cNvSpPr/>
      </dsp:nvSpPr>
      <dsp:spPr>
        <a:xfrm>
          <a:off x="1918556" y="4497329"/>
          <a:ext cx="2168180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21/9/21 - 25/9/21</a:t>
          </a:r>
        </a:p>
      </dsp:txBody>
      <dsp:txXfrm>
        <a:off x="1918556" y="4497329"/>
        <a:ext cx="2168180" cy="587590"/>
      </dsp:txXfrm>
    </dsp:sp>
    <dsp:sp modelId="{1E2ADF36-0ED9-4D0B-9DA8-76AB8AD57A13}">
      <dsp:nvSpPr>
        <dsp:cNvPr id="0" name=""/>
        <dsp:cNvSpPr/>
      </dsp:nvSpPr>
      <dsp:spPr>
        <a:xfrm>
          <a:off x="1637468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599579" y="2772072"/>
          <a:ext cx="101191" cy="105766"/>
        </a:xfrm>
        <a:prstGeom prst="ellipse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2793266" y="660027"/>
          <a:ext cx="397518" cy="397518"/>
        </a:xfrm>
        <a:prstGeom prst="teardrop">
          <a:avLst>
            <a:gd name="adj" fmla="val 115000"/>
          </a:avLst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15875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2837427" y="704188"/>
          <a:ext cx="309197" cy="3091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273114" y="1152582"/>
          <a:ext cx="2168180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4CC5F-AD31-46FE-B950-6FB1958FE6E6}">
      <dsp:nvSpPr>
        <dsp:cNvPr id="0" name=""/>
        <dsp:cNvSpPr/>
      </dsp:nvSpPr>
      <dsp:spPr>
        <a:xfrm>
          <a:off x="3273114" y="564991"/>
          <a:ext cx="2168180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26/9/21 – 27/9/21</a:t>
          </a:r>
        </a:p>
      </dsp:txBody>
      <dsp:txXfrm>
        <a:off x="3273114" y="564991"/>
        <a:ext cx="2168180" cy="587590"/>
      </dsp:txXfrm>
    </dsp:sp>
    <dsp:sp modelId="{190034F2-01B6-4E29-94D7-2881B6E05652}">
      <dsp:nvSpPr>
        <dsp:cNvPr id="0" name=""/>
        <dsp:cNvSpPr/>
      </dsp:nvSpPr>
      <dsp:spPr>
        <a:xfrm>
          <a:off x="2992026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2954137" y="2772072"/>
          <a:ext cx="101191" cy="105766"/>
        </a:xfrm>
        <a:prstGeom prst="ellipse">
          <a:avLst/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4B1BC-3846-43CB-B660-949EE95C0F2E}">
      <dsp:nvSpPr>
        <dsp:cNvPr id="0" name=""/>
        <dsp:cNvSpPr/>
      </dsp:nvSpPr>
      <dsp:spPr>
        <a:xfrm rot="18900000">
          <a:off x="4147824" y="4592365"/>
          <a:ext cx="397518" cy="397518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1B041-95B3-4C13-9232-DCD4A7B2086B}">
      <dsp:nvSpPr>
        <dsp:cNvPr id="0" name=""/>
        <dsp:cNvSpPr/>
      </dsp:nvSpPr>
      <dsp:spPr>
        <a:xfrm>
          <a:off x="4191985" y="4636526"/>
          <a:ext cx="309197" cy="3091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20C4-6468-420D-92A2-4173915734A0}">
      <dsp:nvSpPr>
        <dsp:cNvPr id="0" name=""/>
        <dsp:cNvSpPr/>
      </dsp:nvSpPr>
      <dsp:spPr>
        <a:xfrm>
          <a:off x="4629494" y="2772272"/>
          <a:ext cx="2168180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Deployment </a:t>
          </a:r>
        </a:p>
      </dsp:txBody>
      <dsp:txXfrm>
        <a:off x="4629494" y="2772272"/>
        <a:ext cx="2168180" cy="1672373"/>
      </dsp:txXfrm>
    </dsp:sp>
    <dsp:sp modelId="{8817F9F5-E951-44CF-B73C-8FDB0107E3EB}">
      <dsp:nvSpPr>
        <dsp:cNvPr id="0" name=""/>
        <dsp:cNvSpPr/>
      </dsp:nvSpPr>
      <dsp:spPr>
        <a:xfrm>
          <a:off x="4629494" y="4444646"/>
          <a:ext cx="2168180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28/9/21</a:t>
          </a:r>
        </a:p>
      </dsp:txBody>
      <dsp:txXfrm>
        <a:off x="4629494" y="4444646"/>
        <a:ext cx="2168180" cy="587590"/>
      </dsp:txXfrm>
    </dsp:sp>
    <dsp:sp modelId="{247DD6C2-217B-46A1-9764-ECD32E6427FA}">
      <dsp:nvSpPr>
        <dsp:cNvPr id="0" name=""/>
        <dsp:cNvSpPr/>
      </dsp:nvSpPr>
      <dsp:spPr>
        <a:xfrm>
          <a:off x="4346584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8BD50-5CFD-4633-8493-89A8579F5F7B}">
      <dsp:nvSpPr>
        <dsp:cNvPr id="0" name=""/>
        <dsp:cNvSpPr/>
      </dsp:nvSpPr>
      <dsp:spPr>
        <a:xfrm>
          <a:off x="4308695" y="2772072"/>
          <a:ext cx="101191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Team Work of Python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Date &amp; Work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5088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AB85BC-E3A2-4753-8D49-D65E40A89ED1}"/>
              </a:ext>
            </a:extLst>
          </p:cNvPr>
          <p:cNvSpPr txBox="1"/>
          <p:nvPr/>
        </p:nvSpPr>
        <p:spPr>
          <a:xfrm>
            <a:off x="8016536" y="1944210"/>
            <a:ext cx="2157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F0502020204030204"/>
              </a:rPr>
              <a:t>Testing &amp; Finishing</a:t>
            </a:r>
            <a:endParaRPr lang="en-IN" sz="15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9A7C-B005-46C5-937F-5EEE2C05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3682"/>
            <a:ext cx="1326324" cy="447879"/>
          </a:xfrm>
        </p:spPr>
        <p:txBody>
          <a:bodyPr>
            <a:normAutofit/>
          </a:bodyPr>
          <a:lstStyle/>
          <a:p>
            <a:r>
              <a:rPr lang="en-US" sz="1800" dirty="0"/>
              <a:t>Yashraj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8365-97BB-4FB5-8931-C8522F85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Work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922850-5148-43CF-9F63-0C1EC824FEE2}"/>
              </a:ext>
            </a:extLst>
          </p:cNvPr>
          <p:cNvCxnSpPr>
            <a:cxnSpLocks/>
          </p:cNvCxnSpPr>
          <p:nvPr/>
        </p:nvCxnSpPr>
        <p:spPr>
          <a:xfrm>
            <a:off x="2479533" y="856252"/>
            <a:ext cx="332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D5566A9-F3ED-4A59-82CB-0992AB12CA91}"/>
              </a:ext>
            </a:extLst>
          </p:cNvPr>
          <p:cNvSpPr txBox="1">
            <a:spLocks/>
          </p:cNvSpPr>
          <p:nvPr/>
        </p:nvSpPr>
        <p:spPr>
          <a:xfrm>
            <a:off x="1097280" y="1352642"/>
            <a:ext cx="1326324" cy="44787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Atharva</a:t>
            </a:r>
            <a:endParaRPr lang="en-IN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1968D9-3221-40FA-8117-B38013A50129}"/>
              </a:ext>
            </a:extLst>
          </p:cNvPr>
          <p:cNvCxnSpPr/>
          <p:nvPr/>
        </p:nvCxnSpPr>
        <p:spPr>
          <a:xfrm>
            <a:off x="766142" y="603682"/>
            <a:ext cx="0" cy="386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782DBE7E-7798-4374-9B42-2238E998E5A3}"/>
              </a:ext>
            </a:extLst>
          </p:cNvPr>
          <p:cNvSpPr txBox="1">
            <a:spLocks/>
          </p:cNvSpPr>
          <p:nvPr/>
        </p:nvSpPr>
        <p:spPr>
          <a:xfrm>
            <a:off x="1097280" y="2065636"/>
            <a:ext cx="1326324" cy="44787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Shreyas</a:t>
            </a:r>
            <a:endParaRPr lang="en-IN" sz="1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A90F908-185B-4496-8090-09891701B09D}"/>
              </a:ext>
            </a:extLst>
          </p:cNvPr>
          <p:cNvSpPr txBox="1">
            <a:spLocks/>
          </p:cNvSpPr>
          <p:nvPr/>
        </p:nvSpPr>
        <p:spPr>
          <a:xfrm>
            <a:off x="1097280" y="2893748"/>
            <a:ext cx="1326324" cy="44787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Abhishek </a:t>
            </a:r>
            <a:endParaRPr lang="en-IN" sz="1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2AE3BCE-F584-448A-94DD-8E79FEF78B4B}"/>
              </a:ext>
            </a:extLst>
          </p:cNvPr>
          <p:cNvSpPr txBox="1">
            <a:spLocks/>
          </p:cNvSpPr>
          <p:nvPr/>
        </p:nvSpPr>
        <p:spPr>
          <a:xfrm>
            <a:off x="1108821" y="3740312"/>
            <a:ext cx="1326324" cy="44787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Harsh </a:t>
            </a:r>
            <a:endParaRPr lang="en-IN" sz="1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954608-2E44-4C77-A4DA-A9A0F3EF5B27}"/>
              </a:ext>
            </a:extLst>
          </p:cNvPr>
          <p:cNvCxnSpPr>
            <a:cxnSpLocks/>
          </p:cNvCxnSpPr>
          <p:nvPr/>
        </p:nvCxnSpPr>
        <p:spPr>
          <a:xfrm>
            <a:off x="2479533" y="1611925"/>
            <a:ext cx="332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C1224-67AA-43D3-9D37-0C4351E14EE4}"/>
              </a:ext>
            </a:extLst>
          </p:cNvPr>
          <p:cNvCxnSpPr>
            <a:cxnSpLocks/>
          </p:cNvCxnSpPr>
          <p:nvPr/>
        </p:nvCxnSpPr>
        <p:spPr>
          <a:xfrm>
            <a:off x="2479533" y="2351719"/>
            <a:ext cx="332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916CB4-1CB6-4FDC-B9BA-9ADDB9788ED9}"/>
              </a:ext>
            </a:extLst>
          </p:cNvPr>
          <p:cNvCxnSpPr>
            <a:cxnSpLocks/>
          </p:cNvCxnSpPr>
          <p:nvPr/>
        </p:nvCxnSpPr>
        <p:spPr>
          <a:xfrm>
            <a:off x="2479533" y="3133002"/>
            <a:ext cx="332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D69A13-854E-4571-996A-648970422B48}"/>
              </a:ext>
            </a:extLst>
          </p:cNvPr>
          <p:cNvCxnSpPr>
            <a:cxnSpLocks/>
          </p:cNvCxnSpPr>
          <p:nvPr/>
        </p:nvCxnSpPr>
        <p:spPr>
          <a:xfrm>
            <a:off x="2479533" y="3964251"/>
            <a:ext cx="332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F685A3-B0D4-48B4-A92A-BBA69626EDBB}"/>
              </a:ext>
            </a:extLst>
          </p:cNvPr>
          <p:cNvSpPr txBox="1"/>
          <p:nvPr/>
        </p:nvSpPr>
        <p:spPr>
          <a:xfrm>
            <a:off x="7022235" y="533086"/>
            <a:ext cx="30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Section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F8CEE-BC66-4493-A5D5-375BFBCDEDD2}"/>
              </a:ext>
            </a:extLst>
          </p:cNvPr>
          <p:cNvSpPr txBox="1"/>
          <p:nvPr/>
        </p:nvSpPr>
        <p:spPr>
          <a:xfrm>
            <a:off x="7022236" y="2028553"/>
            <a:ext cx="30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Section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755FC-8CF2-4F6E-81ED-0FD616B6B78B}"/>
              </a:ext>
            </a:extLst>
          </p:cNvPr>
          <p:cNvSpPr txBox="1"/>
          <p:nvPr/>
        </p:nvSpPr>
        <p:spPr>
          <a:xfrm>
            <a:off x="7022235" y="3779585"/>
            <a:ext cx="30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 In &amp; Log out Section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E878EF-7CCC-401F-B1D8-0AAB36AD216B}"/>
              </a:ext>
            </a:extLst>
          </p:cNvPr>
          <p:cNvSpPr txBox="1"/>
          <p:nvPr/>
        </p:nvSpPr>
        <p:spPr>
          <a:xfrm>
            <a:off x="7022236" y="1288759"/>
            <a:ext cx="30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Section 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7F8DC-2829-40A6-A6B1-D31DEECD86D2}"/>
              </a:ext>
            </a:extLst>
          </p:cNvPr>
          <p:cNvSpPr txBox="1"/>
          <p:nvPr/>
        </p:nvSpPr>
        <p:spPr>
          <a:xfrm>
            <a:off x="7022234" y="2983307"/>
            <a:ext cx="30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Services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9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D8532-243F-477F-899B-079C3290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94871" y="-980088"/>
            <a:ext cx="5883400" cy="84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85F53-FAF3-474F-A1F8-3CE04EED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67" y="71022"/>
            <a:ext cx="4698215" cy="67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26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{7DA359C1-9C7E-4E22-9E16-D0B9E5FB3882}tf11429527_win32</Template>
  <TotalTime>306</TotalTime>
  <Words>59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Team Work of Python Project </vt:lpstr>
      <vt:lpstr>Date &amp; Work</vt:lpstr>
      <vt:lpstr>Yashraj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Work of Python Project </dc:title>
  <dc:creator>Yashraj Damji</dc:creator>
  <cp:lastModifiedBy>Yashraj Damji</cp:lastModifiedBy>
  <cp:revision>3</cp:revision>
  <dcterms:created xsi:type="dcterms:W3CDTF">2021-09-26T11:13:00Z</dcterms:created>
  <dcterms:modified xsi:type="dcterms:W3CDTF">2021-09-27T15:16:12Z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