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1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34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682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844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202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776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424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738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681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6584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4136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57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424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6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3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37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179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5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6A0E"/>
                </a:solidFill>
              </a:rPr>
              <a:t>Loan Status Prediction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A0E"/>
                </a:solidFill>
              </a:rPr>
              <a:t>Yash Titare</a:t>
            </a:r>
            <a:endParaRPr lang="en-IN" b="1" dirty="0">
              <a:solidFill>
                <a:srgbClr val="FF6A0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futuristic scope of a loan status prediction ML model</a:t>
            </a:r>
          </a:p>
          <a:p>
            <a:pPr marL="8001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Risk Mitigation and Improved Decision Making</a:t>
            </a:r>
          </a:p>
          <a:p>
            <a:pPr marL="8001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Fraud Detection</a:t>
            </a:r>
          </a:p>
          <a:p>
            <a:pPr marL="8001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Automation in lending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preprocessing stage extracts useful information statistically. Such as checking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outliers, and skewness, comparing the features by graph, and many more.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Loan Status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1600" i="1" dirty="0">
                <a:latin typeface="Roboto"/>
                <a:ea typeface="Roboto"/>
                <a:cs typeface="Roboto"/>
                <a:sym typeface="Roboto"/>
              </a:rPr>
              <a:t>Key features :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1600" dirty="0">
                <a:latin typeface="Roboto"/>
                <a:ea typeface="Roboto"/>
                <a:cs typeface="Roboto"/>
                <a:sym typeface="Roboto"/>
              </a:rPr>
              <a:t>1. Identify the relationships in dataset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1600" dirty="0">
                <a:latin typeface="Roboto"/>
                <a:ea typeface="Roboto"/>
                <a:cs typeface="Roboto"/>
                <a:sym typeface="Roboto"/>
              </a:rPr>
              <a:t>2. Analysis on applications received 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1600" dirty="0">
                <a:latin typeface="Roboto"/>
                <a:ea typeface="Roboto"/>
                <a:cs typeface="Roboto"/>
                <a:sym typeface="Roboto"/>
              </a:rPr>
              <a:t>3. Other attributes like dependencies, employed are important factors, etc.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Preprocessing.</a:t>
            </a:r>
          </a:p>
          <a:p>
            <a:pPr algn="l">
              <a:buFont typeface="+mj-lt"/>
              <a:buAutoNum type="arabicPeriod"/>
            </a:pP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2.Calculate </a:t>
            </a:r>
            <a:r>
              <a:rPr lang="en-US" sz="1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Statistics.</a:t>
            </a:r>
          </a:p>
          <a:p>
            <a:pPr algn="l"/>
            <a:endParaRPr lang="en-US" sz="1800" b="1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sz="1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.Correlation Analysis.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l"/>
            <a:endParaRPr lang="en-US" sz="1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This conclusion to provided dataset to extract valuable insights for dataset.</a:t>
            </a:r>
          </a:p>
          <a:p>
            <a:pPr algn="l"/>
            <a:endParaRPr lang="en-US" sz="1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09A4C-8FF9-DE97-B7AC-5DF8432E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0" y="935324"/>
            <a:ext cx="998307" cy="70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3530C-8659-B311-E8D1-2CD27846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0" y="1842086"/>
            <a:ext cx="6607999" cy="2752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4F414-3EA3-BF30-F43C-8E12D08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3" y="835818"/>
            <a:ext cx="3284718" cy="3078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C9681-80EA-8B7F-2B43-D0474B4E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45" y="496646"/>
            <a:ext cx="5388555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3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Effect of Data </a:t>
            </a: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0" i="0">
                <a:effectLst/>
                <a:latin typeface="Google Sans"/>
              </a:rPr>
              <a:t>Data preprocessing transforms the data into a format that is more easily and effectively processed in data mining, machine learning and other data science tasks. 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>
                <a:latin typeface="Google Sans"/>
                <a:ea typeface="Roboto"/>
                <a:cs typeface="Roboto"/>
                <a:sym typeface="Roboto"/>
              </a:rPr>
              <a:t>Data is I structured form makes analysis easier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94894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predict the loan status KNN CLASSIFIER is used for better accuracy.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preprocessing which consist of handling null values and treating outliers I have predict the loan status.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31906-7300-6B67-1424-7EF619E3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58" y="2374460"/>
            <a:ext cx="5956194" cy="24086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7B3A0-A77C-CAF8-A927-FA724E0D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3158"/>
            <a:ext cx="9144000" cy="3037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In summary, while an accuracy of 83% indicates a reasonably performing model, careful consideration of the implications, further optimization opportunities, and validation techniques are necessary to draw meaningful conclusions and make informed decisions.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126</TotalTime>
  <Words>239</Words>
  <Application>Microsoft Office PowerPoint</Application>
  <PresentationFormat>On-screen Show (16:9)</PresentationFormat>
  <Paragraphs>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Calisto MT</vt:lpstr>
      <vt:lpstr>Roboto</vt:lpstr>
      <vt:lpstr>Wingdings 2</vt:lpstr>
      <vt:lpstr>Google Sans</vt:lpstr>
      <vt:lpstr>Söhne</vt:lpstr>
      <vt:lpstr>Slate</vt:lpstr>
      <vt:lpstr>PowerPoint Presentation</vt:lpstr>
      <vt:lpstr>Problem Statement</vt:lpstr>
      <vt:lpstr>Proposed Solution</vt:lpstr>
      <vt:lpstr>Descriptive Analysis</vt:lpstr>
      <vt:lpstr>PowerPoint Presentation</vt:lpstr>
      <vt:lpstr>Effect of Data Preprocessing</vt:lpstr>
      <vt:lpstr>Machine Learning Modelling</vt:lpstr>
      <vt:lpstr>Optimisation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Yash Titare</cp:lastModifiedBy>
  <cp:revision>7</cp:revision>
  <dcterms:modified xsi:type="dcterms:W3CDTF">2024-03-30T06:45:04Z</dcterms:modified>
</cp:coreProperties>
</file>