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0" y="54493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301230" y="1221049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301230" y="720776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682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yashwanth reddy</cp:lastModifiedBy>
  <cp:revision>13</cp:revision>
  <dcterms:created xsi:type="dcterms:W3CDTF">2023-10-07T01:44:58Z</dcterms:created>
  <dcterms:modified xsi:type="dcterms:W3CDTF">2024-10-22T18:14:30Z</dcterms:modified>
</cp:coreProperties>
</file>