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1"/>
  </p:notesMasterIdLst>
  <p:sldIdLst>
    <p:sldId id="483" r:id="rId2"/>
    <p:sldId id="484" r:id="rId3"/>
    <p:sldId id="470" r:id="rId4"/>
    <p:sldId id="478" r:id="rId5"/>
    <p:sldId id="482" r:id="rId6"/>
    <p:sldId id="486" r:id="rId7"/>
    <p:sldId id="487" r:id="rId8"/>
    <p:sldId id="473" r:id="rId9"/>
    <p:sldId id="468" r:id="rId1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</a:t>
            </a:r>
            <a:r>
              <a:rPr lang="en-GB" sz="2000" b="1" i="0" u="none" strike="noStrike" cap="none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Supervision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Anandaraj S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Internship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										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CSE7000 -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/>
              <a:t>Vulnerability Assessment and Penetration Testing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73663"/>
              </p:ext>
            </p:extLst>
          </p:nvPr>
        </p:nvGraphicFramePr>
        <p:xfrm>
          <a:off x="601909" y="1911875"/>
          <a:ext cx="48844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Yashwanth.R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20241CCS3001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5CCS02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78759" y="762138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 / Course Description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ZingHR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Cnergyis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Infotech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Ltd.) is a Mumbai-based global Human Capital Management (HCM) solutions provider.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cloud-based HR platform covering the entire “Hire to Rehire” employee lifecycle.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emphasizes secure, scalable, and compliant enterprise solutions for diverse global clients.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focused on Cybersecurity, particularly Vulnerability Assessment and Penetration Testing (VAPT).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such as Burp Suite, Nmap, Metasploit, and DVWA were used to detect and exploit web vulnerabilities.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involved analyzing and mitigating issues like SQL Injection, Cross-Site Scripting (XSS), and Command Injection.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academic cybersecurity concepts in real-world web and network security testing.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hands-on expertise using industry tools for vulnerability identification and analysis.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professional skills in documentation, teamwork, and secure development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 / Course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Kali Linux and DVWA for a controlled penetration testing environment.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vulnerability scanning, exploitation, and reporting using Burp Suite and OWASP ZAP.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Collaborated with product and QA teams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results, verify fixes, and improve application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872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The internship bridged academic theory and real-world cybersecurity practice effectively.</a:t>
            </a:r>
          </a:p>
          <a:p>
            <a:endParaRPr lang="en-US" dirty="0"/>
          </a:p>
          <a:p>
            <a:r>
              <a:rPr lang="en-US" dirty="0"/>
              <a:t>Strengthened technical skills, analytical thinking, and teamwork abilities.</a:t>
            </a:r>
          </a:p>
          <a:p>
            <a:endParaRPr lang="en-US" dirty="0"/>
          </a:p>
          <a:p>
            <a:r>
              <a:rPr lang="en-US" dirty="0"/>
              <a:t>Inspired a strong commitment to a career in ethical hacking and offensive security.</a:t>
            </a:r>
          </a:p>
        </p:txBody>
      </p:sp>
    </p:spTree>
    <p:extLst>
      <p:ext uri="{BB962C8B-B14F-4D97-AF65-F5344CB8AC3E}">
        <p14:creationId xmlns:p14="http://schemas.microsoft.com/office/powerpoint/2010/main" val="3437392139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7821</TotalTime>
  <Words>390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Objectives of the work</vt:lpstr>
      <vt:lpstr>Methodology Used / Course Description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Yashwanth Nayaka</cp:lastModifiedBy>
  <cp:revision>940</cp:revision>
  <cp:lastPrinted>2018-07-24T06:37:20Z</cp:lastPrinted>
  <dcterms:created xsi:type="dcterms:W3CDTF">2018-06-07T04:06:17Z</dcterms:created>
  <dcterms:modified xsi:type="dcterms:W3CDTF">2025-10-29T19:25:26Z</dcterms:modified>
</cp:coreProperties>
</file>