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2"/>
          <a:srcRect b="1559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Google Shape;10;p2"/>
          <p:cNvSpPr/>
          <p:nvPr/>
        </p:nvSpPr>
        <p:spPr>
          <a:xfrm>
            <a:off x="243360" y="259560"/>
            <a:ext cx="8656920" cy="4624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0520" y="828000"/>
            <a:ext cx="8115840" cy="137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4600" y="238320"/>
            <a:ext cx="549972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Google Shape;82;p19"/>
          <p:cNvSpPr/>
          <p:nvPr/>
        </p:nvSpPr>
        <p:spPr>
          <a:xfrm>
            <a:off x="5457960" y="3507480"/>
            <a:ext cx="3112200" cy="82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CREDITS: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This presentation template was created by </a:t>
            </a:r>
            <a:r>
              <a:rPr lang="en" sz="1200" b="1" u="sng" strike="noStrike">
                <a:solidFill>
                  <a:schemeClr val="hlink"/>
                </a:solidFill>
                <a:effectLst/>
                <a:uFillTx/>
                <a:latin typeface="DM Sans"/>
                <a:ea typeface="DM Sans"/>
                <a:hlinkClick r:id="rId2"/>
              </a:rPr>
              <a:t>Slidesgo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, and includes icons,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3"/>
              </a:rPr>
              <a:t>Freepik</a:t>
            </a:r>
            <a:r>
              <a:rPr lang="en" sz="1200" b="0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14;p3"/>
          <p:cNvPicPr/>
          <p:nvPr/>
        </p:nvPicPr>
        <p:blipFill>
          <a:blip r:embed="rId2"/>
          <a:srcRect b="153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Google Shape;15;p3"/>
          <p:cNvSpPr/>
          <p:nvPr/>
        </p:nvSpPr>
        <p:spPr>
          <a:xfrm>
            <a:off x="243360" y="259560"/>
            <a:ext cx="8656920" cy="4624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176000" y="1670400"/>
            <a:ext cx="4341960" cy="1781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464040" y="424800"/>
            <a:ext cx="859320" cy="66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2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xx%</a:t>
            </a:r>
            <a:endParaRPr lang="fr-FR" sz="4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521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160640"/>
            <a:ext cx="7703640" cy="411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pic>
        <p:nvPicPr>
          <p:cNvPr id="36" name="Google Shape;22;p4"/>
          <p:cNvPicPr/>
          <p:nvPr/>
        </p:nvPicPr>
        <p:blipFill>
          <a:blip r:embed="rId2"/>
          <a:srcRect l="49530" r="49530"/>
          <a:stretch/>
        </p:blipFill>
        <p:spPr>
          <a:xfrm rot="5400000">
            <a:off x="4536720" y="591480"/>
            <a:ext cx="120960" cy="87368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7" name="Google Shape;23;p4"/>
          <p:cNvCxnSpPr/>
          <p:nvPr/>
        </p:nvCxnSpPr>
        <p:spPr>
          <a:xfrm>
            <a:off x="218520" y="235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27;p5"/>
          <p:cNvCxnSpPr/>
          <p:nvPr/>
        </p:nvCxnSpPr>
        <p:spPr>
          <a:xfrm>
            <a:off x="218520" y="235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cxnSp>
        <p:nvCxnSpPr>
          <p:cNvPr id="40" name="Google Shape;30;p6"/>
          <p:cNvCxnSpPr/>
          <p:nvPr/>
        </p:nvCxnSpPr>
        <p:spPr>
          <a:xfrm>
            <a:off x="218520" y="235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483720" y="529200"/>
            <a:ext cx="4644000" cy="1139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8600" y="238320"/>
            <a:ext cx="3008520" cy="46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57280" y="1771920"/>
            <a:ext cx="5657040" cy="167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cxnSp>
        <p:nvCxnSpPr>
          <p:cNvPr id="44" name="Google Shape;37;p8"/>
          <p:cNvCxnSpPr/>
          <p:nvPr/>
        </p:nvCxnSpPr>
        <p:spPr>
          <a:xfrm>
            <a:off x="218520" y="25236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45" name="Google Shape;38;p8"/>
          <p:cNvCxnSpPr/>
          <p:nvPr/>
        </p:nvCxnSpPr>
        <p:spPr>
          <a:xfrm>
            <a:off x="218520" y="489096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716280" y="656640"/>
            <a:ext cx="4872600" cy="110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657760" y="2524680"/>
            <a:ext cx="2454120" cy="162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903920" y="529200"/>
            <a:ext cx="3564720" cy="4118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349640"/>
            <a:ext cx="6575760" cy="137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5" name="Google Shape;49;p11"/>
          <p:cNvCxnSpPr/>
          <p:nvPr/>
        </p:nvCxnSpPr>
        <p:spPr>
          <a:xfrm>
            <a:off x="218520" y="27252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6" name="Google Shape;50;p11"/>
          <p:cNvCxnSpPr/>
          <p:nvPr/>
        </p:nvCxnSpPr>
        <p:spPr>
          <a:xfrm>
            <a:off x="218520" y="4870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88;p22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91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3;p13"/>
          <p:cNvPicPr/>
          <p:nvPr/>
        </p:nvPicPr>
        <p:blipFill>
          <a:blip r:embed="rId2"/>
          <a:srcRect b="15418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</p:pic>
      <p:sp>
        <p:nvSpPr>
          <p:cNvPr id="8" name="Google Shape;54;p13"/>
          <p:cNvSpPr/>
          <p:nvPr/>
        </p:nvSpPr>
        <p:spPr>
          <a:xfrm>
            <a:off x="243360" y="259560"/>
            <a:ext cx="8656920" cy="4624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1320" y="521280"/>
            <a:ext cx="8000640" cy="57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83720" y="238320"/>
            <a:ext cx="4644000" cy="1139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8600" y="233280"/>
            <a:ext cx="3008520" cy="46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8680" y="3163320"/>
            <a:ext cx="4383360" cy="1519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437760" y="460440"/>
            <a:ext cx="1332360" cy="67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2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xx%</a:t>
            </a:r>
            <a:endParaRPr lang="fr-FR" sz="4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13960" y="151920"/>
            <a:ext cx="2760120" cy="4839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229000" y="2268720"/>
            <a:ext cx="3334680" cy="605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734120" y="0"/>
            <a:ext cx="3203640" cy="261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683720" cy="261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0" y="2664000"/>
            <a:ext cx="3287520" cy="247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3336120" y="2664000"/>
            <a:ext cx="1606680" cy="247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21" name="Google Shape;71;p16"/>
          <p:cNvCxnSpPr/>
          <p:nvPr/>
        </p:nvCxnSpPr>
        <p:spPr>
          <a:xfrm>
            <a:off x="8915400" y="357840"/>
            <a:ext cx="360" cy="442800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body"/>
          </p:nvPr>
        </p:nvSpPr>
        <p:spPr>
          <a:xfrm>
            <a:off x="-6840" y="-360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-7920" y="4055760"/>
            <a:ext cx="3564720" cy="4118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76;p18"/>
          <p:cNvPicPr/>
          <p:nvPr/>
        </p:nvPicPr>
        <p:blipFill>
          <a:blip r:embed="rId2"/>
          <a:srcRect t="7797" b="780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Google Shape;77;p18"/>
          <p:cNvSpPr/>
          <p:nvPr/>
        </p:nvSpPr>
        <p:spPr>
          <a:xfrm>
            <a:off x="243360" y="259560"/>
            <a:ext cx="8656920" cy="4624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3960" y="457920"/>
            <a:ext cx="8055720" cy="418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6560" y="828720"/>
            <a:ext cx="811512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Employee Lifecycle Automation: From Hire to Retire</a:t>
            </a:r>
            <a:endParaRPr lang="fr-FR" sz="3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52600" y="3838680"/>
            <a:ext cx="802908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Streamlining HR Processes from Hire to Retire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57" name="Google Shape;100;p24"/>
          <p:cNvCxnSpPr/>
          <p:nvPr/>
        </p:nvCxnSpPr>
        <p:spPr>
          <a:xfrm>
            <a:off x="556920" y="678600"/>
            <a:ext cx="8030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sp>
        <p:nvSpPr>
          <p:cNvPr id="58" name="Google Shape;101;p24"/>
          <p:cNvSpPr/>
          <p:nvPr/>
        </p:nvSpPr>
        <p:spPr>
          <a:xfrm>
            <a:off x="8029440" y="343080"/>
            <a:ext cx="657000" cy="3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2XXX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720" y="3162240"/>
            <a:ext cx="438120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Employee Lifecycle Automation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438120" y="457200"/>
            <a:ext cx="1333080" cy="67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 lnSpcReduction="1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01</a:t>
            </a:r>
            <a:endParaRPr lang="fr-FR" sz="4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61" name="Google Shape;158;p31"/>
          <p:cNvPicPr/>
          <p:nvPr/>
        </p:nvPicPr>
        <p:blipFill>
          <a:blip r:embed="rId2"/>
          <a:srcRect l="8954" r="6075" b="851"/>
          <a:stretch/>
        </p:blipFill>
        <p:spPr>
          <a:xfrm>
            <a:off x="6213960" y="151920"/>
            <a:ext cx="2760120" cy="48394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2" name="Google Shape;159;p31"/>
          <p:cNvCxnSpPr/>
          <p:nvPr/>
        </p:nvCxnSpPr>
        <p:spPr>
          <a:xfrm>
            <a:off x="684000" y="995040"/>
            <a:ext cx="360" cy="231228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486240" y="237960"/>
            <a:ext cx="464796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Understanding the Employee Lifecycle</a:t>
            </a:r>
            <a:endParaRPr lang="fr-FR" sz="2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64" name="Google Shape;126;p27"/>
          <p:cNvPicPr/>
          <p:nvPr/>
        </p:nvPicPr>
        <p:blipFill>
          <a:blip r:embed="rId2"/>
          <a:srcRect t="6437" b="6437"/>
          <a:stretch/>
        </p:blipFill>
        <p:spPr>
          <a:xfrm>
            <a:off x="228600" y="233280"/>
            <a:ext cx="3008520" cy="467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486240" y="1714680"/>
            <a:ext cx="4647960" cy="2847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The journey of an employee from their first day to their last: Hiring, Onboarding, Development, Retention, Separation, Retirement.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Purpose of Automation: To streamline processes, reduce manual effort, enhance employee experience, and ensure compliance at every touchpoint.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How ZingHR Helps: ZingHR offers a comprehensive "Hire to Rehire" HR cloud platform, leveraging AI and automation to simplify processes and ensure compliance across the entire employee lifecycle.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66" name="Google Shape;128;p27"/>
          <p:cNvCxnSpPr/>
          <p:nvPr/>
        </p:nvCxnSpPr>
        <p:spPr>
          <a:xfrm>
            <a:off x="3483360" y="4914720"/>
            <a:ext cx="2441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Why Automate? The Core Purpose</a:t>
            </a:r>
            <a:endParaRPr lang="fr-FR" sz="2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838600" y="1276200"/>
            <a:ext cx="5581440" cy="341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Smooth Transitions: Automation ensures consistent and accurate handling of all employee events.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ZingHR's Approach: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Reduced Administrative Burden: Automates repetitive HR tasks, freeing up HR teams for strategic initiatives.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Minimized Errors &amp; Compliance Risks: Ensures accurate record-keeping and adherence to policies.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Improved Data Accuracy: Centralized data management for a single source of truth.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Enhanced Employee Satisfaction: Through timely and transparent processes via self-service portals.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69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Automation in Action: Transfers &amp; Travel</a:t>
            </a:r>
            <a:endParaRPr lang="fr-FR" sz="2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2838600" y="1276200"/>
            <a:ext cx="5581440" cy="341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Employee Transfers with ZingHR: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Automated Workflows: Robust, automated workflow engine for department, location, and role changes.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Seamless Data Update: Employee profiles, roles, and compensation details are automatically updated upon approval, reducing manual intervention and errors.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Real-Time Visibility: Dynamic dashboards provide immediate access to request statuses and analytics.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Travel &amp; Claims with ZingHR: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Streamlined Processes: Automated expense reporting, approval workflows, and integration with financial systems for quick reimbursement.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Zing Lens (AI-powered): Allows employees to snap photos of bills/receipts for auto-categorization and pre-filling details, simplifying claim submissions.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72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172040" y="1666800"/>
            <a:ext cx="4343040" cy="178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 lnSpcReduction="19999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Automation in Action: Confirmation &amp; Separation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466560" y="428760"/>
            <a:ext cx="85680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2500" lnSpcReduction="1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02</a:t>
            </a:r>
            <a:endParaRPr lang="fr-FR" sz="4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76" name="Google Shape;136;p28"/>
          <p:cNvCxnSpPr/>
          <p:nvPr/>
        </p:nvCxnSpPr>
        <p:spPr>
          <a:xfrm>
            <a:off x="1217520" y="928440"/>
            <a:ext cx="7292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86240" y="237960"/>
            <a:ext cx="464796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Critical Moments: Confirmation &amp; Separation Automation</a:t>
            </a:r>
            <a:endParaRPr lang="fr-FR" sz="2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8" name="Google Shape;126;p27"/>
          <p:cNvPicPr/>
          <p:nvPr/>
        </p:nvPicPr>
        <p:blipFill>
          <a:blip r:embed="rId2"/>
          <a:srcRect t="6437" b="6437"/>
          <a:stretch/>
        </p:blipFill>
        <p:spPr>
          <a:xfrm>
            <a:off x="228600" y="233280"/>
            <a:ext cx="3008520" cy="467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486240" y="1714680"/>
            <a:ext cx="4647960" cy="2847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19999"/>
          </a:bodyPr>
          <a:lstStyle/>
          <a:p>
            <a:pPr algn="ctr"/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Confirmation with ZingHR: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Automated Triggers: For probation end dates and review notifications.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Workflow Process for Confirmation Module: Ensures a structured and documented path from probation to permanency.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Automatic HRIS Updates: Employee status is automatically updated in the HRIS.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Separation with ZingHR (E-Separation):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Structured Exit Workflows: Digital resignation, notice period tracking, and automated checklists for HR and IT.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Final Settlement Calculation: Streamlined and accurate processing of full and final settlements.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algn="ctr"/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Exit Interviews &amp; Feedback: Facilitates collection of valuable feedback to improve retention strategies.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80" name="Google Shape;128;p27"/>
          <p:cNvCxnSpPr/>
          <p:nvPr/>
        </p:nvCxnSpPr>
        <p:spPr>
          <a:xfrm>
            <a:off x="3483360" y="4914720"/>
            <a:ext cx="2441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u="none" strike="noStrike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The Future is Automated: Key Takeaways</a:t>
            </a:r>
            <a:endParaRPr lang="fr-FR" sz="2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838600" y="1276200"/>
            <a:ext cx="5581440" cy="341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ZingHR's Comprehensive Solution: A unified HCM platform covering the entire hire-to-rehire lifecycle.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Key Outcomes: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Increased Productivity: By automating repetitive HR tasks.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Improved Compliance: Through auditable workflows and centralized data.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Enhanced Employee Experience: Via self-service portals and transparent processes.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Data-Driven Decision Making: With real-time analytics and insights.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Call to Action: Discover how ZingHR can transform your HR operations and create a truly seamless employee journey.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83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86240" y="237960"/>
            <a:ext cx="4647960" cy="25870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200" b="0" u="none" strike="noStrike" dirty="0">
                <a:solidFill>
                  <a:schemeClr val="dk1"/>
                </a:solidFill>
                <a:effectLst/>
                <a:uFillTx/>
                <a:latin typeface="Funnel Display"/>
                <a:ea typeface="Funnel Display"/>
              </a:rPr>
              <a:t>THANK YOU</a:t>
            </a:r>
            <a:endParaRPr lang="fr-FR" sz="7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85" name="Google Shape;126;p27"/>
          <p:cNvPicPr/>
          <p:nvPr/>
        </p:nvPicPr>
        <p:blipFill>
          <a:blip r:embed="rId2"/>
          <a:srcRect t="6437" b="6437"/>
          <a:stretch/>
        </p:blipFill>
        <p:spPr>
          <a:xfrm>
            <a:off x="228600" y="233280"/>
            <a:ext cx="3008520" cy="46764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7" name="Google Shape;128;p27"/>
          <p:cNvCxnSpPr/>
          <p:nvPr/>
        </p:nvCxnSpPr>
        <p:spPr>
          <a:xfrm>
            <a:off x="3483360" y="4914720"/>
            <a:ext cx="2441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502</Words>
  <Application>Microsoft Office PowerPoint</Application>
  <PresentationFormat>On-screen Show (16:9)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DM Sans</vt:lpstr>
      <vt:lpstr>Funnel Display</vt:lpstr>
      <vt:lpstr>OpenSymbol</vt:lpstr>
      <vt:lpstr>Symbol</vt:lpstr>
      <vt:lpstr>Wingdings</vt:lpstr>
      <vt:lpstr>Minimalist for Business by Slidesgo</vt:lpstr>
      <vt:lpstr>Slidesgo Final Pages</vt:lpstr>
      <vt:lpstr>Employee Lifecycle Automation: From Hire to Retire</vt:lpstr>
      <vt:lpstr>Employee Lifecycle Automation</vt:lpstr>
      <vt:lpstr>Understanding the Employee Lifecycle</vt:lpstr>
      <vt:lpstr>Why Automate? The Core Purpose</vt:lpstr>
      <vt:lpstr>Automation in Action: Transfers &amp; Travel</vt:lpstr>
      <vt:lpstr>Automation in Action: Confirmation &amp; Separation</vt:lpstr>
      <vt:lpstr>Critical Moments: Confirmation &amp; Separation Automation</vt:lpstr>
      <vt:lpstr>The Future is Automated: Key Takeaways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YASHWANTH.R</dc:creator>
  <cp:lastModifiedBy>Yashwanth Nayaka</cp:lastModifiedBy>
  <cp:revision>1</cp:revision>
  <dcterms:modified xsi:type="dcterms:W3CDTF">2025-07-22T10:00:59Z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2025-07-22T09:58:23Z</dcterms:created>
  <dc:creator>Unknown Creator</dc:creator>
  <dc:description/>
  <dc:language>en-US</dc:language>
  <cp:lastModifiedBy>Unknown Creator</cp:lastModifiedBy>
  <dcterms:modified xsi:type="dcterms:W3CDTF">2025-07-22T09:58:23Z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10</vt:r8>
  </property>
</Properties>
</file>