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 id="2147483671" r:id="rId3"/>
    <p:sldMasterId id="2147483683" r:id="rId4"/>
  </p:sldMasterIdLst>
  <p:sldIdLst>
    <p:sldId id="256" r:id="rId5"/>
    <p:sldId id="257" r:id="rId6"/>
    <p:sldId id="258" r:id="rId7"/>
    <p:sldId id="259" r:id="rId8"/>
    <p:sldId id="260" r:id="rId9"/>
    <p:sldId id="261" r:id="rId10"/>
    <p:sldId id="263" r:id="rId11"/>
    <p:sldId id="264" r:id="rId12"/>
    <p:sldId id="265" r:id="rId13"/>
    <p:sldId id="262"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accent2"/>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911160" y="1357200"/>
            <a:ext cx="7321320" cy="1636560"/>
          </a:xfrm>
          <a:prstGeom prst="rect">
            <a:avLst/>
          </a:prstGeom>
          <a:noFill/>
          <a:ln w="0">
            <a:noFill/>
          </a:ln>
        </p:spPr>
        <p:txBody>
          <a:bodyPr lIns="91440" tIns="91440" rIns="91440" bIns="91440" anchor="b">
            <a:noAutofit/>
          </a:bodyPr>
          <a:lstStyle/>
          <a:p>
            <a:pPr indent="0">
              <a:buNone/>
            </a:pPr>
            <a:r>
              <a:rPr lang="fr-FR" sz="4800" b="0" u="none" strike="noStrike">
                <a:solidFill>
                  <a:schemeClr val="dk1"/>
                </a:solidFill>
                <a:effectLst/>
                <a:uFillTx/>
                <a:latin typeface="Arial"/>
              </a:rPr>
              <a:t>Click to edit the title text format</a:t>
            </a:r>
          </a:p>
        </p:txBody>
      </p:sp>
      <p:grpSp>
        <p:nvGrpSpPr>
          <p:cNvPr id="14" name="Google Shape;11;p2"/>
          <p:cNvGrpSpPr/>
          <p:nvPr/>
        </p:nvGrpSpPr>
        <p:grpSpPr>
          <a:xfrm>
            <a:off x="360" y="326880"/>
            <a:ext cx="9142920" cy="4489560"/>
            <a:chOff x="360" y="326880"/>
            <a:chExt cx="9142920" cy="4489560"/>
          </a:xfrm>
        </p:grpSpPr>
        <p:sp>
          <p:nvSpPr>
            <p:cNvPr id="2" name="Google Shape;12;p2"/>
            <p:cNvSpPr/>
            <p:nvPr/>
          </p:nvSpPr>
          <p:spPr>
            <a:xfrm>
              <a:off x="8735400" y="2571840"/>
              <a:ext cx="407880" cy="22446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 name="Google Shape;13;p2"/>
            <p:cNvSpPr/>
            <p:nvPr/>
          </p:nvSpPr>
          <p:spPr>
            <a:xfrm>
              <a:off x="360" y="326880"/>
              <a:ext cx="421560" cy="22446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4" name="Google Shape;14;p2"/>
          <p:cNvGrpSpPr/>
          <p:nvPr/>
        </p:nvGrpSpPr>
        <p:grpSpPr>
          <a:xfrm>
            <a:off x="-7560" y="-3600"/>
            <a:ext cx="9164880" cy="5150520"/>
            <a:chOff x="-7560" y="-3600"/>
            <a:chExt cx="9164880" cy="5150520"/>
          </a:xfrm>
        </p:grpSpPr>
        <p:cxnSp>
          <p:nvCxnSpPr>
            <p:cNvPr id="5" name="Google Shape;15;p2"/>
            <p:cNvCxnSpPr/>
            <p:nvPr/>
          </p:nvCxnSpPr>
          <p:spPr>
            <a:xfrm>
              <a:off x="8735400" y="2571480"/>
              <a:ext cx="422280" cy="360"/>
            </a:xfrm>
            <a:prstGeom prst="straightConnector1">
              <a:avLst/>
            </a:prstGeom>
            <a:ln w="9525">
              <a:solidFill>
                <a:srgbClr val="262921"/>
              </a:solidFill>
              <a:round/>
            </a:ln>
          </p:spPr>
        </p:cxnSp>
        <p:cxnSp>
          <p:nvCxnSpPr>
            <p:cNvPr id="6" name="Google Shape;16;p2"/>
            <p:cNvCxnSpPr/>
            <p:nvPr/>
          </p:nvCxnSpPr>
          <p:spPr>
            <a:xfrm>
              <a:off x="0" y="2571480"/>
              <a:ext cx="421920" cy="360"/>
            </a:xfrm>
            <a:prstGeom prst="straightConnector1">
              <a:avLst/>
            </a:prstGeom>
            <a:ln w="9525">
              <a:solidFill>
                <a:srgbClr val="262921"/>
              </a:solidFill>
              <a:round/>
            </a:ln>
          </p:spPr>
        </p:cxnSp>
        <p:grpSp>
          <p:nvGrpSpPr>
            <p:cNvPr id="7" name="Google Shape;17;p2"/>
            <p:cNvGrpSpPr/>
            <p:nvPr/>
          </p:nvGrpSpPr>
          <p:grpSpPr>
            <a:xfrm>
              <a:off x="-7560" y="-3600"/>
              <a:ext cx="9160560" cy="5150520"/>
              <a:chOff x="-7560" y="-3600"/>
              <a:chExt cx="9160560" cy="5150520"/>
            </a:xfrm>
          </p:grpSpPr>
          <p:cxnSp>
            <p:nvCxnSpPr>
              <p:cNvPr id="8" name="Google Shape;18;p2"/>
              <p:cNvCxnSpPr/>
              <p:nvPr/>
            </p:nvCxnSpPr>
            <p:spPr>
              <a:xfrm>
                <a:off x="-7560" y="316080"/>
                <a:ext cx="9160920" cy="360"/>
              </a:xfrm>
              <a:prstGeom prst="straightConnector1">
                <a:avLst/>
              </a:prstGeom>
              <a:ln w="9525">
                <a:solidFill>
                  <a:srgbClr val="262921"/>
                </a:solidFill>
                <a:round/>
              </a:ln>
            </p:spPr>
          </p:cxnSp>
          <p:cxnSp>
            <p:nvCxnSpPr>
              <p:cNvPr id="9" name="Google Shape;19;p2"/>
              <p:cNvCxnSpPr/>
              <p:nvPr/>
            </p:nvCxnSpPr>
            <p:spPr>
              <a:xfrm>
                <a:off x="-7560" y="4832280"/>
                <a:ext cx="9160920" cy="360"/>
              </a:xfrm>
              <a:prstGeom prst="straightConnector1">
                <a:avLst/>
              </a:prstGeom>
              <a:ln w="9525">
                <a:solidFill>
                  <a:srgbClr val="262921"/>
                </a:solidFill>
                <a:round/>
              </a:ln>
            </p:spPr>
          </p:cxnSp>
          <p:cxnSp>
            <p:nvCxnSpPr>
              <p:cNvPr id="10" name="Google Shape;20;p2"/>
              <p:cNvCxnSpPr/>
              <p:nvPr/>
            </p:nvCxnSpPr>
            <p:spPr>
              <a:xfrm>
                <a:off x="421560" y="-3600"/>
                <a:ext cx="360" cy="5150880"/>
              </a:xfrm>
              <a:prstGeom prst="straightConnector1">
                <a:avLst/>
              </a:prstGeom>
              <a:ln w="9525">
                <a:solidFill>
                  <a:srgbClr val="262921"/>
                </a:solidFill>
                <a:round/>
              </a:ln>
            </p:spPr>
          </p:cxnSp>
          <p:cxnSp>
            <p:nvCxnSpPr>
              <p:cNvPr id="11" name="Google Shape;21;p2"/>
              <p:cNvCxnSpPr/>
              <p:nvPr/>
            </p:nvCxnSpPr>
            <p:spPr>
              <a:xfrm>
                <a:off x="8735400" y="-3600"/>
                <a:ext cx="360" cy="5150880"/>
              </a:xfrm>
              <a:prstGeom prst="straightConnector1">
                <a:avLst/>
              </a:prstGeom>
              <a:ln w="9525">
                <a:solidFill>
                  <a:srgbClr val="262921"/>
                </a:solidFill>
                <a:round/>
              </a:ln>
            </p:spPr>
          </p:cxnSp>
        </p:grpSp>
      </p:grpSp>
      <p:sp>
        <p:nvSpPr>
          <p:cNvPr id="1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accent2"/>
        </a:solidFill>
        <a:effectLst/>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grpSp>
        <p:nvGrpSpPr>
          <p:cNvPr id="69" name="Google Shape;168;p19"/>
          <p:cNvGrpSpPr/>
          <p:nvPr/>
        </p:nvGrpSpPr>
        <p:grpSpPr>
          <a:xfrm>
            <a:off x="-7560" y="316080"/>
            <a:ext cx="9160560" cy="4516200"/>
            <a:chOff x="-7560" y="316080"/>
            <a:chExt cx="9160560" cy="4516200"/>
          </a:xfrm>
        </p:grpSpPr>
        <p:cxnSp>
          <p:nvCxnSpPr>
            <p:cNvPr id="70" name="Google Shape;169;p19"/>
            <p:cNvCxnSpPr/>
            <p:nvPr/>
          </p:nvCxnSpPr>
          <p:spPr>
            <a:xfrm>
              <a:off x="-7560" y="316080"/>
              <a:ext cx="9160920" cy="360"/>
            </a:xfrm>
            <a:prstGeom prst="straightConnector1">
              <a:avLst/>
            </a:prstGeom>
            <a:ln w="9525">
              <a:solidFill>
                <a:srgbClr val="262921"/>
              </a:solidFill>
              <a:round/>
            </a:ln>
          </p:spPr>
        </p:cxnSp>
        <p:cxnSp>
          <p:nvCxnSpPr>
            <p:cNvPr id="71" name="Google Shape;170;p19"/>
            <p:cNvCxnSpPr/>
            <p:nvPr/>
          </p:nvCxnSpPr>
          <p:spPr>
            <a:xfrm>
              <a:off x="-7560" y="4832280"/>
              <a:ext cx="9160920" cy="360"/>
            </a:xfrm>
            <a:prstGeom prst="straightConnector1">
              <a:avLst/>
            </a:prstGeom>
            <a:ln w="9525">
              <a:solidFill>
                <a:srgbClr val="262921"/>
              </a:solidFill>
              <a:roun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accent2"/>
        </a:solidFill>
        <a:effectLst/>
      </p:bgPr>
    </p:bg>
    <p:spTree>
      <p:nvGrpSpPr>
        <p:cNvPr id="1" name=""/>
        <p:cNvGrpSpPr/>
        <p:nvPr/>
      </p:nvGrpSpPr>
      <p:grpSpPr>
        <a:xfrm>
          <a:off x="0" y="0"/>
          <a:ext cx="0" cy="0"/>
          <a:chOff x="0" y="0"/>
          <a:chExt cx="0" cy="0"/>
        </a:xfrm>
      </p:grpSpPr>
      <p:sp>
        <p:nvSpPr>
          <p:cNvPr id="84" name="Google Shape;23;p3"/>
          <p:cNvSpPr/>
          <p:nvPr/>
        </p:nvSpPr>
        <p:spPr>
          <a:xfrm>
            <a:off x="414000" y="4831200"/>
            <a:ext cx="7576920" cy="31212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5" name="PlaceHolder 1"/>
          <p:cNvSpPr>
            <a:spLocks noGrp="1"/>
          </p:cNvSpPr>
          <p:nvPr>
            <p:ph type="title"/>
          </p:nvPr>
        </p:nvSpPr>
        <p:spPr>
          <a:xfrm>
            <a:off x="774000" y="2579040"/>
            <a:ext cx="5407920" cy="1599840"/>
          </a:xfrm>
          <a:prstGeom prst="rect">
            <a:avLst/>
          </a:prstGeom>
          <a:noFill/>
          <a:ln w="0">
            <a:noFill/>
          </a:ln>
        </p:spPr>
        <p:txBody>
          <a:bodyPr lIns="91440" tIns="91440" rIns="91440" bIns="91440" anchor="t">
            <a:noAutofit/>
          </a:bodyPr>
          <a:lstStyle/>
          <a:p>
            <a:pPr indent="0">
              <a:buNone/>
            </a:pPr>
            <a:r>
              <a:rPr lang="fr-FR" sz="5000" b="0" u="none" strike="noStrike">
                <a:solidFill>
                  <a:schemeClr val="dk1"/>
                </a:solidFill>
                <a:effectLst/>
                <a:uFillTx/>
                <a:latin typeface="Arial"/>
              </a:rPr>
              <a:t>Click to edit the title text format</a:t>
            </a:r>
          </a:p>
        </p:txBody>
      </p:sp>
      <p:sp>
        <p:nvSpPr>
          <p:cNvPr id="86" name="PlaceHolder 2"/>
          <p:cNvSpPr>
            <a:spLocks noGrp="1"/>
          </p:cNvSpPr>
          <p:nvPr>
            <p:ph type="title"/>
          </p:nvPr>
        </p:nvSpPr>
        <p:spPr>
          <a:xfrm>
            <a:off x="839520" y="664920"/>
            <a:ext cx="1397520" cy="1172880"/>
          </a:xfrm>
          <a:prstGeom prst="rect">
            <a:avLst/>
          </a:prstGeom>
          <a:noFill/>
          <a:ln w="0">
            <a:noFill/>
          </a:ln>
        </p:spPr>
        <p:txBody>
          <a:bodyPr lIns="91440" tIns="91440" rIns="91440" bIns="91440" anchor="b">
            <a:noAutofit/>
          </a:bodyPr>
          <a:lstStyle/>
          <a:p>
            <a:pPr indent="0" algn="ctr">
              <a:lnSpc>
                <a:spcPct val="100000"/>
              </a:lnSpc>
              <a:buNone/>
            </a:pPr>
            <a:r>
              <a:rPr lang="fr-FR" sz="6000" b="0" u="none" strike="noStrike">
                <a:solidFill>
                  <a:schemeClr val="lt2"/>
                </a:solidFill>
                <a:effectLst/>
                <a:uFillTx/>
                <a:latin typeface="Gilda Display"/>
                <a:ea typeface="Gilda Display"/>
              </a:rPr>
              <a:t>xx%</a:t>
            </a:r>
            <a:endParaRPr lang="fr-FR" sz="6000" b="0" u="none" strike="noStrike">
              <a:solidFill>
                <a:schemeClr val="dk1"/>
              </a:solidFill>
              <a:effectLst/>
              <a:uFillTx/>
              <a:latin typeface="Arial"/>
            </a:endParaRPr>
          </a:p>
        </p:txBody>
      </p:sp>
      <p:grpSp>
        <p:nvGrpSpPr>
          <p:cNvPr id="87" name="Google Shape;26;p3"/>
          <p:cNvGrpSpPr/>
          <p:nvPr/>
        </p:nvGrpSpPr>
        <p:grpSpPr>
          <a:xfrm>
            <a:off x="-7560" y="-3600"/>
            <a:ext cx="9160560" cy="5150520"/>
            <a:chOff x="-7560" y="-3600"/>
            <a:chExt cx="9160560" cy="5150520"/>
          </a:xfrm>
        </p:grpSpPr>
        <p:cxnSp>
          <p:nvCxnSpPr>
            <p:cNvPr id="88" name="Google Shape;27;p3"/>
            <p:cNvCxnSpPr/>
            <p:nvPr/>
          </p:nvCxnSpPr>
          <p:spPr>
            <a:xfrm>
              <a:off x="-7560" y="316080"/>
              <a:ext cx="9160920" cy="360"/>
            </a:xfrm>
            <a:prstGeom prst="straightConnector1">
              <a:avLst/>
            </a:prstGeom>
            <a:ln w="9525">
              <a:solidFill>
                <a:srgbClr val="262921"/>
              </a:solidFill>
              <a:round/>
            </a:ln>
          </p:spPr>
        </p:cxnSp>
        <p:cxnSp>
          <p:nvCxnSpPr>
            <p:cNvPr id="89" name="Google Shape;28;p3"/>
            <p:cNvCxnSpPr/>
            <p:nvPr/>
          </p:nvCxnSpPr>
          <p:spPr>
            <a:xfrm>
              <a:off x="-7560" y="4832280"/>
              <a:ext cx="9160920" cy="360"/>
            </a:xfrm>
            <a:prstGeom prst="straightConnector1">
              <a:avLst/>
            </a:prstGeom>
            <a:ln w="9525">
              <a:solidFill>
                <a:srgbClr val="262921"/>
              </a:solidFill>
              <a:round/>
            </a:ln>
          </p:spPr>
        </p:cxnSp>
        <p:cxnSp>
          <p:nvCxnSpPr>
            <p:cNvPr id="90" name="Google Shape;29;p3"/>
            <p:cNvCxnSpPr/>
            <p:nvPr/>
          </p:nvCxnSpPr>
          <p:spPr>
            <a:xfrm>
              <a:off x="421560" y="-3600"/>
              <a:ext cx="360" cy="5150880"/>
            </a:xfrm>
            <a:prstGeom prst="straightConnector1">
              <a:avLst/>
            </a:prstGeom>
            <a:ln w="9525">
              <a:solidFill>
                <a:srgbClr val="262921"/>
              </a:solidFill>
              <a:round/>
            </a:ln>
          </p:spPr>
        </p:cxnSp>
        <p:cxnSp>
          <p:nvCxnSpPr>
            <p:cNvPr id="91" name="Google Shape;30;p3"/>
            <p:cNvCxnSpPr/>
            <p:nvPr/>
          </p:nvCxnSpPr>
          <p:spPr>
            <a:xfrm>
              <a:off x="8001360" y="-3600"/>
              <a:ext cx="360" cy="5150880"/>
            </a:xfrm>
            <a:prstGeom prst="straightConnector1">
              <a:avLst/>
            </a:prstGeom>
            <a:ln w="9525">
              <a:solidFill>
                <a:srgbClr val="262921"/>
              </a:solidFill>
              <a:round/>
            </a:ln>
          </p:spPr>
        </p:cxnSp>
      </p:grpSp>
      <p:sp>
        <p:nvSpPr>
          <p:cNvPr id="9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_1_1">
    <p:bg>
      <p:bgPr>
        <a:solidFill>
          <a:schemeClr val="accent2"/>
        </a:solidFill>
        <a:effectLst/>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1802160" y="3100320"/>
            <a:ext cx="5378040" cy="66132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grpSp>
        <p:nvGrpSpPr>
          <p:cNvPr id="94" name="Google Shape;188;p21"/>
          <p:cNvGrpSpPr/>
          <p:nvPr/>
        </p:nvGrpSpPr>
        <p:grpSpPr>
          <a:xfrm>
            <a:off x="413280" y="-3600"/>
            <a:ext cx="8328240" cy="5146920"/>
            <a:chOff x="413280" y="-3600"/>
            <a:chExt cx="8328240" cy="5146920"/>
          </a:xfrm>
        </p:grpSpPr>
        <p:sp>
          <p:nvSpPr>
            <p:cNvPr id="95" name="Google Shape;189;p21"/>
            <p:cNvSpPr/>
            <p:nvPr/>
          </p:nvSpPr>
          <p:spPr>
            <a:xfrm>
              <a:off x="413280" y="4826880"/>
              <a:ext cx="8318160" cy="31644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96" name="Google Shape;190;p21"/>
            <p:cNvSpPr/>
            <p:nvPr/>
          </p:nvSpPr>
          <p:spPr>
            <a:xfrm>
              <a:off x="423360" y="-3600"/>
              <a:ext cx="8318160" cy="31644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97" name="Google Shape;191;p21"/>
          <p:cNvGrpSpPr/>
          <p:nvPr/>
        </p:nvGrpSpPr>
        <p:grpSpPr>
          <a:xfrm>
            <a:off x="-7560" y="-3600"/>
            <a:ext cx="9160560" cy="5150520"/>
            <a:chOff x="-7560" y="-3600"/>
            <a:chExt cx="9160560" cy="5150520"/>
          </a:xfrm>
        </p:grpSpPr>
        <p:cxnSp>
          <p:nvCxnSpPr>
            <p:cNvPr id="98" name="Google Shape;192;p21"/>
            <p:cNvCxnSpPr/>
            <p:nvPr/>
          </p:nvCxnSpPr>
          <p:spPr>
            <a:xfrm>
              <a:off x="-7560" y="316080"/>
              <a:ext cx="9160920" cy="360"/>
            </a:xfrm>
            <a:prstGeom prst="straightConnector1">
              <a:avLst/>
            </a:prstGeom>
            <a:ln w="9525">
              <a:solidFill>
                <a:srgbClr val="262921"/>
              </a:solidFill>
              <a:round/>
            </a:ln>
          </p:spPr>
        </p:cxnSp>
        <p:cxnSp>
          <p:nvCxnSpPr>
            <p:cNvPr id="99" name="Google Shape;193;p21"/>
            <p:cNvCxnSpPr/>
            <p:nvPr/>
          </p:nvCxnSpPr>
          <p:spPr>
            <a:xfrm>
              <a:off x="-7560" y="4832280"/>
              <a:ext cx="9160920" cy="360"/>
            </a:xfrm>
            <a:prstGeom prst="straightConnector1">
              <a:avLst/>
            </a:prstGeom>
            <a:ln w="9525">
              <a:solidFill>
                <a:srgbClr val="262921"/>
              </a:solidFill>
              <a:round/>
            </a:ln>
          </p:spPr>
        </p:cxnSp>
        <p:cxnSp>
          <p:nvCxnSpPr>
            <p:cNvPr id="100" name="Google Shape;194;p21"/>
            <p:cNvCxnSpPr/>
            <p:nvPr/>
          </p:nvCxnSpPr>
          <p:spPr>
            <a:xfrm>
              <a:off x="421560" y="-3600"/>
              <a:ext cx="360" cy="5150880"/>
            </a:xfrm>
            <a:prstGeom prst="straightConnector1">
              <a:avLst/>
            </a:prstGeom>
            <a:ln w="9525">
              <a:solidFill>
                <a:srgbClr val="262921"/>
              </a:solidFill>
              <a:round/>
            </a:ln>
          </p:spPr>
        </p:cxnSp>
        <p:cxnSp>
          <p:nvCxnSpPr>
            <p:cNvPr id="101" name="Google Shape;195;p21"/>
            <p:cNvCxnSpPr/>
            <p:nvPr/>
          </p:nvCxnSpPr>
          <p:spPr>
            <a:xfrm>
              <a:off x="8735400" y="-3600"/>
              <a:ext cx="360" cy="5150880"/>
            </a:xfrm>
            <a:prstGeom prst="straightConnector1">
              <a:avLst/>
            </a:prstGeom>
            <a:ln w="9525">
              <a:solidFill>
                <a:srgbClr val="262921"/>
              </a:solidFill>
              <a:roun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
    <p:bg>
      <p:bgPr>
        <a:solidFill>
          <a:schemeClr val="accent2"/>
        </a:solidFill>
        <a:effectLst/>
      </p:bgPr>
    </p:bg>
    <p:spTree>
      <p:nvGrpSpPr>
        <p:cNvPr id="1" name=""/>
        <p:cNvGrpSpPr/>
        <p:nvPr/>
      </p:nvGrpSpPr>
      <p:grpSpPr>
        <a:xfrm>
          <a:off x="0" y="0"/>
          <a:ext cx="0" cy="0"/>
          <a:chOff x="0" y="0"/>
          <a:chExt cx="0" cy="0"/>
        </a:xfrm>
      </p:grpSpPr>
      <p:sp>
        <p:nvSpPr>
          <p:cNvPr id="113" name="Google Shape;210;p23"/>
          <p:cNvSpPr/>
          <p:nvPr/>
        </p:nvSpPr>
        <p:spPr>
          <a:xfrm>
            <a:off x="426600" y="4320720"/>
            <a:ext cx="8298000" cy="50256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14" name="PlaceHolder 1"/>
          <p:cNvSpPr>
            <a:spLocks noGrp="1"/>
          </p:cNvSpPr>
          <p:nvPr>
            <p:ph type="title"/>
          </p:nvPr>
        </p:nvSpPr>
        <p:spPr>
          <a:xfrm>
            <a:off x="1071000" y="1637640"/>
            <a:ext cx="2320920" cy="1062720"/>
          </a:xfrm>
          <a:prstGeom prst="rect">
            <a:avLst/>
          </a:prstGeom>
          <a:noFill/>
          <a:ln w="0">
            <a:noFill/>
          </a:ln>
        </p:spPr>
        <p:txBody>
          <a:bodyPr lIns="91440" tIns="91440" rIns="91440" bIns="91440" anchor="b">
            <a:noAutofit/>
          </a:bodyPr>
          <a:lstStyle/>
          <a:p>
            <a:pPr indent="0">
              <a:buNone/>
            </a:pPr>
            <a:r>
              <a:rPr lang="fr-FR" sz="2900" b="0" u="none" strike="noStrike">
                <a:solidFill>
                  <a:schemeClr val="dk1"/>
                </a:solidFill>
                <a:effectLst/>
                <a:uFillTx/>
                <a:latin typeface="Arial"/>
              </a:rPr>
              <a:t>Click to edit the title text format</a:t>
            </a:r>
          </a:p>
        </p:txBody>
      </p:sp>
      <p:grpSp>
        <p:nvGrpSpPr>
          <p:cNvPr id="115" name="Google Shape;213;p23"/>
          <p:cNvGrpSpPr/>
          <p:nvPr/>
        </p:nvGrpSpPr>
        <p:grpSpPr>
          <a:xfrm>
            <a:off x="-7560" y="316080"/>
            <a:ext cx="9160560" cy="4516560"/>
            <a:chOff x="-7560" y="316080"/>
            <a:chExt cx="9160560" cy="4516560"/>
          </a:xfrm>
        </p:grpSpPr>
        <p:cxnSp>
          <p:nvCxnSpPr>
            <p:cNvPr id="116" name="Google Shape;214;p23"/>
            <p:cNvCxnSpPr/>
            <p:nvPr/>
          </p:nvCxnSpPr>
          <p:spPr>
            <a:xfrm>
              <a:off x="-7560" y="316080"/>
              <a:ext cx="9160920" cy="360"/>
            </a:xfrm>
            <a:prstGeom prst="straightConnector1">
              <a:avLst/>
            </a:prstGeom>
            <a:ln w="9525">
              <a:solidFill>
                <a:srgbClr val="262921"/>
              </a:solidFill>
              <a:round/>
            </a:ln>
          </p:spPr>
        </p:cxnSp>
        <p:cxnSp>
          <p:nvCxnSpPr>
            <p:cNvPr id="117" name="Google Shape;215;p23"/>
            <p:cNvCxnSpPr/>
            <p:nvPr/>
          </p:nvCxnSpPr>
          <p:spPr>
            <a:xfrm>
              <a:off x="-7560" y="4832280"/>
              <a:ext cx="9160920" cy="360"/>
            </a:xfrm>
            <a:prstGeom prst="straightConnector1">
              <a:avLst/>
            </a:prstGeom>
            <a:ln w="9525">
              <a:solidFill>
                <a:srgbClr val="262921"/>
              </a:solidFill>
              <a:round/>
            </a:ln>
          </p:spPr>
        </p:cxnSp>
        <p:cxnSp>
          <p:nvCxnSpPr>
            <p:cNvPr id="118" name="Google Shape;216;p23"/>
            <p:cNvCxnSpPr/>
            <p:nvPr/>
          </p:nvCxnSpPr>
          <p:spPr>
            <a:xfrm>
              <a:off x="421560" y="316080"/>
              <a:ext cx="360" cy="4516920"/>
            </a:xfrm>
            <a:prstGeom prst="straightConnector1">
              <a:avLst/>
            </a:prstGeom>
            <a:ln w="9525">
              <a:solidFill>
                <a:srgbClr val="262921"/>
              </a:solidFill>
              <a:round/>
            </a:ln>
          </p:spPr>
        </p:cxnSp>
        <p:cxnSp>
          <p:nvCxnSpPr>
            <p:cNvPr id="119" name="Google Shape;217;p23"/>
            <p:cNvCxnSpPr/>
            <p:nvPr/>
          </p:nvCxnSpPr>
          <p:spPr>
            <a:xfrm>
              <a:off x="8735400" y="316080"/>
              <a:ext cx="360" cy="4516920"/>
            </a:xfrm>
            <a:prstGeom prst="straightConnector1">
              <a:avLst/>
            </a:prstGeom>
            <a:ln w="9525">
              <a:solidFill>
                <a:srgbClr val="262921"/>
              </a:solidFill>
              <a:round/>
            </a:ln>
          </p:spPr>
        </p:cxnSp>
      </p:grpSp>
      <p:cxnSp>
        <p:nvCxnSpPr>
          <p:cNvPr id="120" name="Google Shape;218;p23"/>
          <p:cNvCxnSpPr/>
          <p:nvPr/>
        </p:nvCxnSpPr>
        <p:spPr>
          <a:xfrm>
            <a:off x="411120" y="4312800"/>
            <a:ext cx="8336880" cy="360"/>
          </a:xfrm>
          <a:prstGeom prst="straightConnector1">
            <a:avLst/>
          </a:prstGeom>
          <a:ln w="9525">
            <a:solidFill>
              <a:srgbClr val="262921"/>
            </a:solidFill>
            <a:roun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TWO_COLUMNS_1_1">
    <p:bg>
      <p:bgPr>
        <a:solidFill>
          <a:schemeClr val="accent2"/>
        </a:solidFill>
        <a:effectLst/>
      </p:bgPr>
    </p:bg>
    <p:spTree>
      <p:nvGrpSpPr>
        <p:cNvPr id="1" name=""/>
        <p:cNvGrpSpPr/>
        <p:nvPr/>
      </p:nvGrpSpPr>
      <p:grpSpPr>
        <a:xfrm>
          <a:off x="0" y="0"/>
          <a:ext cx="0" cy="0"/>
          <a:chOff x="0" y="0"/>
          <a:chExt cx="0" cy="0"/>
        </a:xfrm>
      </p:grpSpPr>
      <p:sp>
        <p:nvSpPr>
          <p:cNvPr id="1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sp>
        <p:nvSpPr>
          <p:cNvPr id="140" name="Google Shape;248;p26"/>
          <p:cNvSpPr/>
          <p:nvPr/>
        </p:nvSpPr>
        <p:spPr>
          <a:xfrm>
            <a:off x="8740080" y="311400"/>
            <a:ext cx="420840" cy="452592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grpSp>
        <p:nvGrpSpPr>
          <p:cNvPr id="141" name="Google Shape;249;p26"/>
          <p:cNvGrpSpPr/>
          <p:nvPr/>
        </p:nvGrpSpPr>
        <p:grpSpPr>
          <a:xfrm>
            <a:off x="-7560" y="316080"/>
            <a:ext cx="9160560" cy="4516560"/>
            <a:chOff x="-7560" y="316080"/>
            <a:chExt cx="9160560" cy="4516560"/>
          </a:xfrm>
        </p:grpSpPr>
        <p:cxnSp>
          <p:nvCxnSpPr>
            <p:cNvPr id="142" name="Google Shape;250;p26"/>
            <p:cNvCxnSpPr/>
            <p:nvPr/>
          </p:nvCxnSpPr>
          <p:spPr>
            <a:xfrm>
              <a:off x="-7560" y="316080"/>
              <a:ext cx="9160920" cy="360"/>
            </a:xfrm>
            <a:prstGeom prst="straightConnector1">
              <a:avLst/>
            </a:prstGeom>
            <a:ln w="9525">
              <a:solidFill>
                <a:srgbClr val="262921"/>
              </a:solidFill>
              <a:round/>
            </a:ln>
          </p:spPr>
        </p:cxnSp>
        <p:cxnSp>
          <p:nvCxnSpPr>
            <p:cNvPr id="143" name="Google Shape;251;p26"/>
            <p:cNvCxnSpPr/>
            <p:nvPr/>
          </p:nvCxnSpPr>
          <p:spPr>
            <a:xfrm>
              <a:off x="-7560" y="4832280"/>
              <a:ext cx="9160920" cy="360"/>
            </a:xfrm>
            <a:prstGeom prst="straightConnector1">
              <a:avLst/>
            </a:prstGeom>
            <a:ln w="9525">
              <a:solidFill>
                <a:srgbClr val="262921"/>
              </a:solidFill>
              <a:round/>
            </a:ln>
          </p:spPr>
        </p:cxnSp>
        <p:cxnSp>
          <p:nvCxnSpPr>
            <p:cNvPr id="144" name="Google Shape;252;p26"/>
            <p:cNvCxnSpPr/>
            <p:nvPr/>
          </p:nvCxnSpPr>
          <p:spPr>
            <a:xfrm>
              <a:off x="421560" y="316080"/>
              <a:ext cx="360" cy="4516920"/>
            </a:xfrm>
            <a:prstGeom prst="straightConnector1">
              <a:avLst/>
            </a:prstGeom>
            <a:ln w="9525">
              <a:solidFill>
                <a:srgbClr val="262921"/>
              </a:solidFill>
              <a:round/>
            </a:ln>
          </p:spPr>
        </p:cxnSp>
        <p:cxnSp>
          <p:nvCxnSpPr>
            <p:cNvPr id="145" name="Google Shape;253;p26"/>
            <p:cNvCxnSpPr/>
            <p:nvPr/>
          </p:nvCxnSpPr>
          <p:spPr>
            <a:xfrm>
              <a:off x="8735400" y="316080"/>
              <a:ext cx="360" cy="4516920"/>
            </a:xfrm>
            <a:prstGeom prst="straightConnector1">
              <a:avLst/>
            </a:prstGeom>
            <a:ln w="9525">
              <a:solidFill>
                <a:srgbClr val="262921"/>
              </a:solidFill>
              <a:round/>
            </a:ln>
          </p:spPr>
        </p:cxn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accent2"/>
        </a:solidFill>
        <a:effectLst/>
      </p:bgPr>
    </p:bg>
    <p:spTree>
      <p:nvGrpSpPr>
        <p:cNvPr id="1" name=""/>
        <p:cNvGrpSpPr/>
        <p:nvPr/>
      </p:nvGrpSpPr>
      <p:grpSpPr>
        <a:xfrm>
          <a:off x="0" y="0"/>
          <a:ext cx="0" cy="0"/>
          <a:chOff x="0" y="0"/>
          <a:chExt cx="0" cy="0"/>
        </a:xfrm>
      </p:grpSpPr>
      <p:sp>
        <p:nvSpPr>
          <p:cNvPr id="14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grpSp>
        <p:nvGrpSpPr>
          <p:cNvPr id="147" name="Google Shape;262;p27"/>
          <p:cNvGrpSpPr/>
          <p:nvPr/>
        </p:nvGrpSpPr>
        <p:grpSpPr>
          <a:xfrm>
            <a:off x="-7560" y="316080"/>
            <a:ext cx="9160560" cy="4516560"/>
            <a:chOff x="-7560" y="316080"/>
            <a:chExt cx="9160560" cy="4516560"/>
          </a:xfrm>
        </p:grpSpPr>
        <p:cxnSp>
          <p:nvCxnSpPr>
            <p:cNvPr id="148" name="Google Shape;263;p27"/>
            <p:cNvCxnSpPr/>
            <p:nvPr/>
          </p:nvCxnSpPr>
          <p:spPr>
            <a:xfrm>
              <a:off x="-7560" y="316080"/>
              <a:ext cx="9160920" cy="360"/>
            </a:xfrm>
            <a:prstGeom prst="straightConnector1">
              <a:avLst/>
            </a:prstGeom>
            <a:ln w="9525">
              <a:solidFill>
                <a:srgbClr val="262921"/>
              </a:solidFill>
              <a:round/>
            </a:ln>
          </p:spPr>
        </p:cxnSp>
        <p:cxnSp>
          <p:nvCxnSpPr>
            <p:cNvPr id="149" name="Google Shape;264;p27"/>
            <p:cNvCxnSpPr/>
            <p:nvPr/>
          </p:nvCxnSpPr>
          <p:spPr>
            <a:xfrm>
              <a:off x="-7560" y="4832280"/>
              <a:ext cx="9160920" cy="360"/>
            </a:xfrm>
            <a:prstGeom prst="straightConnector1">
              <a:avLst/>
            </a:prstGeom>
            <a:ln w="9525">
              <a:solidFill>
                <a:srgbClr val="262921"/>
              </a:solidFill>
              <a:round/>
            </a:ln>
          </p:spPr>
        </p:cxnSp>
        <p:cxnSp>
          <p:nvCxnSpPr>
            <p:cNvPr id="150" name="Google Shape;265;p27"/>
            <p:cNvCxnSpPr/>
            <p:nvPr/>
          </p:nvCxnSpPr>
          <p:spPr>
            <a:xfrm>
              <a:off x="421560" y="316080"/>
              <a:ext cx="360" cy="4516920"/>
            </a:xfrm>
            <a:prstGeom prst="straightConnector1">
              <a:avLst/>
            </a:prstGeom>
            <a:ln w="9525">
              <a:solidFill>
                <a:srgbClr val="262921"/>
              </a:solidFill>
              <a:round/>
            </a:ln>
          </p:spPr>
        </p:cxnSp>
        <p:cxnSp>
          <p:nvCxnSpPr>
            <p:cNvPr id="151" name="Google Shape;266;p27"/>
            <p:cNvCxnSpPr/>
            <p:nvPr/>
          </p:nvCxnSpPr>
          <p:spPr>
            <a:xfrm>
              <a:off x="8735400" y="316080"/>
              <a:ext cx="360" cy="4516920"/>
            </a:xfrm>
            <a:prstGeom prst="straightConnector1">
              <a:avLst/>
            </a:prstGeom>
            <a:ln w="9525">
              <a:solidFill>
                <a:srgbClr val="262921"/>
              </a:solidFill>
              <a:round/>
            </a:ln>
          </p:spPr>
        </p:cxn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7">
    <p:bg>
      <p:bgPr>
        <a:solidFill>
          <a:schemeClr val="accent2"/>
        </a:solidFill>
        <a:effectLst/>
      </p:bgPr>
    </p:bg>
    <p:spTree>
      <p:nvGrpSpPr>
        <p:cNvPr id="1" name=""/>
        <p:cNvGrpSpPr/>
        <p:nvPr/>
      </p:nvGrpSpPr>
      <p:grpSpPr>
        <a:xfrm>
          <a:off x="0" y="0"/>
          <a:ext cx="0" cy="0"/>
          <a:chOff x="0" y="0"/>
          <a:chExt cx="0" cy="0"/>
        </a:xfrm>
      </p:grpSpPr>
      <p:sp>
        <p:nvSpPr>
          <p:cNvPr id="16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grpSp>
        <p:nvGrpSpPr>
          <p:cNvPr id="162" name="Google Shape;299;p29"/>
          <p:cNvGrpSpPr/>
          <p:nvPr/>
        </p:nvGrpSpPr>
        <p:grpSpPr>
          <a:xfrm>
            <a:off x="-7560" y="-3600"/>
            <a:ext cx="9160560" cy="5150520"/>
            <a:chOff x="-7560" y="-3600"/>
            <a:chExt cx="9160560" cy="5150520"/>
          </a:xfrm>
        </p:grpSpPr>
        <p:cxnSp>
          <p:nvCxnSpPr>
            <p:cNvPr id="163" name="Google Shape;300;p29"/>
            <p:cNvCxnSpPr/>
            <p:nvPr/>
          </p:nvCxnSpPr>
          <p:spPr>
            <a:xfrm>
              <a:off x="-7560" y="316080"/>
              <a:ext cx="9160920" cy="360"/>
            </a:xfrm>
            <a:prstGeom prst="straightConnector1">
              <a:avLst/>
            </a:prstGeom>
            <a:ln w="9525">
              <a:solidFill>
                <a:srgbClr val="262921"/>
              </a:solidFill>
              <a:round/>
            </a:ln>
          </p:spPr>
        </p:cxnSp>
        <p:cxnSp>
          <p:nvCxnSpPr>
            <p:cNvPr id="164" name="Google Shape;301;p29"/>
            <p:cNvCxnSpPr/>
            <p:nvPr/>
          </p:nvCxnSpPr>
          <p:spPr>
            <a:xfrm>
              <a:off x="-7560" y="4832280"/>
              <a:ext cx="9160920" cy="360"/>
            </a:xfrm>
            <a:prstGeom prst="straightConnector1">
              <a:avLst/>
            </a:prstGeom>
            <a:ln w="9525">
              <a:solidFill>
                <a:srgbClr val="262921"/>
              </a:solidFill>
              <a:round/>
            </a:ln>
          </p:spPr>
        </p:cxnSp>
        <p:cxnSp>
          <p:nvCxnSpPr>
            <p:cNvPr id="165" name="Google Shape;302;p29"/>
            <p:cNvCxnSpPr/>
            <p:nvPr/>
          </p:nvCxnSpPr>
          <p:spPr>
            <a:xfrm>
              <a:off x="421560" y="-3600"/>
              <a:ext cx="360" cy="5150880"/>
            </a:xfrm>
            <a:prstGeom prst="straightConnector1">
              <a:avLst/>
            </a:prstGeom>
            <a:ln w="9525">
              <a:solidFill>
                <a:srgbClr val="262921"/>
              </a:solidFill>
              <a:round/>
            </a:ln>
          </p:spPr>
        </p:cxnSp>
        <p:cxnSp>
          <p:nvCxnSpPr>
            <p:cNvPr id="166" name="Google Shape;303;p29"/>
            <p:cNvCxnSpPr/>
            <p:nvPr/>
          </p:nvCxnSpPr>
          <p:spPr>
            <a:xfrm>
              <a:off x="8735400" y="-3600"/>
              <a:ext cx="360" cy="5150880"/>
            </a:xfrm>
            <a:prstGeom prst="straightConnector1">
              <a:avLst/>
            </a:prstGeom>
            <a:ln w="9525">
              <a:solidFill>
                <a:srgbClr val="262921"/>
              </a:solidFill>
              <a:round/>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8">
    <p:bg>
      <p:bgPr>
        <a:solidFill>
          <a:schemeClr val="accent2"/>
        </a:solidFill>
        <a:effectLst/>
      </p:bgPr>
    </p:bg>
    <p:spTree>
      <p:nvGrpSpPr>
        <p:cNvPr id="1" name=""/>
        <p:cNvGrpSpPr/>
        <p:nvPr/>
      </p:nvGrpSpPr>
      <p:grpSpPr>
        <a:xfrm>
          <a:off x="0" y="0"/>
          <a:ext cx="0" cy="0"/>
          <a:chOff x="0" y="0"/>
          <a:chExt cx="0" cy="0"/>
        </a:xfrm>
      </p:grpSpPr>
      <p:sp>
        <p:nvSpPr>
          <p:cNvPr id="167" name="PlaceHolder 1"/>
          <p:cNvSpPr>
            <a:spLocks noGrp="1"/>
          </p:cNvSpPr>
          <p:nvPr>
            <p:ph type="title"/>
          </p:nvPr>
        </p:nvSpPr>
        <p:spPr>
          <a:xfrm>
            <a:off x="2223720" y="694440"/>
            <a:ext cx="4696560" cy="768600"/>
          </a:xfrm>
          <a:prstGeom prst="rect">
            <a:avLst/>
          </a:prstGeom>
          <a:noFill/>
          <a:ln w="0">
            <a:noFill/>
          </a:ln>
        </p:spPr>
        <p:txBody>
          <a:bodyPr lIns="91440" tIns="91440" rIns="91440" bIns="91440" anchor="b">
            <a:noAutofit/>
          </a:bodyPr>
          <a:lstStyle/>
          <a:p>
            <a:pPr indent="0" algn="ctr">
              <a:lnSpc>
                <a:spcPct val="100000"/>
              </a:lnSpc>
              <a:buNone/>
            </a:pPr>
            <a:r>
              <a:rPr lang="fr-FR" sz="4500" b="0" u="none" strike="noStrike">
                <a:solidFill>
                  <a:schemeClr val="lt2"/>
                </a:solidFill>
                <a:effectLst/>
                <a:uFillTx/>
                <a:latin typeface="Gilda Display"/>
                <a:ea typeface="Gilda Display"/>
              </a:rPr>
              <a:t>xx%</a:t>
            </a:r>
            <a:endParaRPr lang="fr-FR" sz="4500" b="0" u="none" strike="noStrike">
              <a:solidFill>
                <a:schemeClr val="dk1"/>
              </a:solidFill>
              <a:effectLst/>
              <a:uFillTx/>
              <a:latin typeface="Arial"/>
            </a:endParaRPr>
          </a:p>
        </p:txBody>
      </p:sp>
      <p:sp>
        <p:nvSpPr>
          <p:cNvPr id="168" name="PlaceHolder 2"/>
          <p:cNvSpPr>
            <a:spLocks noGrp="1"/>
          </p:cNvSpPr>
          <p:nvPr>
            <p:ph type="title"/>
          </p:nvPr>
        </p:nvSpPr>
        <p:spPr>
          <a:xfrm>
            <a:off x="2223720" y="2010240"/>
            <a:ext cx="4696560" cy="768600"/>
          </a:xfrm>
          <a:prstGeom prst="rect">
            <a:avLst/>
          </a:prstGeom>
          <a:noFill/>
          <a:ln w="0">
            <a:noFill/>
          </a:ln>
        </p:spPr>
        <p:txBody>
          <a:bodyPr lIns="91440" tIns="91440" rIns="91440" bIns="91440" anchor="b">
            <a:noAutofit/>
          </a:bodyPr>
          <a:lstStyle/>
          <a:p>
            <a:pPr indent="0" algn="ctr">
              <a:lnSpc>
                <a:spcPct val="100000"/>
              </a:lnSpc>
              <a:buNone/>
            </a:pPr>
            <a:r>
              <a:rPr lang="fr-FR" sz="4500" b="0" u="none" strike="noStrike">
                <a:solidFill>
                  <a:schemeClr val="lt2"/>
                </a:solidFill>
                <a:effectLst/>
                <a:uFillTx/>
                <a:latin typeface="Gilda Display"/>
                <a:ea typeface="Gilda Display"/>
              </a:rPr>
              <a:t>xx%</a:t>
            </a:r>
            <a:endParaRPr lang="fr-FR" sz="4500" b="0" u="none" strike="noStrike">
              <a:solidFill>
                <a:schemeClr val="dk1"/>
              </a:solidFill>
              <a:effectLst/>
              <a:uFillTx/>
              <a:latin typeface="Arial"/>
            </a:endParaRPr>
          </a:p>
        </p:txBody>
      </p:sp>
      <p:sp>
        <p:nvSpPr>
          <p:cNvPr id="169" name="PlaceHolder 3"/>
          <p:cNvSpPr>
            <a:spLocks noGrp="1"/>
          </p:cNvSpPr>
          <p:nvPr>
            <p:ph type="title"/>
          </p:nvPr>
        </p:nvSpPr>
        <p:spPr>
          <a:xfrm>
            <a:off x="2223720" y="3326040"/>
            <a:ext cx="4696560" cy="768600"/>
          </a:xfrm>
          <a:prstGeom prst="rect">
            <a:avLst/>
          </a:prstGeom>
          <a:noFill/>
          <a:ln w="0">
            <a:noFill/>
          </a:ln>
        </p:spPr>
        <p:txBody>
          <a:bodyPr lIns="91440" tIns="91440" rIns="91440" bIns="91440" anchor="b">
            <a:noAutofit/>
          </a:bodyPr>
          <a:lstStyle/>
          <a:p>
            <a:pPr indent="0" algn="ctr">
              <a:lnSpc>
                <a:spcPct val="100000"/>
              </a:lnSpc>
              <a:buNone/>
            </a:pPr>
            <a:r>
              <a:rPr lang="fr-FR" sz="4500" b="0" u="none" strike="noStrike">
                <a:solidFill>
                  <a:schemeClr val="lt2"/>
                </a:solidFill>
                <a:effectLst/>
                <a:uFillTx/>
                <a:latin typeface="Gilda Display"/>
                <a:ea typeface="Gilda Display"/>
              </a:rPr>
              <a:t>xx%</a:t>
            </a:r>
            <a:endParaRPr lang="fr-FR" sz="4500" b="0" u="none" strike="noStrike">
              <a:solidFill>
                <a:schemeClr val="dk1"/>
              </a:solidFill>
              <a:effectLst/>
              <a:uFillTx/>
              <a:latin typeface="Arial"/>
            </a:endParaRPr>
          </a:p>
        </p:txBody>
      </p:sp>
      <p:grpSp>
        <p:nvGrpSpPr>
          <p:cNvPr id="170" name="Google Shape;311;p30"/>
          <p:cNvGrpSpPr/>
          <p:nvPr/>
        </p:nvGrpSpPr>
        <p:grpSpPr>
          <a:xfrm>
            <a:off x="-7560" y="316080"/>
            <a:ext cx="9160560" cy="4830840"/>
            <a:chOff x="-7560" y="316080"/>
            <a:chExt cx="9160560" cy="4830840"/>
          </a:xfrm>
        </p:grpSpPr>
        <p:cxnSp>
          <p:nvCxnSpPr>
            <p:cNvPr id="171" name="Google Shape;312;p30"/>
            <p:cNvCxnSpPr/>
            <p:nvPr/>
          </p:nvCxnSpPr>
          <p:spPr>
            <a:xfrm>
              <a:off x="-7560" y="316080"/>
              <a:ext cx="9160920" cy="360"/>
            </a:xfrm>
            <a:prstGeom prst="straightConnector1">
              <a:avLst/>
            </a:prstGeom>
            <a:ln w="9525">
              <a:solidFill>
                <a:srgbClr val="262921"/>
              </a:solidFill>
              <a:round/>
            </a:ln>
          </p:spPr>
        </p:cxnSp>
        <p:cxnSp>
          <p:nvCxnSpPr>
            <p:cNvPr id="172" name="Google Shape;313;p30"/>
            <p:cNvCxnSpPr/>
            <p:nvPr/>
          </p:nvCxnSpPr>
          <p:spPr>
            <a:xfrm>
              <a:off x="-7560" y="4832280"/>
              <a:ext cx="9160920" cy="360"/>
            </a:xfrm>
            <a:prstGeom prst="straightConnector1">
              <a:avLst/>
            </a:prstGeom>
            <a:ln w="9525">
              <a:solidFill>
                <a:srgbClr val="262921"/>
              </a:solidFill>
              <a:round/>
            </a:ln>
          </p:spPr>
        </p:cxnSp>
        <p:cxnSp>
          <p:nvCxnSpPr>
            <p:cNvPr id="173" name="Google Shape;314;p30"/>
            <p:cNvCxnSpPr/>
            <p:nvPr/>
          </p:nvCxnSpPr>
          <p:spPr>
            <a:xfrm>
              <a:off x="421560" y="316080"/>
              <a:ext cx="360" cy="4831200"/>
            </a:xfrm>
            <a:prstGeom prst="straightConnector1">
              <a:avLst/>
            </a:prstGeom>
            <a:ln w="9525">
              <a:solidFill>
                <a:srgbClr val="262921"/>
              </a:solidFill>
              <a:round/>
            </a:ln>
          </p:spPr>
        </p:cxnSp>
        <p:cxnSp>
          <p:nvCxnSpPr>
            <p:cNvPr id="174" name="Google Shape;315;p30"/>
            <p:cNvCxnSpPr/>
            <p:nvPr/>
          </p:nvCxnSpPr>
          <p:spPr>
            <a:xfrm>
              <a:off x="8735400" y="316080"/>
              <a:ext cx="360" cy="4831200"/>
            </a:xfrm>
            <a:prstGeom prst="straightConnector1">
              <a:avLst/>
            </a:prstGeom>
            <a:ln w="9525">
              <a:solidFill>
                <a:srgbClr val="262921"/>
              </a:solidFill>
              <a:round/>
            </a:ln>
          </p:spPr>
        </p:cxn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accent2"/>
        </a:solidFill>
        <a:effectLst/>
      </p:bgPr>
    </p:bg>
    <p:spTree>
      <p:nvGrpSpPr>
        <p:cNvPr id="1" name=""/>
        <p:cNvGrpSpPr/>
        <p:nvPr/>
      </p:nvGrpSpPr>
      <p:grpSpPr>
        <a:xfrm>
          <a:off x="0" y="0"/>
          <a:ext cx="0" cy="0"/>
          <a:chOff x="0" y="0"/>
          <a:chExt cx="0" cy="0"/>
        </a:xfrm>
      </p:grpSpPr>
      <p:sp>
        <p:nvSpPr>
          <p:cNvPr id="17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sp>
        <p:nvSpPr>
          <p:cNvPr id="176" name="PlaceHolder 2"/>
          <p:cNvSpPr>
            <a:spLocks noGrp="1"/>
          </p:cNvSpPr>
          <p:nvPr>
            <p:ph type="body"/>
          </p:nvPr>
        </p:nvSpPr>
        <p:spPr>
          <a:xfrm>
            <a:off x="720000" y="1215720"/>
            <a:ext cx="7703640" cy="4183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Seventh Outline Level</a:t>
            </a:r>
          </a:p>
        </p:txBody>
      </p:sp>
      <p:sp>
        <p:nvSpPr>
          <p:cNvPr id="177" name="Google Shape;34;p4"/>
          <p:cNvSpPr/>
          <p:nvPr/>
        </p:nvSpPr>
        <p:spPr>
          <a:xfrm>
            <a:off x="0" y="312480"/>
            <a:ext cx="420840" cy="452592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grpSp>
        <p:nvGrpSpPr>
          <p:cNvPr id="178" name="Google Shape;35;p4"/>
          <p:cNvGrpSpPr/>
          <p:nvPr/>
        </p:nvGrpSpPr>
        <p:grpSpPr>
          <a:xfrm>
            <a:off x="-7560" y="316080"/>
            <a:ext cx="9160560" cy="4516560"/>
            <a:chOff x="-7560" y="316080"/>
            <a:chExt cx="9160560" cy="4516560"/>
          </a:xfrm>
        </p:grpSpPr>
        <p:cxnSp>
          <p:nvCxnSpPr>
            <p:cNvPr id="179" name="Google Shape;36;p4"/>
            <p:cNvCxnSpPr/>
            <p:nvPr/>
          </p:nvCxnSpPr>
          <p:spPr>
            <a:xfrm>
              <a:off x="-7560" y="316080"/>
              <a:ext cx="9160920" cy="360"/>
            </a:xfrm>
            <a:prstGeom prst="straightConnector1">
              <a:avLst/>
            </a:prstGeom>
            <a:ln w="9525">
              <a:solidFill>
                <a:srgbClr val="262921"/>
              </a:solidFill>
              <a:round/>
            </a:ln>
          </p:spPr>
        </p:cxnSp>
        <p:cxnSp>
          <p:nvCxnSpPr>
            <p:cNvPr id="180" name="Google Shape;37;p4"/>
            <p:cNvCxnSpPr/>
            <p:nvPr/>
          </p:nvCxnSpPr>
          <p:spPr>
            <a:xfrm>
              <a:off x="-7560" y="4832280"/>
              <a:ext cx="9160920" cy="360"/>
            </a:xfrm>
            <a:prstGeom prst="straightConnector1">
              <a:avLst/>
            </a:prstGeom>
            <a:ln w="9525">
              <a:solidFill>
                <a:srgbClr val="262921"/>
              </a:solidFill>
              <a:round/>
            </a:ln>
          </p:spPr>
        </p:cxnSp>
        <p:cxnSp>
          <p:nvCxnSpPr>
            <p:cNvPr id="181" name="Google Shape;38;p4"/>
            <p:cNvCxnSpPr/>
            <p:nvPr/>
          </p:nvCxnSpPr>
          <p:spPr>
            <a:xfrm>
              <a:off x="421560" y="316080"/>
              <a:ext cx="360" cy="4516920"/>
            </a:xfrm>
            <a:prstGeom prst="straightConnector1">
              <a:avLst/>
            </a:prstGeom>
            <a:ln w="9525">
              <a:solidFill>
                <a:srgbClr val="262921"/>
              </a:solidFill>
              <a:round/>
            </a:ln>
          </p:spPr>
        </p:cxnSp>
        <p:cxnSp>
          <p:nvCxnSpPr>
            <p:cNvPr id="182" name="Google Shape;39;p4"/>
            <p:cNvCxnSpPr/>
            <p:nvPr/>
          </p:nvCxnSpPr>
          <p:spPr>
            <a:xfrm>
              <a:off x="8735400" y="316080"/>
              <a:ext cx="360" cy="4516920"/>
            </a:xfrm>
            <a:prstGeom prst="straightConnector1">
              <a:avLst/>
            </a:prstGeom>
            <a:ln w="9525">
              <a:solidFill>
                <a:srgbClr val="262921"/>
              </a:solidFill>
              <a:round/>
            </a:ln>
          </p:spPr>
        </p:cxn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accent2"/>
        </a:solidFill>
        <a:effectLst/>
      </p:bgPr>
    </p:bg>
    <p:spTree>
      <p:nvGrpSpPr>
        <p:cNvPr id="1" name=""/>
        <p:cNvGrpSpPr/>
        <p:nvPr/>
      </p:nvGrpSpPr>
      <p:grpSpPr>
        <a:xfrm>
          <a:off x="0" y="0"/>
          <a:ext cx="0" cy="0"/>
          <a:chOff x="0" y="0"/>
          <a:chExt cx="0" cy="0"/>
        </a:xfrm>
      </p:grpSpPr>
      <p:sp>
        <p:nvSpPr>
          <p:cNvPr id="21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grpSp>
        <p:nvGrpSpPr>
          <p:cNvPr id="215" name="Google Shape;46;p5"/>
          <p:cNvGrpSpPr/>
          <p:nvPr/>
        </p:nvGrpSpPr>
        <p:grpSpPr>
          <a:xfrm>
            <a:off x="-7920" y="313560"/>
            <a:ext cx="9160200" cy="4522680"/>
            <a:chOff x="-7920" y="313560"/>
            <a:chExt cx="9160200" cy="4522680"/>
          </a:xfrm>
        </p:grpSpPr>
        <p:sp>
          <p:nvSpPr>
            <p:cNvPr id="216" name="Google Shape;47;p5"/>
            <p:cNvSpPr/>
            <p:nvPr/>
          </p:nvSpPr>
          <p:spPr>
            <a:xfrm>
              <a:off x="8748360" y="313560"/>
              <a:ext cx="403920" cy="45162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17" name="Google Shape;48;p5"/>
            <p:cNvSpPr/>
            <p:nvPr/>
          </p:nvSpPr>
          <p:spPr>
            <a:xfrm>
              <a:off x="-7920" y="320040"/>
              <a:ext cx="434520" cy="45162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218" name="Google Shape;49;p5"/>
          <p:cNvGrpSpPr/>
          <p:nvPr/>
        </p:nvGrpSpPr>
        <p:grpSpPr>
          <a:xfrm>
            <a:off x="-8280" y="316080"/>
            <a:ext cx="9160560" cy="4516560"/>
            <a:chOff x="-8280" y="316080"/>
            <a:chExt cx="9160560" cy="4516560"/>
          </a:xfrm>
        </p:grpSpPr>
        <p:cxnSp>
          <p:nvCxnSpPr>
            <p:cNvPr id="219" name="Google Shape;50;p5"/>
            <p:cNvCxnSpPr/>
            <p:nvPr/>
          </p:nvCxnSpPr>
          <p:spPr>
            <a:xfrm>
              <a:off x="-8280" y="316080"/>
              <a:ext cx="9160920" cy="360"/>
            </a:xfrm>
            <a:prstGeom prst="straightConnector1">
              <a:avLst/>
            </a:prstGeom>
            <a:ln w="9525">
              <a:solidFill>
                <a:srgbClr val="262921"/>
              </a:solidFill>
              <a:round/>
            </a:ln>
          </p:spPr>
        </p:cxnSp>
        <p:cxnSp>
          <p:nvCxnSpPr>
            <p:cNvPr id="220" name="Google Shape;51;p5"/>
            <p:cNvCxnSpPr/>
            <p:nvPr/>
          </p:nvCxnSpPr>
          <p:spPr>
            <a:xfrm>
              <a:off x="-8280" y="4832280"/>
              <a:ext cx="9160920" cy="360"/>
            </a:xfrm>
            <a:prstGeom prst="straightConnector1">
              <a:avLst/>
            </a:prstGeom>
            <a:ln w="9525">
              <a:solidFill>
                <a:srgbClr val="262921"/>
              </a:solidFill>
              <a:round/>
            </a:ln>
          </p:spPr>
        </p:cxnSp>
        <p:cxnSp>
          <p:nvCxnSpPr>
            <p:cNvPr id="221" name="Google Shape;52;p5"/>
            <p:cNvCxnSpPr/>
            <p:nvPr/>
          </p:nvCxnSpPr>
          <p:spPr>
            <a:xfrm>
              <a:off x="420840" y="316080"/>
              <a:ext cx="360" cy="4516920"/>
            </a:xfrm>
            <a:prstGeom prst="straightConnector1">
              <a:avLst/>
            </a:prstGeom>
            <a:ln w="9525">
              <a:solidFill>
                <a:srgbClr val="262921"/>
              </a:solidFill>
              <a:round/>
            </a:ln>
          </p:spPr>
        </p:cxnSp>
        <p:cxnSp>
          <p:nvCxnSpPr>
            <p:cNvPr id="222" name="Google Shape;53;p5"/>
            <p:cNvCxnSpPr/>
            <p:nvPr/>
          </p:nvCxnSpPr>
          <p:spPr>
            <a:xfrm>
              <a:off x="8734680" y="316080"/>
              <a:ext cx="360" cy="4516920"/>
            </a:xfrm>
            <a:prstGeom prst="straightConnector1">
              <a:avLst/>
            </a:prstGeom>
            <a:ln w="9525">
              <a:solidFill>
                <a:srgbClr val="262921"/>
              </a:solidFill>
              <a:roun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ONE_COLUMN_TEXT_2">
    <p:bg>
      <p:bgPr>
        <a:solidFill>
          <a:schemeClr val="accent2"/>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grpSp>
        <p:nvGrpSpPr>
          <p:cNvPr id="73" name="Google Shape;174;p20"/>
          <p:cNvGrpSpPr/>
          <p:nvPr/>
        </p:nvGrpSpPr>
        <p:grpSpPr>
          <a:xfrm>
            <a:off x="421200" y="0"/>
            <a:ext cx="8315640" cy="5146560"/>
            <a:chOff x="421200" y="0"/>
            <a:chExt cx="8315640" cy="5146560"/>
          </a:xfrm>
        </p:grpSpPr>
        <p:sp>
          <p:nvSpPr>
            <p:cNvPr id="74" name="Google Shape;175;p20"/>
            <p:cNvSpPr/>
            <p:nvPr/>
          </p:nvSpPr>
          <p:spPr>
            <a:xfrm>
              <a:off x="4579200" y="4823280"/>
              <a:ext cx="4157640" cy="3232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5" name="Google Shape;176;p20"/>
            <p:cNvSpPr/>
            <p:nvPr/>
          </p:nvSpPr>
          <p:spPr>
            <a:xfrm>
              <a:off x="421200" y="0"/>
              <a:ext cx="4157640" cy="3232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76" name="Google Shape;177;p20"/>
          <p:cNvGrpSpPr/>
          <p:nvPr/>
        </p:nvGrpSpPr>
        <p:grpSpPr>
          <a:xfrm>
            <a:off x="-7560" y="-3600"/>
            <a:ext cx="9160560" cy="5150520"/>
            <a:chOff x="-7560" y="-3600"/>
            <a:chExt cx="9160560" cy="5150520"/>
          </a:xfrm>
        </p:grpSpPr>
        <p:grpSp>
          <p:nvGrpSpPr>
            <p:cNvPr id="77" name="Google Shape;178;p20"/>
            <p:cNvGrpSpPr/>
            <p:nvPr/>
          </p:nvGrpSpPr>
          <p:grpSpPr>
            <a:xfrm>
              <a:off x="-7560" y="-3600"/>
              <a:ext cx="9160560" cy="5150520"/>
              <a:chOff x="-7560" y="-3600"/>
              <a:chExt cx="9160560" cy="5150520"/>
            </a:xfrm>
          </p:grpSpPr>
          <p:cxnSp>
            <p:nvCxnSpPr>
              <p:cNvPr id="78" name="Google Shape;179;p20"/>
              <p:cNvCxnSpPr/>
              <p:nvPr/>
            </p:nvCxnSpPr>
            <p:spPr>
              <a:xfrm>
                <a:off x="-7560" y="316080"/>
                <a:ext cx="9160920" cy="360"/>
              </a:xfrm>
              <a:prstGeom prst="straightConnector1">
                <a:avLst/>
              </a:prstGeom>
              <a:ln w="9525">
                <a:solidFill>
                  <a:srgbClr val="262921"/>
                </a:solidFill>
                <a:round/>
              </a:ln>
            </p:spPr>
          </p:cxnSp>
          <p:cxnSp>
            <p:nvCxnSpPr>
              <p:cNvPr id="79" name="Google Shape;180;p20"/>
              <p:cNvCxnSpPr/>
              <p:nvPr/>
            </p:nvCxnSpPr>
            <p:spPr>
              <a:xfrm>
                <a:off x="-7560" y="4832280"/>
                <a:ext cx="9160920" cy="360"/>
              </a:xfrm>
              <a:prstGeom prst="straightConnector1">
                <a:avLst/>
              </a:prstGeom>
              <a:ln w="9525">
                <a:solidFill>
                  <a:srgbClr val="262921"/>
                </a:solidFill>
                <a:round/>
              </a:ln>
            </p:spPr>
          </p:cxnSp>
          <p:cxnSp>
            <p:nvCxnSpPr>
              <p:cNvPr id="80" name="Google Shape;181;p20"/>
              <p:cNvCxnSpPr/>
              <p:nvPr/>
            </p:nvCxnSpPr>
            <p:spPr>
              <a:xfrm>
                <a:off x="421560" y="-3600"/>
                <a:ext cx="360" cy="5150880"/>
              </a:xfrm>
              <a:prstGeom prst="straightConnector1">
                <a:avLst/>
              </a:prstGeom>
              <a:ln w="9525">
                <a:solidFill>
                  <a:srgbClr val="262921"/>
                </a:solidFill>
                <a:round/>
              </a:ln>
            </p:spPr>
          </p:cxnSp>
          <p:cxnSp>
            <p:nvCxnSpPr>
              <p:cNvPr id="81" name="Google Shape;182;p20"/>
              <p:cNvCxnSpPr/>
              <p:nvPr/>
            </p:nvCxnSpPr>
            <p:spPr>
              <a:xfrm>
                <a:off x="8735400" y="-3600"/>
                <a:ext cx="360" cy="5150880"/>
              </a:xfrm>
              <a:prstGeom prst="straightConnector1">
                <a:avLst/>
              </a:prstGeom>
              <a:ln w="9525">
                <a:solidFill>
                  <a:srgbClr val="262921"/>
                </a:solidFill>
                <a:round/>
              </a:ln>
            </p:spPr>
          </p:cxnSp>
        </p:grpSp>
        <p:cxnSp>
          <p:nvCxnSpPr>
            <p:cNvPr id="82" name="Google Shape;183;p20"/>
            <p:cNvCxnSpPr/>
            <p:nvPr/>
          </p:nvCxnSpPr>
          <p:spPr>
            <a:xfrm>
              <a:off x="4570200" y="0"/>
              <a:ext cx="360" cy="317520"/>
            </a:xfrm>
            <a:prstGeom prst="straightConnector1">
              <a:avLst/>
            </a:prstGeom>
            <a:ln w="9525">
              <a:solidFill>
                <a:srgbClr val="262921"/>
              </a:solidFill>
              <a:round/>
            </a:ln>
          </p:spPr>
        </p:cxnSp>
        <p:cxnSp>
          <p:nvCxnSpPr>
            <p:cNvPr id="83" name="Google Shape;184;p20"/>
            <p:cNvCxnSpPr/>
            <p:nvPr/>
          </p:nvCxnSpPr>
          <p:spPr>
            <a:xfrm>
              <a:off x="4573440" y="4838400"/>
              <a:ext cx="360" cy="305280"/>
            </a:xfrm>
            <a:prstGeom prst="straightConnector1">
              <a:avLst/>
            </a:prstGeom>
            <a:ln w="9525">
              <a:solidFill>
                <a:srgbClr val="262921"/>
              </a:solidFill>
              <a:round/>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accent2"/>
        </a:solidFill>
        <a:effectLst/>
      </p:bgPr>
    </p:bg>
    <p:spTree>
      <p:nvGrpSpPr>
        <p:cNvPr id="1" name=""/>
        <p:cNvGrpSpPr/>
        <p:nvPr/>
      </p:nvGrpSpPr>
      <p:grpSpPr>
        <a:xfrm>
          <a:off x="0" y="0"/>
          <a:ext cx="0" cy="0"/>
          <a:chOff x="0" y="0"/>
          <a:chExt cx="0" cy="0"/>
        </a:xfrm>
      </p:grpSpPr>
      <p:sp>
        <p:nvSpPr>
          <p:cNvPr id="231" name="Google Shape;64;p7"/>
          <p:cNvSpPr/>
          <p:nvPr/>
        </p:nvSpPr>
        <p:spPr>
          <a:xfrm>
            <a:off x="8724960" y="-11520"/>
            <a:ext cx="578520" cy="51660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32"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grpSp>
        <p:nvGrpSpPr>
          <p:cNvPr id="233" name="Google Shape;67;p7"/>
          <p:cNvGrpSpPr/>
          <p:nvPr/>
        </p:nvGrpSpPr>
        <p:grpSpPr>
          <a:xfrm>
            <a:off x="-7560" y="-3600"/>
            <a:ext cx="9311040" cy="5150520"/>
            <a:chOff x="-7560" y="-3600"/>
            <a:chExt cx="9311040" cy="5150520"/>
          </a:xfrm>
        </p:grpSpPr>
        <p:cxnSp>
          <p:nvCxnSpPr>
            <p:cNvPr id="234" name="Google Shape;68;p7"/>
            <p:cNvCxnSpPr/>
            <p:nvPr/>
          </p:nvCxnSpPr>
          <p:spPr>
            <a:xfrm>
              <a:off x="-7560" y="316080"/>
              <a:ext cx="9311400" cy="360"/>
            </a:xfrm>
            <a:prstGeom prst="straightConnector1">
              <a:avLst/>
            </a:prstGeom>
            <a:ln w="9525">
              <a:solidFill>
                <a:srgbClr val="262921"/>
              </a:solidFill>
              <a:round/>
            </a:ln>
          </p:spPr>
        </p:cxnSp>
        <p:cxnSp>
          <p:nvCxnSpPr>
            <p:cNvPr id="235" name="Google Shape;69;p7"/>
            <p:cNvCxnSpPr/>
            <p:nvPr/>
          </p:nvCxnSpPr>
          <p:spPr>
            <a:xfrm>
              <a:off x="-7560" y="4832280"/>
              <a:ext cx="9311400" cy="360"/>
            </a:xfrm>
            <a:prstGeom prst="straightConnector1">
              <a:avLst/>
            </a:prstGeom>
            <a:ln w="9525">
              <a:solidFill>
                <a:srgbClr val="262921"/>
              </a:solidFill>
              <a:round/>
            </a:ln>
          </p:spPr>
        </p:cxnSp>
        <p:cxnSp>
          <p:nvCxnSpPr>
            <p:cNvPr id="236" name="Google Shape;70;p7"/>
            <p:cNvCxnSpPr/>
            <p:nvPr/>
          </p:nvCxnSpPr>
          <p:spPr>
            <a:xfrm>
              <a:off x="421560" y="-3600"/>
              <a:ext cx="360" cy="5150880"/>
            </a:xfrm>
            <a:prstGeom prst="straightConnector1">
              <a:avLst/>
            </a:prstGeom>
            <a:ln w="9525">
              <a:solidFill>
                <a:srgbClr val="262921"/>
              </a:solidFill>
              <a:round/>
            </a:ln>
          </p:spPr>
        </p:cxnSp>
        <p:cxnSp>
          <p:nvCxnSpPr>
            <p:cNvPr id="237" name="Google Shape;71;p7"/>
            <p:cNvCxnSpPr/>
            <p:nvPr/>
          </p:nvCxnSpPr>
          <p:spPr>
            <a:xfrm>
              <a:off x="8735400" y="-3600"/>
              <a:ext cx="360" cy="5150880"/>
            </a:xfrm>
            <a:prstGeom prst="straightConnector1">
              <a:avLst/>
            </a:prstGeom>
            <a:ln w="9525">
              <a:solidFill>
                <a:srgbClr val="262921"/>
              </a:solidFill>
              <a:round/>
            </a:ln>
          </p:spPr>
        </p:cxn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accent2"/>
        </a:solidFill>
        <a:effectLst/>
      </p:bgPr>
    </p:bg>
    <p:spTree>
      <p:nvGrpSpPr>
        <p:cNvPr id="1" name=""/>
        <p:cNvGrpSpPr/>
        <p:nvPr/>
      </p:nvGrpSpPr>
      <p:grpSpPr>
        <a:xfrm>
          <a:off x="0" y="0"/>
          <a:ext cx="0" cy="0"/>
          <a:chOff x="0" y="0"/>
          <a:chExt cx="0" cy="0"/>
        </a:xfrm>
      </p:grpSpPr>
      <p:grpSp>
        <p:nvGrpSpPr>
          <p:cNvPr id="247" name="Google Shape;83;p9"/>
          <p:cNvGrpSpPr/>
          <p:nvPr/>
        </p:nvGrpSpPr>
        <p:grpSpPr>
          <a:xfrm>
            <a:off x="421920" y="312480"/>
            <a:ext cx="1362240" cy="4830840"/>
            <a:chOff x="421920" y="312480"/>
            <a:chExt cx="1362240" cy="4830840"/>
          </a:xfrm>
        </p:grpSpPr>
        <p:sp>
          <p:nvSpPr>
            <p:cNvPr id="248" name="Google Shape;84;p9"/>
            <p:cNvSpPr/>
            <p:nvPr/>
          </p:nvSpPr>
          <p:spPr>
            <a:xfrm>
              <a:off x="421920" y="316080"/>
              <a:ext cx="1362240" cy="451404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cxnSp>
          <p:nvCxnSpPr>
            <p:cNvPr id="249" name="Google Shape;85;p9"/>
            <p:cNvCxnSpPr/>
            <p:nvPr/>
          </p:nvCxnSpPr>
          <p:spPr>
            <a:xfrm>
              <a:off x="1784160" y="312480"/>
              <a:ext cx="360" cy="4831200"/>
            </a:xfrm>
            <a:prstGeom prst="straightConnector1">
              <a:avLst/>
            </a:prstGeom>
            <a:ln w="9525">
              <a:solidFill>
                <a:srgbClr val="262921"/>
              </a:solidFill>
              <a:round/>
            </a:ln>
          </p:spPr>
        </p:cxnSp>
      </p:grpSp>
      <p:sp>
        <p:nvSpPr>
          <p:cNvPr id="250" name="PlaceHolder 1"/>
          <p:cNvSpPr>
            <a:spLocks noGrp="1"/>
          </p:cNvSpPr>
          <p:nvPr>
            <p:ph type="title"/>
          </p:nvPr>
        </p:nvSpPr>
        <p:spPr>
          <a:xfrm>
            <a:off x="2863080" y="1521720"/>
            <a:ext cx="4872600" cy="118692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grpSp>
        <p:nvGrpSpPr>
          <p:cNvPr id="251" name="Google Shape;88;p9"/>
          <p:cNvGrpSpPr/>
          <p:nvPr/>
        </p:nvGrpSpPr>
        <p:grpSpPr>
          <a:xfrm>
            <a:off x="-7560" y="316080"/>
            <a:ext cx="9160560" cy="4830840"/>
            <a:chOff x="-7560" y="316080"/>
            <a:chExt cx="9160560" cy="4830840"/>
          </a:xfrm>
        </p:grpSpPr>
        <p:cxnSp>
          <p:nvCxnSpPr>
            <p:cNvPr id="252" name="Google Shape;89;p9"/>
            <p:cNvCxnSpPr/>
            <p:nvPr/>
          </p:nvCxnSpPr>
          <p:spPr>
            <a:xfrm>
              <a:off x="-7560" y="316080"/>
              <a:ext cx="9160920" cy="360"/>
            </a:xfrm>
            <a:prstGeom prst="straightConnector1">
              <a:avLst/>
            </a:prstGeom>
            <a:ln w="9525">
              <a:solidFill>
                <a:srgbClr val="262921"/>
              </a:solidFill>
              <a:round/>
            </a:ln>
          </p:spPr>
        </p:cxnSp>
        <p:cxnSp>
          <p:nvCxnSpPr>
            <p:cNvPr id="253" name="Google Shape;90;p9"/>
            <p:cNvCxnSpPr/>
            <p:nvPr/>
          </p:nvCxnSpPr>
          <p:spPr>
            <a:xfrm>
              <a:off x="-7560" y="4832280"/>
              <a:ext cx="9160920" cy="360"/>
            </a:xfrm>
            <a:prstGeom prst="straightConnector1">
              <a:avLst/>
            </a:prstGeom>
            <a:ln w="9525">
              <a:solidFill>
                <a:srgbClr val="262921"/>
              </a:solidFill>
              <a:round/>
            </a:ln>
          </p:spPr>
        </p:cxnSp>
        <p:cxnSp>
          <p:nvCxnSpPr>
            <p:cNvPr id="254" name="Google Shape;91;p9"/>
            <p:cNvCxnSpPr/>
            <p:nvPr/>
          </p:nvCxnSpPr>
          <p:spPr>
            <a:xfrm>
              <a:off x="421560" y="316080"/>
              <a:ext cx="360" cy="4831200"/>
            </a:xfrm>
            <a:prstGeom prst="straightConnector1">
              <a:avLst/>
            </a:prstGeom>
            <a:ln w="9525">
              <a:solidFill>
                <a:srgbClr val="262921"/>
              </a:solidFill>
              <a:round/>
            </a:ln>
          </p:spPr>
        </p:cxnSp>
        <p:cxnSp>
          <p:nvCxnSpPr>
            <p:cNvPr id="255" name="Google Shape;92;p9"/>
            <p:cNvCxnSpPr/>
            <p:nvPr/>
          </p:nvCxnSpPr>
          <p:spPr>
            <a:xfrm>
              <a:off x="8735400" y="316080"/>
              <a:ext cx="360" cy="4831200"/>
            </a:xfrm>
            <a:prstGeom prst="straightConnector1">
              <a:avLst/>
            </a:prstGeom>
            <a:ln w="9525">
              <a:solidFill>
                <a:srgbClr val="262921"/>
              </a:solidFill>
              <a:round/>
            </a:ln>
          </p:spPr>
        </p:cxnSp>
      </p:grpSp>
      <p:sp>
        <p:nvSpPr>
          <p:cNvPr id="25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accent2"/>
        </a:solidFill>
        <a:effectLst/>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sp>
        <p:nvSpPr>
          <p:cNvPr id="20" name="PlaceHolder 2"/>
          <p:cNvSpPr>
            <a:spLocks noGrp="1"/>
          </p:cNvSpPr>
          <p:nvPr>
            <p:ph type="title"/>
          </p:nvPr>
        </p:nvSpPr>
        <p:spPr>
          <a:xfrm>
            <a:off x="1249920" y="1599840"/>
            <a:ext cx="734400" cy="48456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lt2"/>
                </a:solidFill>
                <a:effectLst/>
                <a:uFillTx/>
                <a:latin typeface="Gilda Display"/>
                <a:ea typeface="Gilda Display"/>
              </a:rPr>
              <a:t>xx%</a:t>
            </a:r>
            <a:endParaRPr lang="fr-FR" sz="3000" b="0" u="none" strike="noStrike">
              <a:solidFill>
                <a:schemeClr val="dk1"/>
              </a:solidFill>
              <a:effectLst/>
              <a:uFillTx/>
              <a:latin typeface="Arial"/>
            </a:endParaRPr>
          </a:p>
        </p:txBody>
      </p:sp>
      <p:sp>
        <p:nvSpPr>
          <p:cNvPr id="21" name="PlaceHolder 3"/>
          <p:cNvSpPr>
            <a:spLocks noGrp="1"/>
          </p:cNvSpPr>
          <p:nvPr>
            <p:ph type="title"/>
          </p:nvPr>
        </p:nvSpPr>
        <p:spPr>
          <a:xfrm>
            <a:off x="4851000" y="1589760"/>
            <a:ext cx="734400" cy="48456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lt2"/>
                </a:solidFill>
                <a:effectLst/>
                <a:uFillTx/>
                <a:latin typeface="Gilda Display"/>
                <a:ea typeface="Gilda Display"/>
              </a:rPr>
              <a:t>xx%</a:t>
            </a:r>
            <a:endParaRPr lang="fr-FR" sz="3000" b="0" u="none" strike="noStrike">
              <a:solidFill>
                <a:schemeClr val="dk1"/>
              </a:solidFill>
              <a:effectLst/>
              <a:uFillTx/>
              <a:latin typeface="Arial"/>
            </a:endParaRPr>
          </a:p>
        </p:txBody>
      </p:sp>
      <p:sp>
        <p:nvSpPr>
          <p:cNvPr id="22" name="PlaceHolder 4"/>
          <p:cNvSpPr>
            <a:spLocks noGrp="1"/>
          </p:cNvSpPr>
          <p:nvPr>
            <p:ph type="title"/>
          </p:nvPr>
        </p:nvSpPr>
        <p:spPr>
          <a:xfrm>
            <a:off x="1249920" y="2678040"/>
            <a:ext cx="734400" cy="48456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lt2"/>
                </a:solidFill>
                <a:effectLst/>
                <a:uFillTx/>
                <a:latin typeface="Gilda Display"/>
                <a:ea typeface="Gilda Display"/>
              </a:rPr>
              <a:t>xx%</a:t>
            </a:r>
            <a:endParaRPr lang="fr-FR" sz="3000" b="0" u="none" strike="noStrike">
              <a:solidFill>
                <a:schemeClr val="dk1"/>
              </a:solidFill>
              <a:effectLst/>
              <a:uFillTx/>
              <a:latin typeface="Arial"/>
            </a:endParaRPr>
          </a:p>
        </p:txBody>
      </p:sp>
      <p:sp>
        <p:nvSpPr>
          <p:cNvPr id="23" name="PlaceHolder 5"/>
          <p:cNvSpPr>
            <a:spLocks noGrp="1"/>
          </p:cNvSpPr>
          <p:nvPr>
            <p:ph type="title"/>
          </p:nvPr>
        </p:nvSpPr>
        <p:spPr>
          <a:xfrm>
            <a:off x="4851000" y="2667960"/>
            <a:ext cx="734400" cy="484560"/>
          </a:xfrm>
          <a:prstGeom prst="rect">
            <a:avLst/>
          </a:prstGeom>
          <a:noFill/>
          <a:ln w="0">
            <a:noFill/>
          </a:ln>
        </p:spPr>
        <p:txBody>
          <a:bodyPr lIns="91440" tIns="91440" rIns="91440" bIns="91440" anchor="b">
            <a:noAutofit/>
          </a:bodyPr>
          <a:lstStyle/>
          <a:p>
            <a:pPr indent="0" algn="ctr">
              <a:lnSpc>
                <a:spcPct val="100000"/>
              </a:lnSpc>
              <a:buNone/>
            </a:pPr>
            <a:r>
              <a:rPr lang="fr-FR" sz="3000" b="0" u="none" strike="noStrike">
                <a:solidFill>
                  <a:schemeClr val="lt2"/>
                </a:solidFill>
                <a:effectLst/>
                <a:uFillTx/>
                <a:latin typeface="Gilda Display"/>
                <a:ea typeface="Gilda Display"/>
              </a:rPr>
              <a:t>xx%</a:t>
            </a:r>
            <a:endParaRPr lang="fr-FR" sz="3000" b="0" u="none" strike="noStrike">
              <a:solidFill>
                <a:schemeClr val="dk1"/>
              </a:solidFill>
              <a:effectLst/>
              <a:uFillTx/>
              <a:latin typeface="Arial"/>
            </a:endParaRPr>
          </a:p>
        </p:txBody>
      </p:sp>
      <p:sp>
        <p:nvSpPr>
          <p:cNvPr id="24" name="PlaceHolder 6"/>
          <p:cNvSpPr>
            <a:spLocks noGrp="1"/>
          </p:cNvSpPr>
          <p:nvPr>
            <p:ph type="title"/>
          </p:nvPr>
        </p:nvSpPr>
        <p:spPr>
          <a:xfrm>
            <a:off x="1249920" y="3756240"/>
            <a:ext cx="734400" cy="48456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lt2"/>
                </a:solidFill>
                <a:effectLst/>
                <a:uFillTx/>
                <a:latin typeface="Gilda Display"/>
                <a:ea typeface="Gilda Display"/>
              </a:rPr>
              <a:t>xx%</a:t>
            </a:r>
            <a:endParaRPr lang="fr-FR" sz="3000" b="0" u="none" strike="noStrike">
              <a:solidFill>
                <a:schemeClr val="dk1"/>
              </a:solidFill>
              <a:effectLst/>
              <a:uFillTx/>
              <a:latin typeface="Arial"/>
            </a:endParaRPr>
          </a:p>
        </p:txBody>
      </p:sp>
      <p:sp>
        <p:nvSpPr>
          <p:cNvPr id="25" name="PlaceHolder 7"/>
          <p:cNvSpPr>
            <a:spLocks noGrp="1"/>
          </p:cNvSpPr>
          <p:nvPr>
            <p:ph type="title"/>
          </p:nvPr>
        </p:nvSpPr>
        <p:spPr>
          <a:xfrm>
            <a:off x="4851000" y="3746160"/>
            <a:ext cx="734400" cy="484560"/>
          </a:xfrm>
          <a:prstGeom prst="rect">
            <a:avLst/>
          </a:prstGeom>
          <a:noFill/>
          <a:ln w="0">
            <a:noFill/>
          </a:ln>
        </p:spPr>
        <p:txBody>
          <a:bodyPr lIns="91440" tIns="91440" rIns="91440" bIns="91440" anchor="b">
            <a:noAutofit/>
          </a:bodyPr>
          <a:lstStyle/>
          <a:p>
            <a:pPr indent="0" algn="ctr">
              <a:lnSpc>
                <a:spcPct val="100000"/>
              </a:lnSpc>
              <a:buNone/>
            </a:pPr>
            <a:r>
              <a:rPr lang="fr-FR" sz="3000" b="0" u="none" strike="noStrike">
                <a:solidFill>
                  <a:schemeClr val="lt2"/>
                </a:solidFill>
                <a:effectLst/>
                <a:uFillTx/>
                <a:latin typeface="Gilda Display"/>
                <a:ea typeface="Gilda Display"/>
              </a:rPr>
              <a:t>xx%</a:t>
            </a:r>
            <a:endParaRPr lang="fr-FR" sz="3000" b="0" u="none" strike="noStrike">
              <a:solidFill>
                <a:schemeClr val="dk1"/>
              </a:solidFill>
              <a:effectLst/>
              <a:uFillTx/>
              <a:latin typeface="Arial"/>
            </a:endParaRPr>
          </a:p>
        </p:txBody>
      </p:sp>
      <p:grpSp>
        <p:nvGrpSpPr>
          <p:cNvPr id="26" name="Google Shape;119;p13"/>
          <p:cNvGrpSpPr/>
          <p:nvPr/>
        </p:nvGrpSpPr>
        <p:grpSpPr>
          <a:xfrm>
            <a:off x="-7560" y="-3600"/>
            <a:ext cx="9164880" cy="5150520"/>
            <a:chOff x="-7560" y="-3600"/>
            <a:chExt cx="9164880" cy="5150520"/>
          </a:xfrm>
        </p:grpSpPr>
        <p:cxnSp>
          <p:nvCxnSpPr>
            <p:cNvPr id="27" name="Google Shape;120;p13"/>
            <p:cNvCxnSpPr/>
            <p:nvPr/>
          </p:nvCxnSpPr>
          <p:spPr>
            <a:xfrm>
              <a:off x="8735400" y="2571480"/>
              <a:ext cx="422280" cy="360"/>
            </a:xfrm>
            <a:prstGeom prst="straightConnector1">
              <a:avLst/>
            </a:prstGeom>
            <a:ln w="9525">
              <a:solidFill>
                <a:srgbClr val="262921"/>
              </a:solidFill>
              <a:round/>
            </a:ln>
          </p:spPr>
        </p:cxnSp>
        <p:grpSp>
          <p:nvGrpSpPr>
            <p:cNvPr id="28" name="Google Shape;121;p13"/>
            <p:cNvGrpSpPr/>
            <p:nvPr/>
          </p:nvGrpSpPr>
          <p:grpSpPr>
            <a:xfrm>
              <a:off x="-7560" y="-3600"/>
              <a:ext cx="9160560" cy="5150520"/>
              <a:chOff x="-7560" y="-3600"/>
              <a:chExt cx="9160560" cy="5150520"/>
            </a:xfrm>
          </p:grpSpPr>
          <p:cxnSp>
            <p:nvCxnSpPr>
              <p:cNvPr id="29" name="Google Shape;122;p13"/>
              <p:cNvCxnSpPr/>
              <p:nvPr/>
            </p:nvCxnSpPr>
            <p:spPr>
              <a:xfrm>
                <a:off x="-7560" y="316080"/>
                <a:ext cx="9160920" cy="360"/>
              </a:xfrm>
              <a:prstGeom prst="straightConnector1">
                <a:avLst/>
              </a:prstGeom>
              <a:ln w="9525">
                <a:solidFill>
                  <a:srgbClr val="262921"/>
                </a:solidFill>
                <a:round/>
              </a:ln>
            </p:spPr>
          </p:cxnSp>
          <p:cxnSp>
            <p:nvCxnSpPr>
              <p:cNvPr id="30" name="Google Shape;123;p13"/>
              <p:cNvCxnSpPr/>
              <p:nvPr/>
            </p:nvCxnSpPr>
            <p:spPr>
              <a:xfrm>
                <a:off x="-7560" y="4832280"/>
                <a:ext cx="9160920" cy="360"/>
              </a:xfrm>
              <a:prstGeom prst="straightConnector1">
                <a:avLst/>
              </a:prstGeom>
              <a:ln w="9525">
                <a:solidFill>
                  <a:srgbClr val="262921"/>
                </a:solidFill>
                <a:round/>
              </a:ln>
            </p:spPr>
          </p:cxnSp>
          <p:cxnSp>
            <p:nvCxnSpPr>
              <p:cNvPr id="31" name="Google Shape;124;p13"/>
              <p:cNvCxnSpPr/>
              <p:nvPr/>
            </p:nvCxnSpPr>
            <p:spPr>
              <a:xfrm>
                <a:off x="421560" y="-3600"/>
                <a:ext cx="360" cy="5150880"/>
              </a:xfrm>
              <a:prstGeom prst="straightConnector1">
                <a:avLst/>
              </a:prstGeom>
              <a:ln w="9525">
                <a:solidFill>
                  <a:srgbClr val="262921"/>
                </a:solidFill>
                <a:round/>
              </a:ln>
            </p:spPr>
          </p:cxnSp>
          <p:cxnSp>
            <p:nvCxnSpPr>
              <p:cNvPr id="32" name="Google Shape;125;p13"/>
              <p:cNvCxnSpPr/>
              <p:nvPr/>
            </p:nvCxnSpPr>
            <p:spPr>
              <a:xfrm>
                <a:off x="8735400" y="-3600"/>
                <a:ext cx="360" cy="5150880"/>
              </a:xfrm>
              <a:prstGeom prst="straightConnector1">
                <a:avLst/>
              </a:prstGeom>
              <a:ln w="9525">
                <a:solidFill>
                  <a:srgbClr val="262921"/>
                </a:solidFill>
                <a:round/>
              </a:ln>
            </p:spPr>
          </p:cxn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_ONLY_2">
    <p:bg>
      <p:bgPr>
        <a:solidFill>
          <a:schemeClr val="accent2"/>
        </a:solidFill>
        <a:effectLst/>
      </p:bgPr>
    </p:bg>
    <p:spTree>
      <p:nvGrpSpPr>
        <p:cNvPr id="1" name=""/>
        <p:cNvGrpSpPr/>
        <p:nvPr/>
      </p:nvGrpSpPr>
      <p:grpSpPr>
        <a:xfrm>
          <a:off x="0" y="0"/>
          <a:ext cx="0" cy="0"/>
          <a:chOff x="0" y="0"/>
          <a:chExt cx="0" cy="0"/>
        </a:xfrm>
      </p:grpSpPr>
      <p:sp>
        <p:nvSpPr>
          <p:cNvPr id="48" name="Google Shape;143;p16"/>
          <p:cNvSpPr/>
          <p:nvPr/>
        </p:nvSpPr>
        <p:spPr>
          <a:xfrm>
            <a:off x="0" y="2575440"/>
            <a:ext cx="418680" cy="2257920"/>
          </a:xfrm>
          <a:prstGeom prst="rect">
            <a:avLst/>
          </a:prstGeom>
          <a:solidFill>
            <a:schemeClr val="accent1"/>
          </a:solidFill>
          <a:ln w="9525">
            <a:solidFill>
              <a:srgbClr val="A4AB9B"/>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grpSp>
        <p:nvGrpSpPr>
          <p:cNvPr id="50" name="Google Shape;145;p16"/>
          <p:cNvGrpSpPr/>
          <p:nvPr/>
        </p:nvGrpSpPr>
        <p:grpSpPr>
          <a:xfrm>
            <a:off x="-7560" y="-3600"/>
            <a:ext cx="9164880" cy="5150520"/>
            <a:chOff x="-7560" y="-3600"/>
            <a:chExt cx="9164880" cy="5150520"/>
          </a:xfrm>
        </p:grpSpPr>
        <p:cxnSp>
          <p:nvCxnSpPr>
            <p:cNvPr id="51" name="Google Shape;146;p16"/>
            <p:cNvCxnSpPr/>
            <p:nvPr/>
          </p:nvCxnSpPr>
          <p:spPr>
            <a:xfrm>
              <a:off x="8735400" y="2571480"/>
              <a:ext cx="422280" cy="360"/>
            </a:xfrm>
            <a:prstGeom prst="straightConnector1">
              <a:avLst/>
            </a:prstGeom>
            <a:ln w="9525">
              <a:solidFill>
                <a:srgbClr val="262921"/>
              </a:solidFill>
              <a:round/>
            </a:ln>
          </p:spPr>
        </p:cxnSp>
        <p:cxnSp>
          <p:nvCxnSpPr>
            <p:cNvPr id="52" name="Google Shape;147;p16"/>
            <p:cNvCxnSpPr/>
            <p:nvPr/>
          </p:nvCxnSpPr>
          <p:spPr>
            <a:xfrm>
              <a:off x="0" y="2571480"/>
              <a:ext cx="421920" cy="360"/>
            </a:xfrm>
            <a:prstGeom prst="straightConnector1">
              <a:avLst/>
            </a:prstGeom>
            <a:ln w="9525">
              <a:solidFill>
                <a:srgbClr val="262921"/>
              </a:solidFill>
              <a:round/>
            </a:ln>
          </p:spPr>
        </p:cxnSp>
        <p:grpSp>
          <p:nvGrpSpPr>
            <p:cNvPr id="53" name="Google Shape;148;p16"/>
            <p:cNvGrpSpPr/>
            <p:nvPr/>
          </p:nvGrpSpPr>
          <p:grpSpPr>
            <a:xfrm>
              <a:off x="-7560" y="-3600"/>
              <a:ext cx="9160560" cy="5150520"/>
              <a:chOff x="-7560" y="-3600"/>
              <a:chExt cx="9160560" cy="5150520"/>
            </a:xfrm>
          </p:grpSpPr>
          <p:cxnSp>
            <p:nvCxnSpPr>
              <p:cNvPr id="54" name="Google Shape;149;p16"/>
              <p:cNvCxnSpPr/>
              <p:nvPr/>
            </p:nvCxnSpPr>
            <p:spPr>
              <a:xfrm>
                <a:off x="-7560" y="316080"/>
                <a:ext cx="9160920" cy="360"/>
              </a:xfrm>
              <a:prstGeom prst="straightConnector1">
                <a:avLst/>
              </a:prstGeom>
              <a:ln w="9525">
                <a:solidFill>
                  <a:srgbClr val="262921"/>
                </a:solidFill>
                <a:round/>
              </a:ln>
            </p:spPr>
          </p:cxnSp>
          <p:cxnSp>
            <p:nvCxnSpPr>
              <p:cNvPr id="55" name="Google Shape;150;p16"/>
              <p:cNvCxnSpPr/>
              <p:nvPr/>
            </p:nvCxnSpPr>
            <p:spPr>
              <a:xfrm>
                <a:off x="-7560" y="4832280"/>
                <a:ext cx="9160920" cy="360"/>
              </a:xfrm>
              <a:prstGeom prst="straightConnector1">
                <a:avLst/>
              </a:prstGeom>
              <a:ln w="9525">
                <a:solidFill>
                  <a:srgbClr val="262921"/>
                </a:solidFill>
                <a:round/>
              </a:ln>
            </p:spPr>
          </p:cxnSp>
          <p:cxnSp>
            <p:nvCxnSpPr>
              <p:cNvPr id="56" name="Google Shape;151;p16"/>
              <p:cNvCxnSpPr/>
              <p:nvPr/>
            </p:nvCxnSpPr>
            <p:spPr>
              <a:xfrm>
                <a:off x="421560" y="-3600"/>
                <a:ext cx="360" cy="5150880"/>
              </a:xfrm>
              <a:prstGeom prst="straightConnector1">
                <a:avLst/>
              </a:prstGeom>
              <a:ln w="9525">
                <a:solidFill>
                  <a:srgbClr val="262921"/>
                </a:solidFill>
                <a:round/>
              </a:ln>
            </p:spPr>
          </p:cxnSp>
          <p:cxnSp>
            <p:nvCxnSpPr>
              <p:cNvPr id="57" name="Google Shape;152;p16"/>
              <p:cNvCxnSpPr/>
              <p:nvPr/>
            </p:nvCxnSpPr>
            <p:spPr>
              <a:xfrm>
                <a:off x="8735400" y="-3600"/>
                <a:ext cx="360" cy="5150880"/>
              </a:xfrm>
              <a:prstGeom prst="straightConnector1">
                <a:avLst/>
              </a:prstGeom>
              <a:ln w="9525">
                <a:solidFill>
                  <a:srgbClr val="262921"/>
                </a:solidFill>
                <a:round/>
              </a:ln>
            </p:spPr>
          </p:cxn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
    <p:bg>
      <p:bgPr>
        <a:solidFill>
          <a:schemeClr val="accent2"/>
        </a:solidFill>
        <a:effectLst/>
      </p:bgPr>
    </p:bg>
    <p:spTree>
      <p:nvGrpSpPr>
        <p:cNvPr id="1" name=""/>
        <p:cNvGrpSpPr/>
        <p:nvPr/>
      </p:nvGrpSpPr>
      <p:grpSpPr>
        <a:xfrm>
          <a:off x="0" y="0"/>
          <a:ext cx="0" cy="0"/>
          <a:chOff x="0" y="0"/>
          <a:chExt cx="0" cy="0"/>
        </a:xfrm>
      </p:grpSpPr>
      <p:sp>
        <p:nvSpPr>
          <p:cNvPr id="102" name="Google Shape;197;p22"/>
          <p:cNvSpPr/>
          <p:nvPr/>
        </p:nvSpPr>
        <p:spPr>
          <a:xfrm>
            <a:off x="4911120" y="312480"/>
            <a:ext cx="3828240" cy="452952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03" name="PlaceHolder 1"/>
          <p:cNvSpPr>
            <a:spLocks noGrp="1"/>
          </p:cNvSpPr>
          <p:nvPr>
            <p:ph type="title"/>
          </p:nvPr>
        </p:nvSpPr>
        <p:spPr>
          <a:xfrm>
            <a:off x="1091880" y="1189440"/>
            <a:ext cx="3222360" cy="1941480"/>
          </a:xfrm>
          <a:prstGeom prst="rect">
            <a:avLst/>
          </a:prstGeom>
          <a:noFill/>
          <a:ln w="0">
            <a:noFill/>
          </a:ln>
        </p:spPr>
        <p:txBody>
          <a:bodyPr lIns="91440" tIns="91440" rIns="91440" bIns="91440" anchor="b">
            <a:noAutofit/>
          </a:bodyPr>
          <a:lstStyle/>
          <a:p>
            <a:pPr indent="0">
              <a:buNone/>
            </a:pPr>
            <a:r>
              <a:rPr lang="fr-FR" sz="2900" b="0" u="none" strike="noStrike">
                <a:solidFill>
                  <a:schemeClr val="dk1"/>
                </a:solidFill>
                <a:effectLst/>
                <a:uFillTx/>
                <a:latin typeface="Arial"/>
              </a:rPr>
              <a:t>Click to edit the title text format</a:t>
            </a:r>
          </a:p>
        </p:txBody>
      </p:sp>
      <p:sp>
        <p:nvSpPr>
          <p:cNvPr id="104" name="PlaceHolder 2"/>
          <p:cNvSpPr>
            <a:spLocks noGrp="1"/>
          </p:cNvSpPr>
          <p:nvPr>
            <p:ph type="body"/>
          </p:nvPr>
        </p:nvSpPr>
        <p:spPr>
          <a:xfrm>
            <a:off x="5258880" y="318240"/>
            <a:ext cx="3132720" cy="4506840"/>
          </a:xfrm>
          <a:prstGeom prst="rect">
            <a:avLst/>
          </a:prstGeom>
          <a:noFill/>
          <a:ln w="9360">
            <a:solidFill>
              <a:schemeClr val="lt1"/>
            </a:solidFill>
            <a:round/>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grpSp>
        <p:nvGrpSpPr>
          <p:cNvPr id="105" name="Google Shape;201;p22"/>
          <p:cNvGrpSpPr/>
          <p:nvPr/>
        </p:nvGrpSpPr>
        <p:grpSpPr>
          <a:xfrm>
            <a:off x="-7560" y="-3600"/>
            <a:ext cx="9164880" cy="5150520"/>
            <a:chOff x="-7560" y="-3600"/>
            <a:chExt cx="9164880" cy="5150520"/>
          </a:xfrm>
        </p:grpSpPr>
        <p:cxnSp>
          <p:nvCxnSpPr>
            <p:cNvPr id="106" name="Google Shape;202;p22"/>
            <p:cNvCxnSpPr/>
            <p:nvPr/>
          </p:nvCxnSpPr>
          <p:spPr>
            <a:xfrm>
              <a:off x="8735400" y="2571480"/>
              <a:ext cx="422280" cy="360"/>
            </a:xfrm>
            <a:prstGeom prst="straightConnector1">
              <a:avLst/>
            </a:prstGeom>
            <a:ln w="9525">
              <a:solidFill>
                <a:srgbClr val="262921"/>
              </a:solidFill>
              <a:round/>
            </a:ln>
          </p:spPr>
        </p:cxnSp>
        <p:cxnSp>
          <p:nvCxnSpPr>
            <p:cNvPr id="107" name="Google Shape;203;p22"/>
            <p:cNvCxnSpPr/>
            <p:nvPr/>
          </p:nvCxnSpPr>
          <p:spPr>
            <a:xfrm>
              <a:off x="0" y="2571480"/>
              <a:ext cx="421920" cy="360"/>
            </a:xfrm>
            <a:prstGeom prst="straightConnector1">
              <a:avLst/>
            </a:prstGeom>
            <a:ln w="9525">
              <a:solidFill>
                <a:srgbClr val="262921"/>
              </a:solidFill>
              <a:round/>
            </a:ln>
          </p:spPr>
        </p:cxnSp>
        <p:grpSp>
          <p:nvGrpSpPr>
            <p:cNvPr id="108" name="Google Shape;204;p22"/>
            <p:cNvGrpSpPr/>
            <p:nvPr/>
          </p:nvGrpSpPr>
          <p:grpSpPr>
            <a:xfrm>
              <a:off x="-7560" y="-3600"/>
              <a:ext cx="9160560" cy="5150520"/>
              <a:chOff x="-7560" y="-3600"/>
              <a:chExt cx="9160560" cy="5150520"/>
            </a:xfrm>
          </p:grpSpPr>
          <p:cxnSp>
            <p:nvCxnSpPr>
              <p:cNvPr id="109" name="Google Shape;205;p22"/>
              <p:cNvCxnSpPr/>
              <p:nvPr/>
            </p:nvCxnSpPr>
            <p:spPr>
              <a:xfrm>
                <a:off x="-7560" y="316080"/>
                <a:ext cx="9160920" cy="360"/>
              </a:xfrm>
              <a:prstGeom prst="straightConnector1">
                <a:avLst/>
              </a:prstGeom>
              <a:ln w="9525">
                <a:solidFill>
                  <a:srgbClr val="262921"/>
                </a:solidFill>
                <a:round/>
              </a:ln>
            </p:spPr>
          </p:cxnSp>
          <p:cxnSp>
            <p:nvCxnSpPr>
              <p:cNvPr id="110" name="Google Shape;206;p22"/>
              <p:cNvCxnSpPr/>
              <p:nvPr/>
            </p:nvCxnSpPr>
            <p:spPr>
              <a:xfrm>
                <a:off x="-7560" y="4832280"/>
                <a:ext cx="9160920" cy="360"/>
              </a:xfrm>
              <a:prstGeom prst="straightConnector1">
                <a:avLst/>
              </a:prstGeom>
              <a:ln w="9525">
                <a:solidFill>
                  <a:srgbClr val="262921"/>
                </a:solidFill>
                <a:round/>
              </a:ln>
            </p:spPr>
          </p:cxnSp>
          <p:cxnSp>
            <p:nvCxnSpPr>
              <p:cNvPr id="111" name="Google Shape;207;p22"/>
              <p:cNvCxnSpPr/>
              <p:nvPr/>
            </p:nvCxnSpPr>
            <p:spPr>
              <a:xfrm>
                <a:off x="421560" y="-3600"/>
                <a:ext cx="360" cy="5150880"/>
              </a:xfrm>
              <a:prstGeom prst="straightConnector1">
                <a:avLst/>
              </a:prstGeom>
              <a:ln w="9525">
                <a:solidFill>
                  <a:srgbClr val="262921"/>
                </a:solidFill>
                <a:round/>
              </a:ln>
            </p:spPr>
          </p:cxnSp>
          <p:cxnSp>
            <p:nvCxnSpPr>
              <p:cNvPr id="112" name="Google Shape;208;p22"/>
              <p:cNvCxnSpPr/>
              <p:nvPr/>
            </p:nvCxnSpPr>
            <p:spPr>
              <a:xfrm>
                <a:off x="8735400" y="-3600"/>
                <a:ext cx="360" cy="5150880"/>
              </a:xfrm>
              <a:prstGeom prst="straightConnector1">
                <a:avLst/>
              </a:prstGeom>
              <a:ln w="9525">
                <a:solidFill>
                  <a:srgbClr val="262921"/>
                </a:solidFill>
                <a:round/>
              </a:ln>
            </p:spPr>
          </p:cxn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_4_1">
    <p:bg>
      <p:bgPr>
        <a:solidFill>
          <a:schemeClr val="accent2"/>
        </a:solidFill>
        <a:effectLst/>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5952600" y="1501200"/>
            <a:ext cx="2268720" cy="1060560"/>
          </a:xfrm>
          <a:prstGeom prst="rect">
            <a:avLst/>
          </a:prstGeom>
          <a:noFill/>
          <a:ln w="0">
            <a:noFill/>
          </a:ln>
        </p:spPr>
        <p:txBody>
          <a:bodyPr lIns="91440" tIns="91440" rIns="91440" bIns="91440" anchor="b">
            <a:noAutofit/>
          </a:bodyPr>
          <a:lstStyle/>
          <a:p>
            <a:pPr indent="0">
              <a:buNone/>
            </a:pPr>
            <a:r>
              <a:rPr lang="fr-FR" sz="2900" b="0" u="none" strike="noStrike">
                <a:solidFill>
                  <a:schemeClr val="dk1"/>
                </a:solidFill>
                <a:effectLst/>
                <a:uFillTx/>
                <a:latin typeface="Arial"/>
              </a:rPr>
              <a:t>Click to edit the title text format</a:t>
            </a:r>
          </a:p>
        </p:txBody>
      </p:sp>
      <p:grpSp>
        <p:nvGrpSpPr>
          <p:cNvPr id="122" name="Google Shape;222;p24"/>
          <p:cNvGrpSpPr/>
          <p:nvPr/>
        </p:nvGrpSpPr>
        <p:grpSpPr>
          <a:xfrm>
            <a:off x="-7560" y="-3600"/>
            <a:ext cx="9164880" cy="5150520"/>
            <a:chOff x="-7560" y="-3600"/>
            <a:chExt cx="9164880" cy="5150520"/>
          </a:xfrm>
        </p:grpSpPr>
        <p:cxnSp>
          <p:nvCxnSpPr>
            <p:cNvPr id="123" name="Google Shape;223;p24"/>
            <p:cNvCxnSpPr/>
            <p:nvPr/>
          </p:nvCxnSpPr>
          <p:spPr>
            <a:xfrm>
              <a:off x="8735400" y="2571480"/>
              <a:ext cx="422280" cy="360"/>
            </a:xfrm>
            <a:prstGeom prst="straightConnector1">
              <a:avLst/>
            </a:prstGeom>
            <a:ln w="9525">
              <a:solidFill>
                <a:srgbClr val="262921"/>
              </a:solidFill>
              <a:round/>
            </a:ln>
          </p:spPr>
        </p:cxnSp>
        <p:cxnSp>
          <p:nvCxnSpPr>
            <p:cNvPr id="124" name="Google Shape;224;p24"/>
            <p:cNvCxnSpPr/>
            <p:nvPr/>
          </p:nvCxnSpPr>
          <p:spPr>
            <a:xfrm>
              <a:off x="0" y="2571480"/>
              <a:ext cx="421920" cy="360"/>
            </a:xfrm>
            <a:prstGeom prst="straightConnector1">
              <a:avLst/>
            </a:prstGeom>
            <a:ln w="9525">
              <a:solidFill>
                <a:srgbClr val="262921"/>
              </a:solidFill>
              <a:round/>
            </a:ln>
          </p:spPr>
        </p:cxnSp>
        <p:grpSp>
          <p:nvGrpSpPr>
            <p:cNvPr id="125" name="Google Shape;225;p24"/>
            <p:cNvGrpSpPr/>
            <p:nvPr/>
          </p:nvGrpSpPr>
          <p:grpSpPr>
            <a:xfrm>
              <a:off x="-7560" y="-3600"/>
              <a:ext cx="9160560" cy="5150520"/>
              <a:chOff x="-7560" y="-3600"/>
              <a:chExt cx="9160560" cy="5150520"/>
            </a:xfrm>
          </p:grpSpPr>
          <p:cxnSp>
            <p:nvCxnSpPr>
              <p:cNvPr id="126" name="Google Shape;226;p24"/>
              <p:cNvCxnSpPr/>
              <p:nvPr/>
            </p:nvCxnSpPr>
            <p:spPr>
              <a:xfrm>
                <a:off x="-7560" y="316080"/>
                <a:ext cx="9160920" cy="360"/>
              </a:xfrm>
              <a:prstGeom prst="straightConnector1">
                <a:avLst/>
              </a:prstGeom>
              <a:ln w="9525">
                <a:solidFill>
                  <a:srgbClr val="262921"/>
                </a:solidFill>
                <a:round/>
              </a:ln>
            </p:spPr>
          </p:cxnSp>
          <p:cxnSp>
            <p:nvCxnSpPr>
              <p:cNvPr id="127" name="Google Shape;227;p24"/>
              <p:cNvCxnSpPr/>
              <p:nvPr/>
            </p:nvCxnSpPr>
            <p:spPr>
              <a:xfrm>
                <a:off x="-7560" y="4832280"/>
                <a:ext cx="9160920" cy="360"/>
              </a:xfrm>
              <a:prstGeom prst="straightConnector1">
                <a:avLst/>
              </a:prstGeom>
              <a:ln w="9525">
                <a:solidFill>
                  <a:srgbClr val="262921"/>
                </a:solidFill>
                <a:round/>
              </a:ln>
            </p:spPr>
          </p:cxnSp>
          <p:cxnSp>
            <p:nvCxnSpPr>
              <p:cNvPr id="128" name="Google Shape;228;p24"/>
              <p:cNvCxnSpPr/>
              <p:nvPr/>
            </p:nvCxnSpPr>
            <p:spPr>
              <a:xfrm>
                <a:off x="421560" y="-3600"/>
                <a:ext cx="360" cy="5150880"/>
              </a:xfrm>
              <a:prstGeom prst="straightConnector1">
                <a:avLst/>
              </a:prstGeom>
              <a:ln w="9525">
                <a:solidFill>
                  <a:srgbClr val="262921"/>
                </a:solidFill>
                <a:round/>
              </a:ln>
            </p:spPr>
          </p:cxnSp>
          <p:cxnSp>
            <p:nvCxnSpPr>
              <p:cNvPr id="129" name="Google Shape;229;p24"/>
              <p:cNvCxnSpPr/>
              <p:nvPr/>
            </p:nvCxnSpPr>
            <p:spPr>
              <a:xfrm>
                <a:off x="8735400" y="-3600"/>
                <a:ext cx="360" cy="5150880"/>
              </a:xfrm>
              <a:prstGeom prst="straightConnector1">
                <a:avLst/>
              </a:prstGeom>
              <a:ln w="9525">
                <a:solidFill>
                  <a:srgbClr val="262921"/>
                </a:solidFill>
                <a:round/>
              </a:ln>
            </p:spPr>
          </p:cxn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TITLE_AND_TWO_COLUMNS_1">
    <p:bg>
      <p:bgPr>
        <a:solidFill>
          <a:schemeClr val="accent2"/>
        </a:solidFill>
        <a:effectLst/>
      </p:bgPr>
    </p:bg>
    <p:spTree>
      <p:nvGrpSpPr>
        <p:cNvPr id="1" name=""/>
        <p:cNvGrpSpPr/>
        <p:nvPr/>
      </p:nvGrpSpPr>
      <p:grpSpPr>
        <a:xfrm>
          <a:off x="0" y="0"/>
          <a:ext cx="0" cy="0"/>
          <a:chOff x="0" y="0"/>
          <a:chExt cx="0" cy="0"/>
        </a:xfrm>
      </p:grpSpPr>
      <p:sp>
        <p:nvSpPr>
          <p:cNvPr id="13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sp>
        <p:nvSpPr>
          <p:cNvPr id="131" name="Google Shape;236;p25"/>
          <p:cNvSpPr/>
          <p:nvPr/>
        </p:nvSpPr>
        <p:spPr>
          <a:xfrm>
            <a:off x="423360" y="-3600"/>
            <a:ext cx="8318160" cy="31644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grpSp>
        <p:nvGrpSpPr>
          <p:cNvPr id="132" name="Google Shape;237;p25"/>
          <p:cNvGrpSpPr/>
          <p:nvPr/>
        </p:nvGrpSpPr>
        <p:grpSpPr>
          <a:xfrm>
            <a:off x="-7560" y="-3600"/>
            <a:ext cx="9160560" cy="5160960"/>
            <a:chOff x="-7560" y="-3600"/>
            <a:chExt cx="9160560" cy="5160960"/>
          </a:xfrm>
        </p:grpSpPr>
        <p:grpSp>
          <p:nvGrpSpPr>
            <p:cNvPr id="133" name="Google Shape;238;p25"/>
            <p:cNvGrpSpPr/>
            <p:nvPr/>
          </p:nvGrpSpPr>
          <p:grpSpPr>
            <a:xfrm>
              <a:off x="-7560" y="-3600"/>
              <a:ext cx="9160560" cy="5150520"/>
              <a:chOff x="-7560" y="-3600"/>
              <a:chExt cx="9160560" cy="5150520"/>
            </a:xfrm>
          </p:grpSpPr>
          <p:cxnSp>
            <p:nvCxnSpPr>
              <p:cNvPr id="134" name="Google Shape;239;p25"/>
              <p:cNvCxnSpPr/>
              <p:nvPr/>
            </p:nvCxnSpPr>
            <p:spPr>
              <a:xfrm>
                <a:off x="-7560" y="316080"/>
                <a:ext cx="9160920" cy="360"/>
              </a:xfrm>
              <a:prstGeom prst="straightConnector1">
                <a:avLst/>
              </a:prstGeom>
              <a:ln w="9525">
                <a:solidFill>
                  <a:srgbClr val="262921"/>
                </a:solidFill>
                <a:round/>
              </a:ln>
            </p:spPr>
          </p:cxnSp>
          <p:cxnSp>
            <p:nvCxnSpPr>
              <p:cNvPr id="135" name="Google Shape;240;p25"/>
              <p:cNvCxnSpPr/>
              <p:nvPr/>
            </p:nvCxnSpPr>
            <p:spPr>
              <a:xfrm>
                <a:off x="-7560" y="4832280"/>
                <a:ext cx="9160920" cy="360"/>
              </a:xfrm>
              <a:prstGeom prst="straightConnector1">
                <a:avLst/>
              </a:prstGeom>
              <a:ln w="9525">
                <a:solidFill>
                  <a:srgbClr val="262921"/>
                </a:solidFill>
                <a:round/>
              </a:ln>
            </p:spPr>
          </p:cxnSp>
          <p:cxnSp>
            <p:nvCxnSpPr>
              <p:cNvPr id="136" name="Google Shape;241;p25"/>
              <p:cNvCxnSpPr/>
              <p:nvPr/>
            </p:nvCxnSpPr>
            <p:spPr>
              <a:xfrm>
                <a:off x="421560" y="-3600"/>
                <a:ext cx="360" cy="5150880"/>
              </a:xfrm>
              <a:prstGeom prst="straightConnector1">
                <a:avLst/>
              </a:prstGeom>
              <a:ln w="9525">
                <a:solidFill>
                  <a:srgbClr val="262921"/>
                </a:solidFill>
                <a:round/>
              </a:ln>
            </p:spPr>
          </p:cxnSp>
          <p:cxnSp>
            <p:nvCxnSpPr>
              <p:cNvPr id="137" name="Google Shape;242;p25"/>
              <p:cNvCxnSpPr/>
              <p:nvPr/>
            </p:nvCxnSpPr>
            <p:spPr>
              <a:xfrm>
                <a:off x="8735400" y="-3600"/>
                <a:ext cx="360" cy="5150880"/>
              </a:xfrm>
              <a:prstGeom prst="straightConnector1">
                <a:avLst/>
              </a:prstGeom>
              <a:ln w="9525">
                <a:solidFill>
                  <a:srgbClr val="262921"/>
                </a:solidFill>
                <a:round/>
              </a:ln>
            </p:spPr>
          </p:cxnSp>
        </p:grpSp>
        <p:cxnSp>
          <p:nvCxnSpPr>
            <p:cNvPr id="138" name="Google Shape;243;p25"/>
            <p:cNvCxnSpPr/>
            <p:nvPr/>
          </p:nvCxnSpPr>
          <p:spPr>
            <a:xfrm>
              <a:off x="4572000" y="4833000"/>
              <a:ext cx="360" cy="324720"/>
            </a:xfrm>
            <a:prstGeom prst="straightConnector1">
              <a:avLst/>
            </a:prstGeom>
            <a:ln w="9525">
              <a:solidFill>
                <a:srgbClr val="262921"/>
              </a:solidFill>
              <a:round/>
            </a:ln>
          </p:spPr>
        </p:cxn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accent2"/>
        </a:solidFill>
        <a:effectLst/>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sp>
        <p:nvSpPr>
          <p:cNvPr id="153" name="Google Shape;277;p28"/>
          <p:cNvSpPr/>
          <p:nvPr/>
        </p:nvSpPr>
        <p:spPr>
          <a:xfrm>
            <a:off x="0" y="-6840"/>
            <a:ext cx="719640" cy="515052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grpSp>
        <p:nvGrpSpPr>
          <p:cNvPr id="154" name="Google Shape;278;p28"/>
          <p:cNvGrpSpPr/>
          <p:nvPr/>
        </p:nvGrpSpPr>
        <p:grpSpPr>
          <a:xfrm>
            <a:off x="-7560" y="-3600"/>
            <a:ext cx="9164880" cy="5150520"/>
            <a:chOff x="-7560" y="-3600"/>
            <a:chExt cx="9164880" cy="5150520"/>
          </a:xfrm>
        </p:grpSpPr>
        <p:grpSp>
          <p:nvGrpSpPr>
            <p:cNvPr id="155" name="Google Shape;279;p28"/>
            <p:cNvGrpSpPr/>
            <p:nvPr/>
          </p:nvGrpSpPr>
          <p:grpSpPr>
            <a:xfrm>
              <a:off x="-7560" y="-3600"/>
              <a:ext cx="9160560" cy="5150520"/>
              <a:chOff x="-7560" y="-3600"/>
              <a:chExt cx="9160560" cy="5150520"/>
            </a:xfrm>
          </p:grpSpPr>
          <p:cxnSp>
            <p:nvCxnSpPr>
              <p:cNvPr id="156" name="Google Shape;280;p28"/>
              <p:cNvCxnSpPr/>
              <p:nvPr/>
            </p:nvCxnSpPr>
            <p:spPr>
              <a:xfrm>
                <a:off x="-7560" y="316080"/>
                <a:ext cx="9160920" cy="360"/>
              </a:xfrm>
              <a:prstGeom prst="straightConnector1">
                <a:avLst/>
              </a:prstGeom>
              <a:ln w="9525">
                <a:solidFill>
                  <a:srgbClr val="262921"/>
                </a:solidFill>
                <a:round/>
              </a:ln>
            </p:spPr>
          </p:cxnSp>
          <p:cxnSp>
            <p:nvCxnSpPr>
              <p:cNvPr id="157" name="Google Shape;281;p28"/>
              <p:cNvCxnSpPr/>
              <p:nvPr/>
            </p:nvCxnSpPr>
            <p:spPr>
              <a:xfrm>
                <a:off x="-7560" y="4832280"/>
                <a:ext cx="9160920" cy="360"/>
              </a:xfrm>
              <a:prstGeom prst="straightConnector1">
                <a:avLst/>
              </a:prstGeom>
              <a:ln w="9525">
                <a:solidFill>
                  <a:srgbClr val="262921"/>
                </a:solidFill>
                <a:round/>
              </a:ln>
            </p:spPr>
          </p:cxnSp>
          <p:cxnSp>
            <p:nvCxnSpPr>
              <p:cNvPr id="158" name="Google Shape;282;p28"/>
              <p:cNvCxnSpPr/>
              <p:nvPr/>
            </p:nvCxnSpPr>
            <p:spPr>
              <a:xfrm>
                <a:off x="726120" y="-3600"/>
                <a:ext cx="360" cy="5150880"/>
              </a:xfrm>
              <a:prstGeom prst="straightConnector1">
                <a:avLst/>
              </a:prstGeom>
              <a:ln w="9525">
                <a:solidFill>
                  <a:srgbClr val="262921"/>
                </a:solidFill>
                <a:round/>
              </a:ln>
            </p:spPr>
          </p:cxnSp>
          <p:cxnSp>
            <p:nvCxnSpPr>
              <p:cNvPr id="159" name="Google Shape;283;p28"/>
              <p:cNvCxnSpPr/>
              <p:nvPr/>
            </p:nvCxnSpPr>
            <p:spPr>
              <a:xfrm>
                <a:off x="8735400" y="-3600"/>
                <a:ext cx="360" cy="5150880"/>
              </a:xfrm>
              <a:prstGeom prst="straightConnector1">
                <a:avLst/>
              </a:prstGeom>
              <a:ln w="9525">
                <a:solidFill>
                  <a:srgbClr val="262921"/>
                </a:solidFill>
                <a:round/>
              </a:ln>
            </p:spPr>
          </p:cxnSp>
        </p:grpSp>
        <p:cxnSp>
          <p:nvCxnSpPr>
            <p:cNvPr id="160" name="Google Shape;284;p28"/>
            <p:cNvCxnSpPr/>
            <p:nvPr/>
          </p:nvCxnSpPr>
          <p:spPr>
            <a:xfrm>
              <a:off x="8735400" y="2571480"/>
              <a:ext cx="422280" cy="360"/>
            </a:xfrm>
            <a:prstGeom prst="straightConnector1">
              <a:avLst/>
            </a:prstGeom>
            <a:ln w="9525">
              <a:solidFill>
                <a:srgbClr val="262921"/>
              </a:solidFill>
              <a:round/>
            </a:ln>
          </p:spPr>
        </p:cxn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accent2"/>
        </a:solidFill>
        <a:effectLst/>
      </p:bgPr>
    </p:bg>
    <p:spTree>
      <p:nvGrpSpPr>
        <p:cNvPr id="1" name=""/>
        <p:cNvGrpSpPr/>
        <p:nvPr/>
      </p:nvGrpSpPr>
      <p:grpSpPr>
        <a:xfrm>
          <a:off x="0" y="0"/>
          <a:ext cx="0" cy="0"/>
          <a:chOff x="0" y="0"/>
          <a:chExt cx="0" cy="0"/>
        </a:xfrm>
      </p:grpSpPr>
      <p:sp>
        <p:nvSpPr>
          <p:cNvPr id="206" name="Google Shape;343;p33"/>
          <p:cNvSpPr/>
          <p:nvPr/>
        </p:nvSpPr>
        <p:spPr>
          <a:xfrm>
            <a:off x="411480" y="-7560"/>
            <a:ext cx="8320680" cy="33516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grpSp>
        <p:nvGrpSpPr>
          <p:cNvPr id="207" name="Google Shape;344;p33"/>
          <p:cNvGrpSpPr/>
          <p:nvPr/>
        </p:nvGrpSpPr>
        <p:grpSpPr>
          <a:xfrm>
            <a:off x="-11160" y="3600"/>
            <a:ext cx="9166320" cy="4828680"/>
            <a:chOff x="-11160" y="3600"/>
            <a:chExt cx="9166320" cy="4828680"/>
          </a:xfrm>
        </p:grpSpPr>
        <p:grpSp>
          <p:nvGrpSpPr>
            <p:cNvPr id="208" name="Google Shape;345;p33"/>
            <p:cNvGrpSpPr/>
            <p:nvPr/>
          </p:nvGrpSpPr>
          <p:grpSpPr>
            <a:xfrm>
              <a:off x="-7560" y="3600"/>
              <a:ext cx="9160560" cy="4828680"/>
              <a:chOff x="-7560" y="3600"/>
              <a:chExt cx="9160560" cy="4828680"/>
            </a:xfrm>
          </p:grpSpPr>
          <p:cxnSp>
            <p:nvCxnSpPr>
              <p:cNvPr id="209" name="Google Shape;346;p33"/>
              <p:cNvCxnSpPr/>
              <p:nvPr/>
            </p:nvCxnSpPr>
            <p:spPr>
              <a:xfrm>
                <a:off x="-7560" y="316080"/>
                <a:ext cx="9160920" cy="360"/>
              </a:xfrm>
              <a:prstGeom prst="straightConnector1">
                <a:avLst/>
              </a:prstGeom>
              <a:ln w="9525">
                <a:solidFill>
                  <a:srgbClr val="262921"/>
                </a:solidFill>
                <a:round/>
              </a:ln>
            </p:spPr>
          </p:cxnSp>
          <p:cxnSp>
            <p:nvCxnSpPr>
              <p:cNvPr id="210" name="Google Shape;347;p33"/>
              <p:cNvCxnSpPr/>
              <p:nvPr/>
            </p:nvCxnSpPr>
            <p:spPr>
              <a:xfrm>
                <a:off x="-7560" y="4832280"/>
                <a:ext cx="9160920" cy="360"/>
              </a:xfrm>
              <a:prstGeom prst="straightConnector1">
                <a:avLst/>
              </a:prstGeom>
              <a:ln w="9525">
                <a:solidFill>
                  <a:srgbClr val="262921"/>
                </a:solidFill>
                <a:round/>
              </a:ln>
            </p:spPr>
          </p:cxnSp>
          <p:cxnSp>
            <p:nvCxnSpPr>
              <p:cNvPr id="211" name="Google Shape;348;p33"/>
              <p:cNvCxnSpPr/>
              <p:nvPr/>
            </p:nvCxnSpPr>
            <p:spPr>
              <a:xfrm>
                <a:off x="421560" y="3600"/>
                <a:ext cx="360" cy="4019760"/>
              </a:xfrm>
              <a:prstGeom prst="straightConnector1">
                <a:avLst/>
              </a:prstGeom>
              <a:ln w="9525">
                <a:solidFill>
                  <a:srgbClr val="262921"/>
                </a:solidFill>
                <a:round/>
              </a:ln>
            </p:spPr>
          </p:cxnSp>
          <p:cxnSp>
            <p:nvCxnSpPr>
              <p:cNvPr id="212" name="Google Shape;349;p33"/>
              <p:cNvCxnSpPr/>
              <p:nvPr/>
            </p:nvCxnSpPr>
            <p:spPr>
              <a:xfrm>
                <a:off x="8735400" y="3600"/>
                <a:ext cx="360" cy="4019760"/>
              </a:xfrm>
              <a:prstGeom prst="straightConnector1">
                <a:avLst/>
              </a:prstGeom>
              <a:ln w="9525">
                <a:solidFill>
                  <a:srgbClr val="262921"/>
                </a:solidFill>
                <a:round/>
              </a:ln>
            </p:spPr>
          </p:cxnSp>
        </p:grpSp>
        <p:cxnSp>
          <p:nvCxnSpPr>
            <p:cNvPr id="213" name="Google Shape;350;p33"/>
            <p:cNvCxnSpPr/>
            <p:nvPr/>
          </p:nvCxnSpPr>
          <p:spPr>
            <a:xfrm>
              <a:off x="-11160" y="4015440"/>
              <a:ext cx="9166680" cy="360"/>
            </a:xfrm>
            <a:prstGeom prst="straightConnector1">
              <a:avLst/>
            </a:prstGeom>
            <a:ln w="9525">
              <a:solidFill>
                <a:srgbClr val="262921"/>
              </a:solidFill>
              <a:roun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accent2"/>
        </a:solidFill>
        <a:effectLst/>
      </p:bgPr>
    </p:bg>
    <p:spTree>
      <p:nvGrpSpPr>
        <p:cNvPr id="1" name=""/>
        <p:cNvGrpSpPr/>
        <p:nvPr/>
      </p:nvGrpSpPr>
      <p:grpSpPr>
        <a:xfrm>
          <a:off x="0" y="0"/>
          <a:ext cx="0" cy="0"/>
          <a:chOff x="0" y="0"/>
          <a:chExt cx="0" cy="0"/>
        </a:xfrm>
      </p:grpSpPr>
      <p:sp>
        <p:nvSpPr>
          <p:cNvPr id="183" name="PlaceHolder 1"/>
          <p:cNvSpPr>
            <a:spLocks noGrp="1"/>
          </p:cNvSpPr>
          <p:nvPr>
            <p:ph type="title"/>
          </p:nvPr>
        </p:nvSpPr>
        <p:spPr>
          <a:xfrm>
            <a:off x="2347920" y="539640"/>
            <a:ext cx="4447800" cy="1357560"/>
          </a:xfrm>
          <a:prstGeom prst="rect">
            <a:avLst/>
          </a:prstGeom>
          <a:noFill/>
          <a:ln w="0">
            <a:noFill/>
          </a:ln>
        </p:spPr>
        <p:txBody>
          <a:bodyPr lIns="91440" tIns="91440" rIns="91440" bIns="91440" anchor="ctr">
            <a:noAutofit/>
          </a:bodyPr>
          <a:lstStyle/>
          <a:p>
            <a:pPr indent="0">
              <a:buNone/>
            </a:pPr>
            <a:r>
              <a:rPr lang="fr-FR" sz="5000" b="0" u="none" strike="noStrike">
                <a:solidFill>
                  <a:schemeClr val="dk1"/>
                </a:solidFill>
                <a:effectLst/>
                <a:uFillTx/>
                <a:latin typeface="Arial"/>
              </a:rPr>
              <a:t>Click to edit the title text format</a:t>
            </a:r>
          </a:p>
        </p:txBody>
      </p:sp>
      <p:sp>
        <p:nvSpPr>
          <p:cNvPr id="184" name="Google Shape;319;p31"/>
          <p:cNvSpPr/>
          <p:nvPr/>
        </p:nvSpPr>
        <p:spPr>
          <a:xfrm>
            <a:off x="2099160" y="3659400"/>
            <a:ext cx="49453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defTabSz="914400">
              <a:lnSpc>
                <a:spcPct val="100000"/>
              </a:lnSpc>
              <a:spcBef>
                <a:spcPts val="300"/>
              </a:spcBef>
              <a:tabLst>
                <a:tab pos="0" algn="l"/>
              </a:tabLst>
            </a:pPr>
            <a:r>
              <a:rPr lang="en" sz="1200" b="1" u="none" strike="noStrike">
                <a:solidFill>
                  <a:schemeClr val="lt1"/>
                </a:solidFill>
                <a:effectLst/>
                <a:uFillTx/>
                <a:latin typeface="Jost"/>
                <a:ea typeface="Jost"/>
              </a:rPr>
              <a:t>CREDITS:</a:t>
            </a:r>
            <a:r>
              <a:rPr lang="en" sz="1200" b="0" u="none" strike="noStrike">
                <a:solidFill>
                  <a:schemeClr val="lt1"/>
                </a:solidFill>
                <a:effectLst/>
                <a:uFillTx/>
                <a:latin typeface="Jost"/>
                <a:ea typeface="Jost"/>
              </a:rPr>
              <a:t> This presentation template was created by </a:t>
            </a:r>
            <a:r>
              <a:rPr lang="en" sz="1200" b="1" u="sng" strike="noStrike">
                <a:solidFill>
                  <a:schemeClr val="lt1"/>
                </a:solidFill>
                <a:effectLst/>
                <a:uFillTx/>
                <a:latin typeface="Jost"/>
                <a:ea typeface="Jost"/>
                <a:hlinkClick r:id="rId2"/>
              </a:rPr>
              <a:t>Slidesgo</a:t>
            </a:r>
            <a:r>
              <a:rPr lang="en" sz="1200" b="0" u="none" strike="noStrike">
                <a:solidFill>
                  <a:schemeClr val="lt1"/>
                </a:solidFill>
                <a:effectLst/>
                <a:uFillTx/>
                <a:latin typeface="Jost"/>
                <a:ea typeface="Jost"/>
              </a:rPr>
              <a:t>, and includes icons by </a:t>
            </a:r>
            <a:r>
              <a:rPr lang="en" sz="1200" b="1" u="sng" strike="noStrike">
                <a:solidFill>
                  <a:schemeClr val="lt1"/>
                </a:solidFill>
                <a:effectLst/>
                <a:uFillTx/>
                <a:latin typeface="Jost"/>
                <a:ea typeface="Jost"/>
                <a:hlinkClick r:id="rId3"/>
              </a:rPr>
              <a:t>Flaticon</a:t>
            </a:r>
            <a:r>
              <a:rPr lang="en" sz="1200" b="0" u="none" strike="noStrike">
                <a:solidFill>
                  <a:schemeClr val="lt1"/>
                </a:solidFill>
                <a:effectLst/>
                <a:uFillTx/>
                <a:latin typeface="Jost"/>
                <a:ea typeface="Jost"/>
              </a:rPr>
              <a:t>, and infographics &amp; images by </a:t>
            </a:r>
            <a:r>
              <a:rPr lang="en" sz="1200" b="1" u="sng" strike="noStrike">
                <a:solidFill>
                  <a:schemeClr val="lt1"/>
                </a:solidFill>
                <a:effectLst/>
                <a:uFillTx/>
                <a:latin typeface="Jost"/>
                <a:ea typeface="Jost"/>
                <a:hlinkClick r:id="rId4"/>
              </a:rPr>
              <a:t>Freepik</a:t>
            </a:r>
            <a:r>
              <a:rPr lang="en" sz="1200" b="0" u="sng" strike="noStrike">
                <a:solidFill>
                  <a:schemeClr val="lt1"/>
                </a:solidFill>
                <a:effectLst/>
                <a:uFillTx/>
                <a:latin typeface="Jost"/>
                <a:ea typeface="Jost"/>
              </a:rPr>
              <a:t> </a:t>
            </a:r>
            <a:endParaRPr lang="en-US" sz="1200" b="0" u="none" strike="noStrike">
              <a:solidFill>
                <a:srgbClr val="000000"/>
              </a:solidFill>
              <a:effectLst/>
              <a:uFillTx/>
              <a:latin typeface="OpenSymbol"/>
            </a:endParaRPr>
          </a:p>
        </p:txBody>
      </p:sp>
      <p:grpSp>
        <p:nvGrpSpPr>
          <p:cNvPr id="185" name="Google Shape;320;p31"/>
          <p:cNvGrpSpPr/>
          <p:nvPr/>
        </p:nvGrpSpPr>
        <p:grpSpPr>
          <a:xfrm>
            <a:off x="360" y="326880"/>
            <a:ext cx="9142920" cy="4489560"/>
            <a:chOff x="360" y="326880"/>
            <a:chExt cx="9142920" cy="4489560"/>
          </a:xfrm>
        </p:grpSpPr>
        <p:sp>
          <p:nvSpPr>
            <p:cNvPr id="186" name="Google Shape;321;p31"/>
            <p:cNvSpPr/>
            <p:nvPr/>
          </p:nvSpPr>
          <p:spPr>
            <a:xfrm>
              <a:off x="8735400" y="2571840"/>
              <a:ext cx="407880" cy="22446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87" name="Google Shape;322;p31"/>
            <p:cNvSpPr/>
            <p:nvPr/>
          </p:nvSpPr>
          <p:spPr>
            <a:xfrm>
              <a:off x="360" y="326880"/>
              <a:ext cx="421560" cy="22446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88" name="Google Shape;323;p31"/>
          <p:cNvGrpSpPr/>
          <p:nvPr/>
        </p:nvGrpSpPr>
        <p:grpSpPr>
          <a:xfrm>
            <a:off x="-7560" y="-3600"/>
            <a:ext cx="9164880" cy="5150520"/>
            <a:chOff x="-7560" y="-3600"/>
            <a:chExt cx="9164880" cy="5150520"/>
          </a:xfrm>
        </p:grpSpPr>
        <p:cxnSp>
          <p:nvCxnSpPr>
            <p:cNvPr id="189" name="Google Shape;324;p31"/>
            <p:cNvCxnSpPr/>
            <p:nvPr/>
          </p:nvCxnSpPr>
          <p:spPr>
            <a:xfrm>
              <a:off x="8735400" y="2571480"/>
              <a:ext cx="422280" cy="360"/>
            </a:xfrm>
            <a:prstGeom prst="straightConnector1">
              <a:avLst/>
            </a:prstGeom>
            <a:ln w="9525">
              <a:solidFill>
                <a:srgbClr val="262921"/>
              </a:solidFill>
              <a:round/>
            </a:ln>
          </p:spPr>
        </p:cxnSp>
        <p:cxnSp>
          <p:nvCxnSpPr>
            <p:cNvPr id="190" name="Google Shape;325;p31"/>
            <p:cNvCxnSpPr/>
            <p:nvPr/>
          </p:nvCxnSpPr>
          <p:spPr>
            <a:xfrm>
              <a:off x="0" y="2571480"/>
              <a:ext cx="421920" cy="360"/>
            </a:xfrm>
            <a:prstGeom prst="straightConnector1">
              <a:avLst/>
            </a:prstGeom>
            <a:ln w="9525">
              <a:solidFill>
                <a:srgbClr val="262921"/>
              </a:solidFill>
              <a:round/>
            </a:ln>
          </p:spPr>
        </p:cxnSp>
        <p:grpSp>
          <p:nvGrpSpPr>
            <p:cNvPr id="191" name="Google Shape;326;p31"/>
            <p:cNvGrpSpPr/>
            <p:nvPr/>
          </p:nvGrpSpPr>
          <p:grpSpPr>
            <a:xfrm>
              <a:off x="-7560" y="-3600"/>
              <a:ext cx="9160560" cy="5150520"/>
              <a:chOff x="-7560" y="-3600"/>
              <a:chExt cx="9160560" cy="5150520"/>
            </a:xfrm>
          </p:grpSpPr>
          <p:cxnSp>
            <p:nvCxnSpPr>
              <p:cNvPr id="192" name="Google Shape;327;p31"/>
              <p:cNvCxnSpPr/>
              <p:nvPr/>
            </p:nvCxnSpPr>
            <p:spPr>
              <a:xfrm>
                <a:off x="-7560" y="316080"/>
                <a:ext cx="9160920" cy="360"/>
              </a:xfrm>
              <a:prstGeom prst="straightConnector1">
                <a:avLst/>
              </a:prstGeom>
              <a:ln w="9525">
                <a:solidFill>
                  <a:srgbClr val="262921"/>
                </a:solidFill>
                <a:round/>
              </a:ln>
            </p:spPr>
          </p:cxnSp>
          <p:cxnSp>
            <p:nvCxnSpPr>
              <p:cNvPr id="193" name="Google Shape;328;p31"/>
              <p:cNvCxnSpPr/>
              <p:nvPr/>
            </p:nvCxnSpPr>
            <p:spPr>
              <a:xfrm>
                <a:off x="-7560" y="4832280"/>
                <a:ext cx="9160920" cy="360"/>
              </a:xfrm>
              <a:prstGeom prst="straightConnector1">
                <a:avLst/>
              </a:prstGeom>
              <a:ln w="9525">
                <a:solidFill>
                  <a:srgbClr val="262921"/>
                </a:solidFill>
                <a:round/>
              </a:ln>
            </p:spPr>
          </p:cxnSp>
          <p:cxnSp>
            <p:nvCxnSpPr>
              <p:cNvPr id="194" name="Google Shape;329;p31"/>
              <p:cNvCxnSpPr/>
              <p:nvPr/>
            </p:nvCxnSpPr>
            <p:spPr>
              <a:xfrm>
                <a:off x="421560" y="-3600"/>
                <a:ext cx="360" cy="5150880"/>
              </a:xfrm>
              <a:prstGeom prst="straightConnector1">
                <a:avLst/>
              </a:prstGeom>
              <a:ln w="9525">
                <a:solidFill>
                  <a:srgbClr val="262921"/>
                </a:solidFill>
                <a:round/>
              </a:ln>
            </p:spPr>
          </p:cxnSp>
          <p:cxnSp>
            <p:nvCxnSpPr>
              <p:cNvPr id="195" name="Google Shape;330;p31"/>
              <p:cNvCxnSpPr/>
              <p:nvPr/>
            </p:nvCxnSpPr>
            <p:spPr>
              <a:xfrm>
                <a:off x="8735400" y="-3600"/>
                <a:ext cx="360" cy="5150880"/>
              </a:xfrm>
              <a:prstGeom prst="straightConnector1">
                <a:avLst/>
              </a:prstGeom>
              <a:ln w="9525">
                <a:solidFill>
                  <a:srgbClr val="262921"/>
                </a:solidFill>
                <a:round/>
              </a:ln>
            </p:spPr>
          </p:cxn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accent2"/>
        </a:solidFill>
        <a:effectLst/>
      </p:bgPr>
    </p:bg>
    <p:spTree>
      <p:nvGrpSpPr>
        <p:cNvPr id="1" name=""/>
        <p:cNvGrpSpPr/>
        <p:nvPr/>
      </p:nvGrpSpPr>
      <p:grpSpPr>
        <a:xfrm>
          <a:off x="0" y="0"/>
          <a:ext cx="0" cy="0"/>
          <a:chOff x="0" y="0"/>
          <a:chExt cx="0" cy="0"/>
        </a:xfrm>
      </p:grpSpPr>
      <p:sp>
        <p:nvSpPr>
          <p:cNvPr id="22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grpSp>
        <p:nvGrpSpPr>
          <p:cNvPr id="224" name="Google Shape;56;p6"/>
          <p:cNvGrpSpPr/>
          <p:nvPr/>
        </p:nvGrpSpPr>
        <p:grpSpPr>
          <a:xfrm>
            <a:off x="-7560" y="-3600"/>
            <a:ext cx="9164880" cy="5150520"/>
            <a:chOff x="-7560" y="-3600"/>
            <a:chExt cx="9164880" cy="5150520"/>
          </a:xfrm>
        </p:grpSpPr>
        <p:cxnSp>
          <p:nvCxnSpPr>
            <p:cNvPr id="225" name="Google Shape;57;p6"/>
            <p:cNvCxnSpPr/>
            <p:nvPr/>
          </p:nvCxnSpPr>
          <p:spPr>
            <a:xfrm>
              <a:off x="8735400" y="2571480"/>
              <a:ext cx="422280" cy="360"/>
            </a:xfrm>
            <a:prstGeom prst="straightConnector1">
              <a:avLst/>
            </a:prstGeom>
            <a:ln w="9525">
              <a:solidFill>
                <a:srgbClr val="262921"/>
              </a:solidFill>
              <a:round/>
            </a:ln>
          </p:spPr>
        </p:cxnSp>
        <p:grpSp>
          <p:nvGrpSpPr>
            <p:cNvPr id="226" name="Google Shape;58;p6"/>
            <p:cNvGrpSpPr/>
            <p:nvPr/>
          </p:nvGrpSpPr>
          <p:grpSpPr>
            <a:xfrm>
              <a:off x="-7560" y="-3600"/>
              <a:ext cx="9160560" cy="5150520"/>
              <a:chOff x="-7560" y="-3600"/>
              <a:chExt cx="9160560" cy="5150520"/>
            </a:xfrm>
          </p:grpSpPr>
          <p:cxnSp>
            <p:nvCxnSpPr>
              <p:cNvPr id="227" name="Google Shape;59;p6"/>
              <p:cNvCxnSpPr/>
              <p:nvPr/>
            </p:nvCxnSpPr>
            <p:spPr>
              <a:xfrm>
                <a:off x="-7560" y="316080"/>
                <a:ext cx="9160920" cy="360"/>
              </a:xfrm>
              <a:prstGeom prst="straightConnector1">
                <a:avLst/>
              </a:prstGeom>
              <a:ln w="9525">
                <a:solidFill>
                  <a:srgbClr val="262921"/>
                </a:solidFill>
                <a:round/>
              </a:ln>
            </p:spPr>
          </p:cxnSp>
          <p:cxnSp>
            <p:nvCxnSpPr>
              <p:cNvPr id="228" name="Google Shape;60;p6"/>
              <p:cNvCxnSpPr/>
              <p:nvPr/>
            </p:nvCxnSpPr>
            <p:spPr>
              <a:xfrm>
                <a:off x="-7560" y="4832280"/>
                <a:ext cx="9160920" cy="360"/>
              </a:xfrm>
              <a:prstGeom prst="straightConnector1">
                <a:avLst/>
              </a:prstGeom>
              <a:ln w="9525">
                <a:solidFill>
                  <a:srgbClr val="262921"/>
                </a:solidFill>
                <a:round/>
              </a:ln>
            </p:spPr>
          </p:cxnSp>
          <p:cxnSp>
            <p:nvCxnSpPr>
              <p:cNvPr id="229" name="Google Shape;61;p6"/>
              <p:cNvCxnSpPr/>
              <p:nvPr/>
            </p:nvCxnSpPr>
            <p:spPr>
              <a:xfrm>
                <a:off x="421560" y="-3600"/>
                <a:ext cx="360" cy="5150880"/>
              </a:xfrm>
              <a:prstGeom prst="straightConnector1">
                <a:avLst/>
              </a:prstGeom>
              <a:ln w="9525">
                <a:solidFill>
                  <a:srgbClr val="262921"/>
                </a:solidFill>
                <a:round/>
              </a:ln>
            </p:spPr>
          </p:cxnSp>
          <p:cxnSp>
            <p:nvCxnSpPr>
              <p:cNvPr id="230" name="Google Shape;62;p6"/>
              <p:cNvCxnSpPr/>
              <p:nvPr/>
            </p:nvCxnSpPr>
            <p:spPr>
              <a:xfrm>
                <a:off x="8735400" y="-3600"/>
                <a:ext cx="360" cy="5150880"/>
              </a:xfrm>
              <a:prstGeom prst="straightConnector1">
                <a:avLst/>
              </a:prstGeom>
              <a:ln w="9525">
                <a:solidFill>
                  <a:srgbClr val="262921"/>
                </a:solidFill>
                <a:round/>
              </a:ln>
            </p:spPr>
          </p:cxn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accent2"/>
        </a:solidFill>
        <a:effectLst/>
      </p:bgPr>
    </p:bg>
    <p:spTree>
      <p:nvGrpSpPr>
        <p:cNvPr id="1" name=""/>
        <p:cNvGrpSpPr/>
        <p:nvPr/>
      </p:nvGrpSpPr>
      <p:grpSpPr>
        <a:xfrm>
          <a:off x="0" y="0"/>
          <a:ext cx="0" cy="0"/>
          <a:chOff x="0" y="0"/>
          <a:chExt cx="0" cy="0"/>
        </a:xfrm>
      </p:grpSpPr>
      <p:sp>
        <p:nvSpPr>
          <p:cNvPr id="238" name="PlaceHolder 1"/>
          <p:cNvSpPr>
            <a:spLocks noGrp="1"/>
          </p:cNvSpPr>
          <p:nvPr>
            <p:ph type="title"/>
          </p:nvPr>
        </p:nvSpPr>
        <p:spPr>
          <a:xfrm>
            <a:off x="1768680" y="1307160"/>
            <a:ext cx="560664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
        <p:nvSpPr>
          <p:cNvPr id="239" name="Google Shape;74;p8"/>
          <p:cNvSpPr/>
          <p:nvPr/>
        </p:nvSpPr>
        <p:spPr>
          <a:xfrm>
            <a:off x="7899840" y="320040"/>
            <a:ext cx="839880" cy="451188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grpSp>
        <p:nvGrpSpPr>
          <p:cNvPr id="240" name="Google Shape;75;p8"/>
          <p:cNvGrpSpPr/>
          <p:nvPr/>
        </p:nvGrpSpPr>
        <p:grpSpPr>
          <a:xfrm>
            <a:off x="-7560" y="-3600"/>
            <a:ext cx="9160560" cy="5150520"/>
            <a:chOff x="-7560" y="-3600"/>
            <a:chExt cx="9160560" cy="5150520"/>
          </a:xfrm>
        </p:grpSpPr>
        <p:grpSp>
          <p:nvGrpSpPr>
            <p:cNvPr id="241" name="Google Shape;76;p8"/>
            <p:cNvGrpSpPr/>
            <p:nvPr/>
          </p:nvGrpSpPr>
          <p:grpSpPr>
            <a:xfrm>
              <a:off x="-7560" y="-3600"/>
              <a:ext cx="9160560" cy="5150520"/>
              <a:chOff x="-7560" y="-3600"/>
              <a:chExt cx="9160560" cy="5150520"/>
            </a:xfrm>
          </p:grpSpPr>
          <p:cxnSp>
            <p:nvCxnSpPr>
              <p:cNvPr id="242" name="Google Shape;77;p8"/>
              <p:cNvCxnSpPr/>
              <p:nvPr/>
            </p:nvCxnSpPr>
            <p:spPr>
              <a:xfrm>
                <a:off x="-7560" y="316080"/>
                <a:ext cx="9160920" cy="360"/>
              </a:xfrm>
              <a:prstGeom prst="straightConnector1">
                <a:avLst/>
              </a:prstGeom>
              <a:ln w="9525">
                <a:solidFill>
                  <a:srgbClr val="262921"/>
                </a:solidFill>
                <a:round/>
              </a:ln>
            </p:spPr>
          </p:cxnSp>
          <p:cxnSp>
            <p:nvCxnSpPr>
              <p:cNvPr id="243" name="Google Shape;78;p8"/>
              <p:cNvCxnSpPr/>
              <p:nvPr/>
            </p:nvCxnSpPr>
            <p:spPr>
              <a:xfrm>
                <a:off x="-7560" y="4832280"/>
                <a:ext cx="9160920" cy="360"/>
              </a:xfrm>
              <a:prstGeom prst="straightConnector1">
                <a:avLst/>
              </a:prstGeom>
              <a:ln w="9525">
                <a:solidFill>
                  <a:srgbClr val="262921"/>
                </a:solidFill>
                <a:round/>
              </a:ln>
            </p:spPr>
          </p:cxnSp>
          <p:cxnSp>
            <p:nvCxnSpPr>
              <p:cNvPr id="244" name="Google Shape;79;p8"/>
              <p:cNvCxnSpPr/>
              <p:nvPr/>
            </p:nvCxnSpPr>
            <p:spPr>
              <a:xfrm>
                <a:off x="421560" y="-3600"/>
                <a:ext cx="360" cy="5150880"/>
              </a:xfrm>
              <a:prstGeom prst="straightConnector1">
                <a:avLst/>
              </a:prstGeom>
              <a:ln w="9525">
                <a:solidFill>
                  <a:srgbClr val="262921"/>
                </a:solidFill>
                <a:round/>
              </a:ln>
            </p:spPr>
          </p:cxnSp>
          <p:cxnSp>
            <p:nvCxnSpPr>
              <p:cNvPr id="245" name="Google Shape;80;p8"/>
              <p:cNvCxnSpPr/>
              <p:nvPr/>
            </p:nvCxnSpPr>
            <p:spPr>
              <a:xfrm>
                <a:off x="8735400" y="-3600"/>
                <a:ext cx="360" cy="5150880"/>
              </a:xfrm>
              <a:prstGeom prst="straightConnector1">
                <a:avLst/>
              </a:prstGeom>
              <a:ln w="9525">
                <a:solidFill>
                  <a:srgbClr val="262921"/>
                </a:solidFill>
                <a:round/>
              </a:ln>
            </p:spPr>
          </p:cxnSp>
        </p:grpSp>
        <p:cxnSp>
          <p:nvCxnSpPr>
            <p:cNvPr id="246" name="Google Shape;81;p8"/>
            <p:cNvCxnSpPr/>
            <p:nvPr/>
          </p:nvCxnSpPr>
          <p:spPr>
            <a:xfrm>
              <a:off x="7899480" y="312840"/>
              <a:ext cx="360" cy="4518000"/>
            </a:xfrm>
            <a:prstGeom prst="straightConnector1">
              <a:avLst/>
            </a:prstGeom>
            <a:ln w="9525">
              <a:solidFill>
                <a:srgbClr val="262921"/>
              </a:solidFill>
              <a:round/>
            </a:ln>
          </p:spPr>
        </p:cxn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accent2"/>
        </a:solidFill>
        <a:effectLst/>
      </p:bgPr>
    </p:bg>
    <p:spTree>
      <p:nvGrpSpPr>
        <p:cNvPr id="1" name=""/>
        <p:cNvGrpSpPr/>
        <p:nvPr/>
      </p:nvGrpSpPr>
      <p:grpSpPr>
        <a:xfrm>
          <a:off x="0" y="0"/>
          <a:ext cx="0" cy="0"/>
          <a:chOff x="0" y="0"/>
          <a:chExt cx="0" cy="0"/>
        </a:xfrm>
      </p:grpSpPr>
      <p:sp>
        <p:nvSpPr>
          <p:cNvPr id="257"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58" name="PlaceHolder 2"/>
          <p:cNvSpPr>
            <a:spLocks noGrp="1"/>
          </p:cNvSpPr>
          <p:nvPr>
            <p:ph type="title"/>
          </p:nvPr>
        </p:nvSpPr>
        <p:spPr>
          <a:xfrm>
            <a:off x="713160" y="306360"/>
            <a:ext cx="2367000" cy="4523760"/>
          </a:xfrm>
          <a:prstGeom prst="rect">
            <a:avLst/>
          </a:prstGeom>
          <a:solidFill>
            <a:schemeClr val="accent2"/>
          </a:solidFill>
          <a:ln w="0">
            <a:noFill/>
          </a:ln>
        </p:spPr>
        <p:txBody>
          <a:bodyPr lIns="91440" tIns="91440" rIns="91440" bIns="91440" anchor="t">
            <a:noAutofit/>
          </a:bodyPr>
          <a:lstStyle/>
          <a:p>
            <a:pPr indent="0">
              <a:buNone/>
            </a:pPr>
            <a:r>
              <a:rPr lang="fr-FR" sz="2500" b="0" u="none" strike="noStrike">
                <a:solidFill>
                  <a:schemeClr val="dk1"/>
                </a:solidFill>
                <a:effectLst/>
                <a:uFillTx/>
                <a:latin typeface="Arial"/>
              </a:rPr>
              <a:t>Click to edit the title text format</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rgbClr val="0E2A47"/>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Default">
    <p:bg>
      <p:bgPr>
        <a:solidFill>
          <a:srgbClr val="0E2A47"/>
        </a:solidFill>
        <a:effectLst/>
      </p:bgPr>
    </p:bg>
    <p:spTree>
      <p:nvGrpSpPr>
        <p:cNvPr id="1" name=""/>
        <p:cNvGrpSpPr/>
        <p:nvPr/>
      </p:nvGrpSpPr>
      <p:grpSpPr>
        <a:xfrm>
          <a:off x="0" y="0"/>
          <a:ext cx="0" cy="0"/>
          <a:chOff x="0" y="0"/>
          <a:chExt cx="0" cy="0"/>
        </a:xfrm>
      </p:grpSpPr>
      <p:sp>
        <p:nvSpPr>
          <p:cNvPr id="259"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u="none" strike="noStrike">
                <a:solidFill>
                  <a:schemeClr val="dk1"/>
                </a:solidFill>
                <a:effectLst/>
                <a:uFillTx/>
                <a:latin typeface="Arial"/>
              </a:rPr>
              <a:t>Click to edit the title text format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accent2"/>
        </a:solidFill>
        <a:effectLst/>
      </p:bgPr>
    </p:bg>
    <p:spTree>
      <p:nvGrpSpPr>
        <p:cNvPr id="1" name=""/>
        <p:cNvGrpSpPr/>
        <p:nvPr/>
      </p:nvGrpSpPr>
      <p:grpSpPr>
        <a:xfrm>
          <a:off x="0" y="0"/>
          <a:ext cx="0" cy="0"/>
          <a:chOff x="0" y="0"/>
          <a:chExt cx="0" cy="0"/>
        </a:xfrm>
      </p:grpSpPr>
      <p:grpSp>
        <p:nvGrpSpPr>
          <p:cNvPr id="196" name="Google Shape;332;p32"/>
          <p:cNvGrpSpPr/>
          <p:nvPr/>
        </p:nvGrpSpPr>
        <p:grpSpPr>
          <a:xfrm>
            <a:off x="360" y="0"/>
            <a:ext cx="9143280" cy="4816440"/>
            <a:chOff x="360" y="0"/>
            <a:chExt cx="9143280" cy="4816440"/>
          </a:xfrm>
        </p:grpSpPr>
        <p:sp>
          <p:nvSpPr>
            <p:cNvPr id="197" name="Google Shape;333;p32"/>
            <p:cNvSpPr/>
            <p:nvPr/>
          </p:nvSpPr>
          <p:spPr>
            <a:xfrm>
              <a:off x="8430840" y="0"/>
              <a:ext cx="712800" cy="481644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98" name="Google Shape;334;p32"/>
            <p:cNvSpPr/>
            <p:nvPr/>
          </p:nvSpPr>
          <p:spPr>
            <a:xfrm>
              <a:off x="360" y="539640"/>
              <a:ext cx="712800" cy="212724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199" name="Google Shape;335;p32"/>
          <p:cNvGrpSpPr/>
          <p:nvPr/>
        </p:nvGrpSpPr>
        <p:grpSpPr>
          <a:xfrm>
            <a:off x="-15120" y="-3600"/>
            <a:ext cx="9168120" cy="5150520"/>
            <a:chOff x="-15120" y="-3600"/>
            <a:chExt cx="9168120" cy="5150520"/>
          </a:xfrm>
        </p:grpSpPr>
        <p:cxnSp>
          <p:nvCxnSpPr>
            <p:cNvPr id="200" name="Google Shape;336;p32"/>
            <p:cNvCxnSpPr/>
            <p:nvPr/>
          </p:nvCxnSpPr>
          <p:spPr>
            <a:xfrm>
              <a:off x="-15120" y="2678400"/>
              <a:ext cx="741600" cy="360"/>
            </a:xfrm>
            <a:prstGeom prst="straightConnector1">
              <a:avLst/>
            </a:prstGeom>
            <a:ln w="9525">
              <a:solidFill>
                <a:srgbClr val="262921"/>
              </a:solidFill>
              <a:round/>
            </a:ln>
          </p:spPr>
        </p:cxnSp>
        <p:grpSp>
          <p:nvGrpSpPr>
            <p:cNvPr id="201" name="Google Shape;337;p32"/>
            <p:cNvGrpSpPr/>
            <p:nvPr/>
          </p:nvGrpSpPr>
          <p:grpSpPr>
            <a:xfrm>
              <a:off x="-7560" y="-3600"/>
              <a:ext cx="9160560" cy="5150520"/>
              <a:chOff x="-7560" y="-3600"/>
              <a:chExt cx="9160560" cy="5150520"/>
            </a:xfrm>
          </p:grpSpPr>
          <p:cxnSp>
            <p:nvCxnSpPr>
              <p:cNvPr id="202" name="Google Shape;338;p32"/>
              <p:cNvCxnSpPr/>
              <p:nvPr/>
            </p:nvCxnSpPr>
            <p:spPr>
              <a:xfrm>
                <a:off x="-7560" y="544680"/>
                <a:ext cx="9160920" cy="360"/>
              </a:xfrm>
              <a:prstGeom prst="straightConnector1">
                <a:avLst/>
              </a:prstGeom>
              <a:ln w="9525">
                <a:solidFill>
                  <a:srgbClr val="262921"/>
                </a:solidFill>
                <a:round/>
              </a:ln>
            </p:spPr>
          </p:cxnSp>
          <p:cxnSp>
            <p:nvCxnSpPr>
              <p:cNvPr id="203" name="Google Shape;339;p32"/>
              <p:cNvCxnSpPr/>
              <p:nvPr/>
            </p:nvCxnSpPr>
            <p:spPr>
              <a:xfrm>
                <a:off x="-7560" y="4832280"/>
                <a:ext cx="9160920" cy="360"/>
              </a:xfrm>
              <a:prstGeom prst="straightConnector1">
                <a:avLst/>
              </a:prstGeom>
              <a:ln w="9525">
                <a:solidFill>
                  <a:srgbClr val="262921"/>
                </a:solidFill>
                <a:round/>
              </a:ln>
            </p:spPr>
          </p:cxnSp>
          <p:cxnSp>
            <p:nvCxnSpPr>
              <p:cNvPr id="204" name="Google Shape;340;p32"/>
              <p:cNvCxnSpPr/>
              <p:nvPr/>
            </p:nvCxnSpPr>
            <p:spPr>
              <a:xfrm>
                <a:off x="726120" y="-3600"/>
                <a:ext cx="360" cy="5150880"/>
              </a:xfrm>
              <a:prstGeom prst="straightConnector1">
                <a:avLst/>
              </a:prstGeom>
              <a:ln w="9525">
                <a:solidFill>
                  <a:srgbClr val="262921"/>
                </a:solidFill>
                <a:round/>
              </a:ln>
            </p:spPr>
          </p:cxnSp>
          <p:cxnSp>
            <p:nvCxnSpPr>
              <p:cNvPr id="205" name="Google Shape;341;p32"/>
              <p:cNvCxnSpPr/>
              <p:nvPr/>
            </p:nvCxnSpPr>
            <p:spPr>
              <a:xfrm>
                <a:off x="8430480" y="-3600"/>
                <a:ext cx="360" cy="5150880"/>
              </a:xfrm>
              <a:prstGeom prst="straightConnector1">
                <a:avLst/>
              </a:prstGeom>
              <a:ln w="9525">
                <a:solidFill>
                  <a:srgbClr val="262921"/>
                </a:solidFill>
                <a:round/>
              </a:ln>
            </p:spPr>
          </p:cxn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accent2"/>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1284120" y="1324800"/>
            <a:ext cx="6575760" cy="1044720"/>
          </a:xfrm>
          <a:prstGeom prst="rect">
            <a:avLst/>
          </a:prstGeom>
          <a:noFill/>
          <a:ln w="0">
            <a:noFill/>
          </a:ln>
        </p:spPr>
        <p:txBody>
          <a:bodyPr lIns="91440" tIns="91440" rIns="91440" bIns="91440" anchor="b">
            <a:noAutofit/>
          </a:bodyPr>
          <a:lstStyle/>
          <a:p>
            <a:pPr indent="0" algn="ctr">
              <a:lnSpc>
                <a:spcPct val="100000"/>
              </a:lnSpc>
              <a:buNone/>
            </a:pPr>
            <a:r>
              <a:rPr lang="fr-FR" sz="6000" b="0" u="none" strike="noStrike">
                <a:solidFill>
                  <a:schemeClr val="lt2"/>
                </a:solidFill>
                <a:effectLst/>
                <a:uFillTx/>
                <a:latin typeface="Gilda Display"/>
                <a:ea typeface="Gilda Display"/>
              </a:rPr>
              <a:t>xx%</a:t>
            </a:r>
            <a:endParaRPr lang="fr-FR" sz="6000" b="0" u="none" strike="noStrike">
              <a:solidFill>
                <a:schemeClr val="dk1"/>
              </a:solidFill>
              <a:effectLst/>
              <a:uFillTx/>
              <a:latin typeface="Arial"/>
            </a:endParaRPr>
          </a:p>
        </p:txBody>
      </p:sp>
      <p:grpSp>
        <p:nvGrpSpPr>
          <p:cNvPr id="14" name="Google Shape;99;p11"/>
          <p:cNvGrpSpPr/>
          <p:nvPr/>
        </p:nvGrpSpPr>
        <p:grpSpPr>
          <a:xfrm>
            <a:off x="-7560" y="316080"/>
            <a:ext cx="9160560" cy="4830840"/>
            <a:chOff x="-7560" y="316080"/>
            <a:chExt cx="9160560" cy="4830840"/>
          </a:xfrm>
        </p:grpSpPr>
        <p:cxnSp>
          <p:nvCxnSpPr>
            <p:cNvPr id="15" name="Google Shape;100;p11"/>
            <p:cNvCxnSpPr/>
            <p:nvPr/>
          </p:nvCxnSpPr>
          <p:spPr>
            <a:xfrm>
              <a:off x="-7560" y="316080"/>
              <a:ext cx="9160920" cy="360"/>
            </a:xfrm>
            <a:prstGeom prst="straightConnector1">
              <a:avLst/>
            </a:prstGeom>
            <a:ln w="9525">
              <a:solidFill>
                <a:srgbClr val="262921"/>
              </a:solidFill>
              <a:round/>
            </a:ln>
          </p:spPr>
        </p:cxnSp>
        <p:cxnSp>
          <p:nvCxnSpPr>
            <p:cNvPr id="16" name="Google Shape;101;p11"/>
            <p:cNvCxnSpPr/>
            <p:nvPr/>
          </p:nvCxnSpPr>
          <p:spPr>
            <a:xfrm>
              <a:off x="-7560" y="4832280"/>
              <a:ext cx="9160920" cy="360"/>
            </a:xfrm>
            <a:prstGeom prst="straightConnector1">
              <a:avLst/>
            </a:prstGeom>
            <a:ln w="9525">
              <a:solidFill>
                <a:srgbClr val="262921"/>
              </a:solidFill>
              <a:round/>
            </a:ln>
          </p:spPr>
        </p:cxnSp>
        <p:cxnSp>
          <p:nvCxnSpPr>
            <p:cNvPr id="17" name="Google Shape;102;p11"/>
            <p:cNvCxnSpPr/>
            <p:nvPr/>
          </p:nvCxnSpPr>
          <p:spPr>
            <a:xfrm>
              <a:off x="421560" y="316080"/>
              <a:ext cx="360" cy="4831200"/>
            </a:xfrm>
            <a:prstGeom prst="straightConnector1">
              <a:avLst/>
            </a:prstGeom>
            <a:ln w="9525">
              <a:solidFill>
                <a:srgbClr val="262921"/>
              </a:solidFill>
              <a:round/>
            </a:ln>
          </p:spPr>
        </p:cxnSp>
        <p:cxnSp>
          <p:nvCxnSpPr>
            <p:cNvPr id="18" name="Google Shape;103;p11"/>
            <p:cNvCxnSpPr/>
            <p:nvPr/>
          </p:nvCxnSpPr>
          <p:spPr>
            <a:xfrm>
              <a:off x="8735400" y="316080"/>
              <a:ext cx="360" cy="4831200"/>
            </a:xfrm>
            <a:prstGeom prst="straightConnector1">
              <a:avLst/>
            </a:prstGeom>
            <a:ln w="9525">
              <a:solidFill>
                <a:srgbClr val="262921"/>
              </a:solidFill>
              <a:roun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HEADER_1">
    <p:bg>
      <p:bgPr>
        <a:solidFill>
          <a:schemeClr val="accent2"/>
        </a:solidFill>
        <a:effectLst/>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2038320" y="2539440"/>
            <a:ext cx="5067360" cy="1876680"/>
          </a:xfrm>
          <a:prstGeom prst="rect">
            <a:avLst/>
          </a:prstGeom>
          <a:noFill/>
          <a:ln w="0">
            <a:noFill/>
          </a:ln>
        </p:spPr>
        <p:txBody>
          <a:bodyPr lIns="91440" tIns="91440" rIns="91440" bIns="91440" anchor="t">
            <a:noAutofit/>
          </a:bodyPr>
          <a:lstStyle/>
          <a:p>
            <a:pPr indent="0">
              <a:buNone/>
            </a:pPr>
            <a:r>
              <a:rPr lang="fr-FR" sz="5000" b="0" u="none" strike="noStrike">
                <a:solidFill>
                  <a:schemeClr val="dk1"/>
                </a:solidFill>
                <a:effectLst/>
                <a:uFillTx/>
                <a:latin typeface="Arial"/>
              </a:rPr>
              <a:t>Click to edit the title text format</a:t>
            </a:r>
          </a:p>
        </p:txBody>
      </p:sp>
      <p:sp>
        <p:nvSpPr>
          <p:cNvPr id="34" name="PlaceHolder 2"/>
          <p:cNvSpPr>
            <a:spLocks noGrp="1"/>
          </p:cNvSpPr>
          <p:nvPr>
            <p:ph type="title"/>
          </p:nvPr>
        </p:nvSpPr>
        <p:spPr>
          <a:xfrm>
            <a:off x="3746520" y="624960"/>
            <a:ext cx="1651680" cy="1307160"/>
          </a:xfrm>
          <a:prstGeom prst="rect">
            <a:avLst/>
          </a:prstGeom>
          <a:noFill/>
          <a:ln w="0">
            <a:noFill/>
          </a:ln>
        </p:spPr>
        <p:txBody>
          <a:bodyPr lIns="91440" tIns="91440" rIns="91440" bIns="91440" anchor="b">
            <a:noAutofit/>
          </a:bodyPr>
          <a:lstStyle/>
          <a:p>
            <a:pPr indent="0" algn="ctr">
              <a:lnSpc>
                <a:spcPct val="100000"/>
              </a:lnSpc>
              <a:buNone/>
            </a:pPr>
            <a:r>
              <a:rPr lang="fr-FR" sz="6000" b="0" u="none" strike="noStrike">
                <a:solidFill>
                  <a:schemeClr val="lt2"/>
                </a:solidFill>
                <a:effectLst/>
                <a:uFillTx/>
                <a:latin typeface="Gilda Display"/>
                <a:ea typeface="Gilda Display"/>
              </a:rPr>
              <a:t>xx%</a:t>
            </a:r>
            <a:endParaRPr lang="fr-FR" sz="6000" b="0" u="none" strike="noStrike">
              <a:solidFill>
                <a:schemeClr val="dk1"/>
              </a:solidFill>
              <a:effectLst/>
              <a:uFillTx/>
              <a:latin typeface="Arial"/>
            </a:endParaRPr>
          </a:p>
        </p:txBody>
      </p:sp>
      <p:sp>
        <p:nvSpPr>
          <p:cNvPr id="35" name="Google Shape;129;p14"/>
          <p:cNvSpPr/>
          <p:nvPr/>
        </p:nvSpPr>
        <p:spPr>
          <a:xfrm>
            <a:off x="0" y="312480"/>
            <a:ext cx="418680" cy="452412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grpSp>
        <p:nvGrpSpPr>
          <p:cNvPr id="36" name="Google Shape;130;p14"/>
          <p:cNvGrpSpPr/>
          <p:nvPr/>
        </p:nvGrpSpPr>
        <p:grpSpPr>
          <a:xfrm>
            <a:off x="-7560" y="316080"/>
            <a:ext cx="9160560" cy="4830840"/>
            <a:chOff x="-7560" y="316080"/>
            <a:chExt cx="9160560" cy="4830840"/>
          </a:xfrm>
        </p:grpSpPr>
        <p:cxnSp>
          <p:nvCxnSpPr>
            <p:cNvPr id="37" name="Google Shape;131;p14"/>
            <p:cNvCxnSpPr/>
            <p:nvPr/>
          </p:nvCxnSpPr>
          <p:spPr>
            <a:xfrm>
              <a:off x="-7560" y="316080"/>
              <a:ext cx="9160920" cy="360"/>
            </a:xfrm>
            <a:prstGeom prst="straightConnector1">
              <a:avLst/>
            </a:prstGeom>
            <a:ln w="9525">
              <a:solidFill>
                <a:srgbClr val="262921"/>
              </a:solidFill>
              <a:round/>
            </a:ln>
          </p:spPr>
        </p:cxnSp>
        <p:cxnSp>
          <p:nvCxnSpPr>
            <p:cNvPr id="38" name="Google Shape;132;p14"/>
            <p:cNvCxnSpPr/>
            <p:nvPr/>
          </p:nvCxnSpPr>
          <p:spPr>
            <a:xfrm>
              <a:off x="-7560" y="4832280"/>
              <a:ext cx="9160920" cy="360"/>
            </a:xfrm>
            <a:prstGeom prst="straightConnector1">
              <a:avLst/>
            </a:prstGeom>
            <a:ln w="9525">
              <a:solidFill>
                <a:srgbClr val="262921"/>
              </a:solidFill>
              <a:round/>
            </a:ln>
          </p:spPr>
        </p:cxnSp>
        <p:cxnSp>
          <p:nvCxnSpPr>
            <p:cNvPr id="39" name="Google Shape;133;p14"/>
            <p:cNvCxnSpPr/>
            <p:nvPr/>
          </p:nvCxnSpPr>
          <p:spPr>
            <a:xfrm>
              <a:off x="421560" y="316080"/>
              <a:ext cx="360" cy="4831200"/>
            </a:xfrm>
            <a:prstGeom prst="straightConnector1">
              <a:avLst/>
            </a:prstGeom>
            <a:ln w="9525">
              <a:solidFill>
                <a:srgbClr val="262921"/>
              </a:solidFill>
              <a:round/>
            </a:ln>
          </p:spPr>
        </p:cxnSp>
        <p:cxnSp>
          <p:nvCxnSpPr>
            <p:cNvPr id="40" name="Google Shape;134;p14"/>
            <p:cNvCxnSpPr/>
            <p:nvPr/>
          </p:nvCxnSpPr>
          <p:spPr>
            <a:xfrm>
              <a:off x="8735400" y="316080"/>
              <a:ext cx="360" cy="4831200"/>
            </a:xfrm>
            <a:prstGeom prst="straightConnector1">
              <a:avLst/>
            </a:prstGeom>
            <a:ln w="9525">
              <a:solidFill>
                <a:srgbClr val="262921"/>
              </a:solidFill>
              <a:round/>
            </a:ln>
          </p:spPr>
        </p:cxnSp>
      </p:grpSp>
      <p:sp>
        <p:nvSpPr>
          <p:cNvPr id="41"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1">
    <p:bg>
      <p:bgPr>
        <a:solidFill>
          <a:schemeClr val="accent2"/>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grpSp>
        <p:nvGrpSpPr>
          <p:cNvPr id="43" name="Google Shape;137;p15"/>
          <p:cNvGrpSpPr/>
          <p:nvPr/>
        </p:nvGrpSpPr>
        <p:grpSpPr>
          <a:xfrm>
            <a:off x="-7560" y="316080"/>
            <a:ext cx="9160560" cy="4516560"/>
            <a:chOff x="-7560" y="316080"/>
            <a:chExt cx="9160560" cy="4516560"/>
          </a:xfrm>
        </p:grpSpPr>
        <p:cxnSp>
          <p:nvCxnSpPr>
            <p:cNvPr id="44" name="Google Shape;138;p15"/>
            <p:cNvCxnSpPr/>
            <p:nvPr/>
          </p:nvCxnSpPr>
          <p:spPr>
            <a:xfrm>
              <a:off x="-7560" y="316080"/>
              <a:ext cx="9160920" cy="360"/>
            </a:xfrm>
            <a:prstGeom prst="straightConnector1">
              <a:avLst/>
            </a:prstGeom>
            <a:ln w="9525">
              <a:solidFill>
                <a:srgbClr val="262921"/>
              </a:solidFill>
              <a:round/>
            </a:ln>
          </p:spPr>
        </p:cxnSp>
        <p:cxnSp>
          <p:nvCxnSpPr>
            <p:cNvPr id="45" name="Google Shape;139;p15"/>
            <p:cNvCxnSpPr/>
            <p:nvPr/>
          </p:nvCxnSpPr>
          <p:spPr>
            <a:xfrm>
              <a:off x="-7560" y="4832280"/>
              <a:ext cx="9160920" cy="360"/>
            </a:xfrm>
            <a:prstGeom prst="straightConnector1">
              <a:avLst/>
            </a:prstGeom>
            <a:ln w="9525">
              <a:solidFill>
                <a:srgbClr val="262921"/>
              </a:solidFill>
              <a:round/>
            </a:ln>
          </p:spPr>
        </p:cxnSp>
        <p:cxnSp>
          <p:nvCxnSpPr>
            <p:cNvPr id="46" name="Google Shape;140;p15"/>
            <p:cNvCxnSpPr/>
            <p:nvPr/>
          </p:nvCxnSpPr>
          <p:spPr>
            <a:xfrm>
              <a:off x="421560" y="316080"/>
              <a:ext cx="360" cy="4516920"/>
            </a:xfrm>
            <a:prstGeom prst="straightConnector1">
              <a:avLst/>
            </a:prstGeom>
            <a:ln w="9525">
              <a:solidFill>
                <a:srgbClr val="262921"/>
              </a:solidFill>
              <a:round/>
            </a:ln>
          </p:spPr>
        </p:cxnSp>
        <p:cxnSp>
          <p:nvCxnSpPr>
            <p:cNvPr id="47" name="Google Shape;141;p15"/>
            <p:cNvCxnSpPr/>
            <p:nvPr/>
          </p:nvCxnSpPr>
          <p:spPr>
            <a:xfrm>
              <a:off x="8735400" y="316080"/>
              <a:ext cx="360" cy="4516920"/>
            </a:xfrm>
            <a:prstGeom prst="straightConnector1">
              <a:avLst/>
            </a:prstGeom>
            <a:ln w="9525">
              <a:solidFill>
                <a:srgbClr val="262921"/>
              </a:solidFill>
              <a:roun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3">
    <p:bg>
      <p:bgPr>
        <a:solidFill>
          <a:schemeClr val="accent2"/>
        </a:solidFill>
        <a:effectLst/>
      </p:bgPr>
    </p:bg>
    <p:spTree>
      <p:nvGrpSpPr>
        <p:cNvPr id="1" name=""/>
        <p:cNvGrpSpPr/>
        <p:nvPr/>
      </p:nvGrpSpPr>
      <p:grpSpPr>
        <a:xfrm>
          <a:off x="0" y="0"/>
          <a:ext cx="0" cy="0"/>
          <a:chOff x="0" y="0"/>
          <a:chExt cx="0" cy="0"/>
        </a:xfrm>
      </p:grpSpPr>
      <p:sp>
        <p:nvSpPr>
          <p:cNvPr id="5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grpSp>
        <p:nvGrpSpPr>
          <p:cNvPr id="59" name="Google Shape;155;p17"/>
          <p:cNvGrpSpPr/>
          <p:nvPr/>
        </p:nvGrpSpPr>
        <p:grpSpPr>
          <a:xfrm>
            <a:off x="-7560" y="-3600"/>
            <a:ext cx="9160560" cy="5150520"/>
            <a:chOff x="-7560" y="-3600"/>
            <a:chExt cx="9160560" cy="5150520"/>
          </a:xfrm>
        </p:grpSpPr>
        <p:cxnSp>
          <p:nvCxnSpPr>
            <p:cNvPr id="60" name="Google Shape;156;p17"/>
            <p:cNvCxnSpPr/>
            <p:nvPr/>
          </p:nvCxnSpPr>
          <p:spPr>
            <a:xfrm>
              <a:off x="-7560" y="316080"/>
              <a:ext cx="9160920" cy="360"/>
            </a:xfrm>
            <a:prstGeom prst="straightConnector1">
              <a:avLst/>
            </a:prstGeom>
            <a:ln w="9525">
              <a:solidFill>
                <a:srgbClr val="262921"/>
              </a:solidFill>
              <a:round/>
            </a:ln>
          </p:spPr>
        </p:cxnSp>
        <p:cxnSp>
          <p:nvCxnSpPr>
            <p:cNvPr id="61" name="Google Shape;157;p17"/>
            <p:cNvCxnSpPr/>
            <p:nvPr/>
          </p:nvCxnSpPr>
          <p:spPr>
            <a:xfrm>
              <a:off x="-7560" y="4832280"/>
              <a:ext cx="9160920" cy="360"/>
            </a:xfrm>
            <a:prstGeom prst="straightConnector1">
              <a:avLst/>
            </a:prstGeom>
            <a:ln w="9525">
              <a:solidFill>
                <a:srgbClr val="262921"/>
              </a:solidFill>
              <a:round/>
            </a:ln>
          </p:spPr>
        </p:cxnSp>
        <p:cxnSp>
          <p:nvCxnSpPr>
            <p:cNvPr id="62" name="Google Shape;158;p17"/>
            <p:cNvCxnSpPr/>
            <p:nvPr/>
          </p:nvCxnSpPr>
          <p:spPr>
            <a:xfrm>
              <a:off x="421560" y="-3600"/>
              <a:ext cx="360" cy="5150880"/>
            </a:xfrm>
            <a:prstGeom prst="straightConnector1">
              <a:avLst/>
            </a:prstGeom>
            <a:ln w="9525">
              <a:solidFill>
                <a:srgbClr val="262921"/>
              </a:solidFill>
              <a:round/>
            </a:ln>
          </p:spPr>
        </p:cxnSp>
        <p:cxnSp>
          <p:nvCxnSpPr>
            <p:cNvPr id="63" name="Google Shape;159;p17"/>
            <p:cNvCxnSpPr/>
            <p:nvPr/>
          </p:nvCxnSpPr>
          <p:spPr>
            <a:xfrm>
              <a:off x="8735400" y="-3600"/>
              <a:ext cx="360" cy="5150880"/>
            </a:xfrm>
            <a:prstGeom prst="straightConnector1">
              <a:avLst/>
            </a:prstGeom>
            <a:ln w="9525">
              <a:solidFill>
                <a:srgbClr val="262921"/>
              </a:solidFill>
              <a:roun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ITLE_ONLY_4">
    <p:bg>
      <p:bgPr>
        <a:solidFill>
          <a:schemeClr val="accent2"/>
        </a:solidFill>
        <a:effectLst/>
      </p:bgPr>
    </p:bg>
    <p:spTree>
      <p:nvGrpSpPr>
        <p:cNvPr id="1" name=""/>
        <p:cNvGrpSpPr/>
        <p:nvPr/>
      </p:nvGrpSpPr>
      <p:grpSpPr>
        <a:xfrm>
          <a:off x="0" y="0"/>
          <a:ext cx="0" cy="0"/>
          <a:chOff x="0" y="0"/>
          <a:chExt cx="0" cy="0"/>
        </a:xfrm>
      </p:grpSpPr>
      <p:sp>
        <p:nvSpPr>
          <p:cNvPr id="6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900" b="0" u="none" strike="noStrike">
                <a:solidFill>
                  <a:schemeClr val="dk1"/>
                </a:solidFill>
                <a:effectLst/>
                <a:uFillTx/>
                <a:latin typeface="Arial"/>
              </a:rPr>
              <a:t>Click to edit the title text format</a:t>
            </a:r>
          </a:p>
        </p:txBody>
      </p:sp>
      <p:grpSp>
        <p:nvGrpSpPr>
          <p:cNvPr id="65" name="Google Shape;162;p18"/>
          <p:cNvGrpSpPr/>
          <p:nvPr/>
        </p:nvGrpSpPr>
        <p:grpSpPr>
          <a:xfrm>
            <a:off x="-7560" y="316080"/>
            <a:ext cx="9160560" cy="4516200"/>
            <a:chOff x="-7560" y="316080"/>
            <a:chExt cx="9160560" cy="4516200"/>
          </a:xfrm>
        </p:grpSpPr>
        <p:cxnSp>
          <p:nvCxnSpPr>
            <p:cNvPr id="66" name="Google Shape;163;p18"/>
            <p:cNvCxnSpPr/>
            <p:nvPr/>
          </p:nvCxnSpPr>
          <p:spPr>
            <a:xfrm>
              <a:off x="-7560" y="316080"/>
              <a:ext cx="9160920" cy="360"/>
            </a:xfrm>
            <a:prstGeom prst="straightConnector1">
              <a:avLst/>
            </a:prstGeom>
            <a:ln w="9525">
              <a:solidFill>
                <a:srgbClr val="262921"/>
              </a:solidFill>
              <a:round/>
            </a:ln>
          </p:spPr>
        </p:cxnSp>
        <p:cxnSp>
          <p:nvCxnSpPr>
            <p:cNvPr id="67" name="Google Shape;164;p18"/>
            <p:cNvCxnSpPr/>
            <p:nvPr/>
          </p:nvCxnSpPr>
          <p:spPr>
            <a:xfrm>
              <a:off x="-7560" y="4832280"/>
              <a:ext cx="9160920" cy="360"/>
            </a:xfrm>
            <a:prstGeom prst="straightConnector1">
              <a:avLst/>
            </a:prstGeom>
            <a:ln w="9525">
              <a:solidFill>
                <a:srgbClr val="262921"/>
              </a:solidFill>
              <a:round/>
            </a:ln>
          </p:spPr>
        </p:cxn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4.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84" r:id="rId1"/>
    <p:sldLayoutId id="214748368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914400" y="1352520"/>
            <a:ext cx="7324200" cy="1638000"/>
          </a:xfrm>
          <a:prstGeom prst="rect">
            <a:avLst/>
          </a:prstGeom>
          <a:noFill/>
          <a:ln w="0">
            <a:noFill/>
          </a:ln>
        </p:spPr>
        <p:txBody>
          <a:bodyPr lIns="91440" tIns="91440" rIns="91440" bIns="91440" anchor="b">
            <a:normAutofit lnSpcReduction="9999"/>
          </a:bodyPr>
          <a:lstStyle/>
          <a:p>
            <a:pPr indent="0" algn="ctr">
              <a:lnSpc>
                <a:spcPct val="100000"/>
              </a:lnSpc>
              <a:buNone/>
              <a:tabLst>
                <a:tab pos="0" algn="l"/>
              </a:tabLst>
            </a:pPr>
            <a:r>
              <a:rPr lang="en" sz="4800" b="0" u="none" strike="noStrike">
                <a:solidFill>
                  <a:schemeClr val="lt1"/>
                </a:solidFill>
                <a:effectLst/>
                <a:uFillTx/>
                <a:latin typeface="Gilda Display"/>
                <a:ea typeface="Gilda Display"/>
              </a:rPr>
              <a:t>Talent Management: Driving HR Value &amp; Platform Adoption</a:t>
            </a:r>
            <a:endParaRPr lang="fr-FR" sz="4800" b="0" u="none" strike="noStrike">
              <a:solidFill>
                <a:schemeClr val="dk1"/>
              </a:solidFill>
              <a:effectLst/>
              <a:uFillTx/>
              <a:latin typeface="Arial"/>
            </a:endParaRPr>
          </a:p>
        </p:txBody>
      </p:sp>
      <p:sp>
        <p:nvSpPr>
          <p:cNvPr id="261" name="PlaceHolder 2"/>
          <p:cNvSpPr>
            <a:spLocks noGrp="1"/>
          </p:cNvSpPr>
          <p:nvPr>
            <p:ph type="subTitle"/>
          </p:nvPr>
        </p:nvSpPr>
        <p:spPr>
          <a:xfrm>
            <a:off x="2305080" y="3314880"/>
            <a:ext cx="4524120" cy="4759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b="0" u="none" strike="noStrike">
                <a:solidFill>
                  <a:schemeClr val="lt1"/>
                </a:solidFill>
                <a:effectLst/>
                <a:uFillTx/>
                <a:latin typeface="Jost"/>
                <a:ea typeface="Jost"/>
              </a:rPr>
              <a:t>Leveraging ZingHR's Integrated Suite: LMS, PMS, OKR, RNR</a:t>
            </a:r>
            <a:endParaRPr lang="en-US" sz="1600" b="0" u="none" strike="noStrike">
              <a:solidFill>
                <a:srgbClr val="000000"/>
              </a:solidFill>
              <a:effectLst/>
              <a:uFillTx/>
              <a:latin typeface="OpenSymbol"/>
            </a:endParaRPr>
          </a:p>
        </p:txBody>
      </p:sp>
      <p:cxnSp>
        <p:nvCxnSpPr>
          <p:cNvPr id="262" name="Google Shape;363;p37"/>
          <p:cNvCxnSpPr/>
          <p:nvPr/>
        </p:nvCxnSpPr>
        <p:spPr>
          <a:xfrm>
            <a:off x="-5400" y="4424040"/>
            <a:ext cx="9168480" cy="360"/>
          </a:xfrm>
          <a:prstGeom prst="straightConnector1">
            <a:avLst/>
          </a:prstGeom>
          <a:ln w="9525">
            <a:solidFill>
              <a:srgbClr val="262921"/>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771480" y="2581200"/>
            <a:ext cx="5409720" cy="1599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5000" b="0" u="none" strike="noStrike">
                <a:solidFill>
                  <a:schemeClr val="lt1"/>
                </a:solidFill>
                <a:effectLst/>
                <a:uFillTx/>
                <a:latin typeface="Gilda Display"/>
                <a:ea typeface="Gilda Display"/>
              </a:rPr>
              <a:t>THANK YOU</a:t>
            </a:r>
            <a:endParaRPr lang="fr-FR" sz="5000" b="0" u="none" strike="noStrike">
              <a:solidFill>
                <a:schemeClr val="dk1"/>
              </a:solidFill>
              <a:effectLst/>
              <a:uFillTx/>
              <a:latin typeface="Arial"/>
            </a:endParaRPr>
          </a:p>
        </p:txBody>
      </p:sp>
      <p:cxnSp>
        <p:nvCxnSpPr>
          <p:cNvPr id="282" name="Google Shape;402;p41"/>
          <p:cNvCxnSpPr/>
          <p:nvPr/>
        </p:nvCxnSpPr>
        <p:spPr>
          <a:xfrm>
            <a:off x="428400" y="2135520"/>
            <a:ext cx="7563240" cy="360"/>
          </a:xfrm>
          <a:prstGeom prst="straightConnector1">
            <a:avLst/>
          </a:prstGeom>
          <a:ln w="9525">
            <a:solidFill>
              <a:srgbClr val="262921"/>
            </a:solidFill>
            <a:round/>
          </a:ln>
        </p:spPr>
      </p:cxnSp>
      <p:cxnSp>
        <p:nvCxnSpPr>
          <p:cNvPr id="283" name="Google Shape;403;p41"/>
          <p:cNvCxnSpPr/>
          <p:nvPr/>
        </p:nvCxnSpPr>
        <p:spPr>
          <a:xfrm>
            <a:off x="2593440" y="-7200"/>
            <a:ext cx="360" cy="2143440"/>
          </a:xfrm>
          <a:prstGeom prst="straightConnector1">
            <a:avLst/>
          </a:prstGeom>
          <a:ln w="9525">
            <a:solidFill>
              <a:srgbClr val="262921"/>
            </a:solidFill>
            <a:round/>
          </a:ln>
        </p:spPr>
      </p:cxnSp>
      <p:sp>
        <p:nvSpPr>
          <p:cNvPr id="3" name="Title 2">
            <a:extLst>
              <a:ext uri="{FF2B5EF4-FFF2-40B4-BE49-F238E27FC236}">
                <a16:creationId xmlns:a16="http://schemas.microsoft.com/office/drawing/2014/main" id="{E9C0B4A2-49D5-11F9-FA3D-8B6F6523C4D1}"/>
              </a:ext>
            </a:extLst>
          </p:cNvPr>
          <p:cNvSpPr>
            <a:spLocks noGrp="1"/>
          </p:cNvSpPr>
          <p:nvPr>
            <p:ph type="title"/>
          </p:nvPr>
        </p:nvSpPr>
        <p:spPr/>
        <p:txBody>
          <a:bodyPr/>
          <a:lstStyle/>
          <a:p>
            <a:r>
              <a:rPr lang="en-US" dirty="0"/>
              <a:t>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p:cNvSpPr>
          <p:nvPr>
            <p:ph type="title"/>
          </p:nvPr>
        </p:nvSpPr>
        <p:spPr>
          <a:xfrm>
            <a:off x="2867040" y="1523880"/>
            <a:ext cx="4876560" cy="11901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6000" b="0" u="none" strike="noStrike">
                <a:solidFill>
                  <a:schemeClr val="lt1"/>
                </a:solidFill>
                <a:effectLst/>
                <a:uFillTx/>
                <a:latin typeface="Gilda Display"/>
                <a:ea typeface="Gilda Display"/>
              </a:rPr>
              <a:t>Introduction</a:t>
            </a:r>
            <a:endParaRPr lang="fr-FR" sz="6000" b="0" u="none" strike="noStrike">
              <a:solidFill>
                <a:schemeClr val="dk1"/>
              </a:solidFill>
              <a:effectLst/>
              <a:uFillTx/>
              <a:latin typeface="Arial"/>
            </a:endParaRPr>
          </a:p>
        </p:txBody>
      </p:sp>
      <p:sp>
        <p:nvSpPr>
          <p:cNvPr id="264" name="PlaceHolder 2"/>
          <p:cNvSpPr>
            <a:spLocks noGrp="1"/>
          </p:cNvSpPr>
          <p:nvPr>
            <p:ph type="subTitle"/>
          </p:nvPr>
        </p:nvSpPr>
        <p:spPr>
          <a:xfrm>
            <a:off x="2867040" y="2867040"/>
            <a:ext cx="4876560" cy="666360"/>
          </a:xfrm>
          <a:prstGeom prst="rect">
            <a:avLst/>
          </a:prstGeom>
          <a:noFill/>
          <a:ln w="0">
            <a:noFill/>
          </a:ln>
        </p:spPr>
        <p:txBody>
          <a:bodyPr lIns="91440" tIns="91440" rIns="91440" bIns="91440" anchor="t">
            <a:normAutofit fontScale="70000" lnSpcReduction="19999"/>
          </a:bodyPr>
          <a:lstStyle/>
          <a:p>
            <a:pPr indent="0" algn="r">
              <a:lnSpc>
                <a:spcPct val="100000"/>
              </a:lnSpc>
              <a:buNone/>
              <a:tabLst>
                <a:tab pos="0" algn="l"/>
              </a:tabLst>
            </a:pPr>
            <a:r>
              <a:rPr lang="en" sz="1600" b="0" u="none" strike="noStrike">
                <a:solidFill>
                  <a:schemeClr val="lt1"/>
                </a:solidFill>
                <a:effectLst/>
                <a:uFillTx/>
                <a:latin typeface="Jost"/>
                <a:ea typeface="Jost"/>
              </a:rPr>
              <a:t>Talent management is essential for organizations seeking to optimize human potential. This presentation explores ZingHR's holistic approach, focusing on integrated systems that enhance engagement and streamline HR processes for strategic success.</a:t>
            </a:r>
            <a:endParaRPr lang="en-US" sz="1600" b="0" u="none" strike="noStrike">
              <a:solidFill>
                <a:srgbClr val="000000"/>
              </a:solidFill>
              <a:effectLst/>
              <a:uFillTx/>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2038320" y="2543040"/>
            <a:ext cx="5067000" cy="187596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5000" b="0" u="none" strike="noStrike">
                <a:solidFill>
                  <a:schemeClr val="lt1"/>
                </a:solidFill>
                <a:effectLst/>
                <a:uFillTx/>
                <a:latin typeface="Gilda Display"/>
                <a:ea typeface="Gilda Display"/>
              </a:rPr>
              <a:t>Topic 1: Talent Management Overview</a:t>
            </a:r>
            <a:endParaRPr lang="fr-FR" sz="5000" b="0" u="none" strike="noStrike">
              <a:solidFill>
                <a:schemeClr val="dk1"/>
              </a:solidFill>
              <a:effectLst/>
              <a:uFillTx/>
              <a:latin typeface="Arial"/>
            </a:endParaRPr>
          </a:p>
        </p:txBody>
      </p:sp>
      <p:sp>
        <p:nvSpPr>
          <p:cNvPr id="266" name="PlaceHolder 2"/>
          <p:cNvSpPr>
            <a:spLocks noGrp="1"/>
          </p:cNvSpPr>
          <p:nvPr>
            <p:ph type="title"/>
          </p:nvPr>
        </p:nvSpPr>
        <p:spPr>
          <a:xfrm>
            <a:off x="3743280" y="628560"/>
            <a:ext cx="1647360" cy="130464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6000" b="0" u="none" strike="noStrike">
                <a:solidFill>
                  <a:schemeClr val="lt2"/>
                </a:solidFill>
                <a:effectLst/>
                <a:uFillTx/>
                <a:latin typeface="Gilda Display"/>
                <a:ea typeface="Gilda Display"/>
              </a:rPr>
              <a:t>01</a:t>
            </a:r>
            <a:endParaRPr lang="fr-FR" sz="6000" b="0" u="none" strike="noStrike">
              <a:solidFill>
                <a:schemeClr val="dk1"/>
              </a:solidFill>
              <a:effectLst/>
              <a:uFillTx/>
              <a:latin typeface="Arial"/>
            </a:endParaRPr>
          </a:p>
        </p:txBody>
      </p:sp>
      <p:grpSp>
        <p:nvGrpSpPr>
          <p:cNvPr id="267" name="Google Shape;710;p64"/>
          <p:cNvGrpSpPr/>
          <p:nvPr/>
        </p:nvGrpSpPr>
        <p:grpSpPr>
          <a:xfrm>
            <a:off x="403560" y="312120"/>
            <a:ext cx="8336520" cy="1791000"/>
            <a:chOff x="403560" y="312120"/>
            <a:chExt cx="8336520" cy="1791000"/>
          </a:xfrm>
        </p:grpSpPr>
        <p:cxnSp>
          <p:nvCxnSpPr>
            <p:cNvPr id="268" name="Google Shape;711;p64"/>
            <p:cNvCxnSpPr/>
            <p:nvPr/>
          </p:nvCxnSpPr>
          <p:spPr>
            <a:xfrm>
              <a:off x="403560" y="2103120"/>
              <a:ext cx="8336880" cy="360"/>
            </a:xfrm>
            <a:prstGeom prst="straightConnector1">
              <a:avLst/>
            </a:prstGeom>
            <a:ln w="9525">
              <a:solidFill>
                <a:srgbClr val="262921"/>
              </a:solidFill>
              <a:round/>
            </a:ln>
          </p:spPr>
        </p:cxnSp>
        <p:grpSp>
          <p:nvGrpSpPr>
            <p:cNvPr id="269" name="Google Shape;712;p64"/>
            <p:cNvGrpSpPr/>
            <p:nvPr/>
          </p:nvGrpSpPr>
          <p:grpSpPr>
            <a:xfrm>
              <a:off x="2941200" y="312120"/>
              <a:ext cx="3261240" cy="1791000"/>
              <a:chOff x="2941200" y="312120"/>
              <a:chExt cx="3261240" cy="1791000"/>
            </a:xfrm>
          </p:grpSpPr>
          <p:cxnSp>
            <p:nvCxnSpPr>
              <p:cNvPr id="270" name="Google Shape;713;p64"/>
              <p:cNvCxnSpPr/>
              <p:nvPr/>
            </p:nvCxnSpPr>
            <p:spPr>
              <a:xfrm>
                <a:off x="2941200" y="312120"/>
                <a:ext cx="360" cy="1791360"/>
              </a:xfrm>
              <a:prstGeom prst="straightConnector1">
                <a:avLst/>
              </a:prstGeom>
              <a:ln w="9525">
                <a:solidFill>
                  <a:srgbClr val="262921"/>
                </a:solidFill>
                <a:round/>
              </a:ln>
            </p:spPr>
          </p:cxnSp>
          <p:cxnSp>
            <p:nvCxnSpPr>
              <p:cNvPr id="271" name="Google Shape;714;p64"/>
              <p:cNvCxnSpPr/>
              <p:nvPr/>
            </p:nvCxnSpPr>
            <p:spPr>
              <a:xfrm>
                <a:off x="6202440" y="312120"/>
                <a:ext cx="360" cy="1791360"/>
              </a:xfrm>
              <a:prstGeom prst="straightConnector1">
                <a:avLst/>
              </a:prstGeom>
              <a:ln w="9525">
                <a:solidFill>
                  <a:srgbClr val="262921"/>
                </a:solidFill>
                <a:round/>
              </a:ln>
            </p:spPr>
          </p:cxn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2867040" y="1523880"/>
            <a:ext cx="4876560" cy="1190160"/>
          </a:xfrm>
          <a:prstGeom prst="rect">
            <a:avLst/>
          </a:prstGeom>
          <a:noFill/>
          <a:ln w="0">
            <a:noFill/>
          </a:ln>
        </p:spPr>
        <p:txBody>
          <a:bodyPr lIns="91440" tIns="91440" rIns="91440" bIns="91440" anchor="b">
            <a:normAutofit fontScale="62500" lnSpcReduction="19999"/>
          </a:bodyPr>
          <a:lstStyle/>
          <a:p>
            <a:pPr indent="0" algn="r">
              <a:lnSpc>
                <a:spcPct val="100000"/>
              </a:lnSpc>
              <a:buNone/>
              <a:tabLst>
                <a:tab pos="0" algn="l"/>
              </a:tabLst>
            </a:pPr>
            <a:r>
              <a:rPr lang="en" sz="6000" b="0" u="none" strike="noStrike">
                <a:solidFill>
                  <a:schemeClr val="lt1"/>
                </a:solidFill>
                <a:effectLst/>
                <a:uFillTx/>
                <a:latin typeface="Gilda Display"/>
                <a:ea typeface="Gilda Display"/>
              </a:rPr>
              <a:t>Understanding Talent Management at ZingHR</a:t>
            </a:r>
            <a:endParaRPr lang="fr-FR" sz="6000" b="0" u="none" strike="noStrike">
              <a:solidFill>
                <a:schemeClr val="dk1"/>
              </a:solidFill>
              <a:effectLst/>
              <a:uFillTx/>
              <a:latin typeface="Arial"/>
            </a:endParaRPr>
          </a:p>
        </p:txBody>
      </p:sp>
      <p:sp>
        <p:nvSpPr>
          <p:cNvPr id="273" name="PlaceHolder 2"/>
          <p:cNvSpPr>
            <a:spLocks noGrp="1"/>
          </p:cNvSpPr>
          <p:nvPr>
            <p:ph type="subTitle"/>
          </p:nvPr>
        </p:nvSpPr>
        <p:spPr>
          <a:xfrm>
            <a:off x="2867040" y="2867040"/>
            <a:ext cx="4876560" cy="1794170"/>
          </a:xfrm>
          <a:prstGeom prst="rect">
            <a:avLst/>
          </a:prstGeom>
          <a:noFill/>
          <a:ln w="0">
            <a:noFill/>
          </a:ln>
        </p:spPr>
        <p:txBody>
          <a:bodyPr lIns="91440" tIns="91440" rIns="91440" bIns="91440" anchor="t">
            <a:normAutofit fontScale="85000" lnSpcReduction="19999"/>
          </a:bodyPr>
          <a:lstStyle/>
          <a:p>
            <a:pPr indent="0" algn="ctr">
              <a:buNone/>
            </a:pPr>
            <a:r>
              <a:rPr lang="en" sz="1600" b="0" u="none" strike="noStrike" dirty="0">
                <a:solidFill>
                  <a:schemeClr val="lt1"/>
                </a:solidFill>
                <a:effectLst/>
                <a:uFillTx/>
                <a:latin typeface="Jost"/>
                <a:ea typeface="Jost"/>
              </a:rPr>
              <a:t>What is Talent Management?</a:t>
            </a:r>
            <a:endParaRPr lang="en-US" sz="1600" b="0" u="none" strike="noStrike" dirty="0">
              <a:solidFill>
                <a:srgbClr val="000000"/>
              </a:solidFill>
              <a:effectLst/>
              <a:uFillTx/>
              <a:latin typeface="OpenSymbol"/>
            </a:endParaRPr>
          </a:p>
          <a:p>
            <a:pPr indent="0" algn="ctr">
              <a:buNone/>
            </a:pPr>
            <a:r>
              <a:rPr lang="en" sz="1600" b="0" u="none" strike="noStrike" dirty="0">
                <a:solidFill>
                  <a:schemeClr val="lt1"/>
                </a:solidFill>
                <a:effectLst/>
                <a:uFillTx/>
                <a:latin typeface="Jost"/>
                <a:ea typeface="Jost"/>
              </a:rPr>
              <a:t>Holistic Approach: A strategic, integrated approach to managing and developing employees to achieve organizational goals.</a:t>
            </a:r>
            <a:endParaRPr lang="en-US" sz="1600" b="0" u="none" strike="noStrike" dirty="0">
              <a:solidFill>
                <a:srgbClr val="000000"/>
              </a:solidFill>
              <a:effectLst/>
              <a:uFillTx/>
              <a:latin typeface="OpenSymbol"/>
            </a:endParaRPr>
          </a:p>
          <a:p>
            <a:pPr indent="0" algn="ctr">
              <a:buNone/>
            </a:pPr>
            <a:endParaRPr lang="en-US" sz="1600" b="0" u="none" strike="noStrike" dirty="0">
              <a:solidFill>
                <a:srgbClr val="000000"/>
              </a:solidFill>
              <a:effectLst/>
              <a:uFillTx/>
              <a:latin typeface="OpenSymbol"/>
            </a:endParaRPr>
          </a:p>
          <a:p>
            <a:pPr indent="0" algn="ctr">
              <a:buNone/>
            </a:pPr>
            <a:r>
              <a:rPr lang="en" sz="1600" b="0" u="none" strike="noStrike" dirty="0">
                <a:solidFill>
                  <a:schemeClr val="lt1"/>
                </a:solidFill>
                <a:effectLst/>
                <a:uFillTx/>
                <a:latin typeface="Jost"/>
                <a:ea typeface="Jost"/>
              </a:rPr>
              <a:t>Key Pillars: Encompasses recruitment, performance, learning, compensation, and succession planning.</a:t>
            </a:r>
            <a:endParaRPr lang="en-US" sz="1600" b="0" u="none" strike="noStrike" dirty="0">
              <a:solidFill>
                <a:srgbClr val="000000"/>
              </a:solidFill>
              <a:effectLst/>
              <a:uFillTx/>
              <a:latin typeface="OpenSymbol"/>
            </a:endParaRPr>
          </a:p>
          <a:p>
            <a:pPr indent="0" algn="ctr">
              <a:buNone/>
            </a:pPr>
            <a:endParaRPr lang="en-US" sz="1600" b="0" u="none" strike="noStrike" dirty="0">
              <a:solidFill>
                <a:srgbClr val="000000"/>
              </a:solidFill>
              <a:effectLst/>
              <a:uFillTx/>
              <a:latin typeface="OpenSymbol"/>
            </a:endParaRPr>
          </a:p>
          <a:p>
            <a:pPr indent="0" algn="r">
              <a:lnSpc>
                <a:spcPct val="100000"/>
              </a:lnSpc>
              <a:buNone/>
              <a:tabLst>
                <a:tab pos="0" algn="l"/>
              </a:tabLst>
            </a:pPr>
            <a:r>
              <a:rPr lang="en" sz="1600" b="0" u="none" strike="noStrike" dirty="0">
                <a:solidFill>
                  <a:schemeClr val="lt1"/>
                </a:solidFill>
                <a:effectLst/>
                <a:uFillTx/>
                <a:latin typeface="Jost"/>
                <a:ea typeface="Jost"/>
              </a:rPr>
              <a:t>ZingHR's Vision: To empower organizations with a unified platform that streamlines talent processes and maximizes human potential.</a:t>
            </a:r>
            <a:endParaRPr lang="en-US" sz="1600" b="0" u="none" strike="noStrike" dirty="0">
              <a:solidFill>
                <a:srgbClr val="000000"/>
              </a:solidFill>
              <a:effectLst/>
              <a:uFillTx/>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 name="Google Shape;497;p51"/>
          <p:cNvPicPr/>
          <p:nvPr/>
        </p:nvPicPr>
        <p:blipFill>
          <a:blip r:embed="rId2"/>
          <a:srcRect l="28226" r="25677"/>
          <a:stretch/>
        </p:blipFill>
        <p:spPr>
          <a:xfrm>
            <a:off x="5258880" y="318240"/>
            <a:ext cx="3132720" cy="4506840"/>
          </a:xfrm>
          <a:prstGeom prst="rect">
            <a:avLst/>
          </a:prstGeom>
          <a:noFill/>
          <a:ln w="9525">
            <a:solidFill>
              <a:srgbClr val="262921"/>
            </a:solidFill>
            <a:round/>
          </a:ln>
        </p:spPr>
      </p:pic>
      <p:sp>
        <p:nvSpPr>
          <p:cNvPr id="275" name="PlaceHolder 1"/>
          <p:cNvSpPr>
            <a:spLocks noGrp="1"/>
          </p:cNvSpPr>
          <p:nvPr>
            <p:ph type="title"/>
          </p:nvPr>
        </p:nvSpPr>
        <p:spPr>
          <a:xfrm>
            <a:off x="1095480" y="312120"/>
            <a:ext cx="3219120" cy="1442339"/>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2900" b="0" u="none" strike="noStrike" dirty="0">
                <a:solidFill>
                  <a:schemeClr val="lt1"/>
                </a:solidFill>
                <a:effectLst/>
                <a:uFillTx/>
                <a:latin typeface="Gilda Display"/>
                <a:ea typeface="Gilda Display"/>
              </a:rPr>
              <a:t>Driving Platform Adoption: The ZingHR Advantage</a:t>
            </a:r>
            <a:endParaRPr lang="fr-FR" sz="2900" b="0" u="none" strike="noStrike" dirty="0">
              <a:solidFill>
                <a:schemeClr val="dk1"/>
              </a:solidFill>
              <a:effectLst/>
              <a:uFillTx/>
              <a:latin typeface="Arial"/>
            </a:endParaRPr>
          </a:p>
        </p:txBody>
      </p:sp>
      <p:sp>
        <p:nvSpPr>
          <p:cNvPr id="276" name="PlaceHolder 2"/>
          <p:cNvSpPr>
            <a:spLocks noGrp="1"/>
          </p:cNvSpPr>
          <p:nvPr>
            <p:ph type="subTitle"/>
          </p:nvPr>
        </p:nvSpPr>
        <p:spPr>
          <a:xfrm>
            <a:off x="446409" y="1628079"/>
            <a:ext cx="4463991" cy="3197002"/>
          </a:xfrm>
          <a:prstGeom prst="rect">
            <a:avLst/>
          </a:prstGeom>
          <a:noFill/>
          <a:ln w="0">
            <a:noFill/>
          </a:ln>
        </p:spPr>
        <p:txBody>
          <a:bodyPr lIns="91440" tIns="91440" rIns="91440" bIns="91440" anchor="t">
            <a:normAutofit fontScale="92500" lnSpcReduction="20000"/>
          </a:bodyPr>
          <a:lstStyle/>
          <a:p>
            <a:pPr indent="0" algn="ctr">
              <a:buNone/>
            </a:pPr>
            <a:r>
              <a:rPr lang="en" sz="1200" b="0" u="none" strike="noStrike" dirty="0">
                <a:solidFill>
                  <a:schemeClr val="lt1"/>
                </a:solidFill>
                <a:effectLst/>
                <a:uFillTx/>
                <a:latin typeface="Jost"/>
                <a:ea typeface="Jost"/>
              </a:rPr>
              <a:t>Seamless Integration for Enhanced User Engagement</a:t>
            </a:r>
            <a:endParaRPr lang="en-US" sz="1200" b="0" u="none" strike="noStrike" dirty="0">
              <a:solidFill>
                <a:srgbClr val="000000"/>
              </a:solidFill>
              <a:effectLst/>
              <a:uFillTx/>
              <a:latin typeface="OpenSymbol"/>
            </a:endParaRPr>
          </a:p>
          <a:p>
            <a:pPr indent="0" algn="ctr">
              <a:buNone/>
            </a:pPr>
            <a:r>
              <a:rPr lang="en" sz="1200" b="0" u="none" strike="noStrike" dirty="0">
                <a:solidFill>
                  <a:schemeClr val="lt1"/>
                </a:solidFill>
                <a:effectLst/>
                <a:uFillTx/>
                <a:latin typeface="Jost"/>
                <a:ea typeface="Jost"/>
              </a:rPr>
              <a:t>Unified User Experience: A single, intuitive platform reduces complexity and encourages consistent usage across modules.</a:t>
            </a:r>
            <a:endParaRPr lang="en-US" sz="1200" b="0" u="none" strike="noStrike" dirty="0">
              <a:solidFill>
                <a:srgbClr val="000000"/>
              </a:solidFill>
              <a:effectLst/>
              <a:uFillTx/>
              <a:latin typeface="OpenSymbol"/>
            </a:endParaRPr>
          </a:p>
          <a:p>
            <a:pPr indent="0" algn="ctr">
              <a:buNone/>
            </a:pPr>
            <a:endParaRPr lang="en-US" sz="1200" b="0" u="none" strike="noStrike" dirty="0">
              <a:solidFill>
                <a:srgbClr val="000000"/>
              </a:solidFill>
              <a:effectLst/>
              <a:uFillTx/>
              <a:latin typeface="OpenSymbol"/>
            </a:endParaRPr>
          </a:p>
          <a:p>
            <a:pPr indent="0" algn="ctr">
              <a:buNone/>
            </a:pPr>
            <a:r>
              <a:rPr lang="en" sz="1200" b="0" u="none" strike="noStrike" dirty="0">
                <a:solidFill>
                  <a:schemeClr val="lt1"/>
                </a:solidFill>
                <a:effectLst/>
                <a:uFillTx/>
                <a:latin typeface="Jost"/>
                <a:ea typeface="Jost"/>
              </a:rPr>
              <a:t>Interconnected Processes:</a:t>
            </a:r>
            <a:endParaRPr lang="en-US" sz="1200" b="0" u="none" strike="noStrike" dirty="0">
              <a:solidFill>
                <a:srgbClr val="000000"/>
              </a:solidFill>
              <a:effectLst/>
              <a:uFillTx/>
              <a:latin typeface="OpenSymbol"/>
            </a:endParaRPr>
          </a:p>
          <a:p>
            <a:pPr indent="0" algn="ctr">
              <a:buNone/>
            </a:pPr>
            <a:endParaRPr lang="en-US" sz="1200" b="0" u="none" strike="noStrike" dirty="0">
              <a:solidFill>
                <a:srgbClr val="000000"/>
              </a:solidFill>
              <a:effectLst/>
              <a:uFillTx/>
              <a:latin typeface="OpenSymbol"/>
            </a:endParaRPr>
          </a:p>
          <a:p>
            <a:pPr indent="0" algn="ctr">
              <a:buNone/>
            </a:pPr>
            <a:r>
              <a:rPr lang="en" sz="1200" b="0" u="none" strike="noStrike" dirty="0">
                <a:solidFill>
                  <a:schemeClr val="lt1"/>
                </a:solidFill>
                <a:effectLst/>
                <a:uFillTx/>
                <a:latin typeface="Jost"/>
                <a:ea typeface="Jost"/>
              </a:rPr>
              <a:t>LMS: Learning paths linked to performance gaps (PMS) and skill development for OKRs.</a:t>
            </a:r>
            <a:endParaRPr lang="en-US" sz="1200" b="0" u="none" strike="noStrike" dirty="0">
              <a:solidFill>
                <a:srgbClr val="000000"/>
              </a:solidFill>
              <a:effectLst/>
              <a:uFillTx/>
              <a:latin typeface="OpenSymbol"/>
            </a:endParaRPr>
          </a:p>
          <a:p>
            <a:pPr indent="0" algn="ctr">
              <a:buNone/>
            </a:pPr>
            <a:endParaRPr lang="en-US" sz="1200" b="0" u="none" strike="noStrike" dirty="0">
              <a:solidFill>
                <a:srgbClr val="000000"/>
              </a:solidFill>
              <a:effectLst/>
              <a:uFillTx/>
              <a:latin typeface="OpenSymbol"/>
            </a:endParaRPr>
          </a:p>
          <a:p>
            <a:pPr indent="0" algn="ctr">
              <a:buNone/>
            </a:pPr>
            <a:r>
              <a:rPr lang="en" sz="1200" b="0" u="none" strike="noStrike" dirty="0">
                <a:solidFill>
                  <a:schemeClr val="lt1"/>
                </a:solidFill>
                <a:effectLst/>
                <a:uFillTx/>
                <a:latin typeface="Jost"/>
                <a:ea typeface="Jost"/>
              </a:rPr>
              <a:t>PMS: Performance insights inform training needs (LMS) and reward strategies (RNR).</a:t>
            </a:r>
            <a:endParaRPr lang="en-US" sz="1200" b="0" u="none" strike="noStrike" dirty="0">
              <a:solidFill>
                <a:srgbClr val="000000"/>
              </a:solidFill>
              <a:effectLst/>
              <a:uFillTx/>
              <a:latin typeface="OpenSymbol"/>
            </a:endParaRPr>
          </a:p>
          <a:p>
            <a:pPr indent="0" algn="ctr">
              <a:buNone/>
            </a:pPr>
            <a:endParaRPr lang="en-US" sz="1200" b="0" u="none" strike="noStrike" dirty="0">
              <a:solidFill>
                <a:srgbClr val="000000"/>
              </a:solidFill>
              <a:effectLst/>
              <a:uFillTx/>
              <a:latin typeface="OpenSymbol"/>
            </a:endParaRPr>
          </a:p>
          <a:p>
            <a:pPr indent="0" algn="ctr">
              <a:buNone/>
            </a:pPr>
            <a:r>
              <a:rPr lang="en" sz="1200" b="0" u="none" strike="noStrike" dirty="0">
                <a:solidFill>
                  <a:schemeClr val="lt1"/>
                </a:solidFill>
                <a:effectLst/>
                <a:uFillTx/>
                <a:latin typeface="Jost"/>
                <a:ea typeface="Jost"/>
              </a:rPr>
              <a:t>OKR: Goal setting drives learning objectives (LMS) and performance reviews (PMS).</a:t>
            </a:r>
            <a:endParaRPr lang="en-US" sz="1200" b="0" u="none" strike="noStrike" dirty="0">
              <a:solidFill>
                <a:srgbClr val="000000"/>
              </a:solidFill>
              <a:effectLst/>
              <a:uFillTx/>
              <a:latin typeface="OpenSymbol"/>
            </a:endParaRPr>
          </a:p>
          <a:p>
            <a:pPr indent="0" algn="ctr">
              <a:buNone/>
            </a:pPr>
            <a:endParaRPr lang="en-US" sz="1200" b="0" u="none" strike="noStrike" dirty="0">
              <a:solidFill>
                <a:srgbClr val="000000"/>
              </a:solidFill>
              <a:effectLst/>
              <a:uFillTx/>
              <a:latin typeface="OpenSymbol"/>
            </a:endParaRPr>
          </a:p>
          <a:p>
            <a:pPr indent="0" algn="ctr">
              <a:buNone/>
            </a:pPr>
            <a:r>
              <a:rPr lang="en" sz="1200" b="0" u="none" strike="noStrike" dirty="0">
                <a:solidFill>
                  <a:schemeClr val="lt1"/>
                </a:solidFill>
                <a:effectLst/>
                <a:uFillTx/>
                <a:latin typeface="Jost"/>
                <a:ea typeface="Jost"/>
              </a:rPr>
              <a:t>RNR: Rewards and recognition directly tied to OKR achievements and PMS results.</a:t>
            </a:r>
            <a:endParaRPr lang="en-US" sz="1200" b="0" u="none" strike="noStrike" dirty="0">
              <a:solidFill>
                <a:srgbClr val="000000"/>
              </a:solidFill>
              <a:effectLst/>
              <a:uFillTx/>
              <a:latin typeface="OpenSymbol"/>
            </a:endParaRPr>
          </a:p>
          <a:p>
            <a:pPr indent="0" algn="ctr">
              <a:buNone/>
            </a:pPr>
            <a:endParaRPr lang="en-US" sz="1200" b="0" u="none" strike="noStrike" dirty="0">
              <a:solidFill>
                <a:srgbClr val="000000"/>
              </a:solidFill>
              <a:effectLst/>
              <a:uFillTx/>
              <a:latin typeface="OpenSymbol"/>
            </a:endParaRPr>
          </a:p>
          <a:p>
            <a:pPr indent="0" algn="ctr">
              <a:buNone/>
            </a:pPr>
            <a:r>
              <a:rPr lang="en" sz="1200" b="0" u="none" strike="noStrike" dirty="0">
                <a:solidFill>
                  <a:schemeClr val="lt1"/>
                </a:solidFill>
                <a:effectLst/>
                <a:uFillTx/>
                <a:latin typeface="Jost"/>
                <a:ea typeface="Jost"/>
              </a:rPr>
              <a:t>Accessibility &amp; Mobility: Cloud-based and mobile-friendly access ensures employees can engage anytime, anywhere.</a:t>
            </a:r>
            <a:endParaRPr lang="en-US" sz="1200" b="0" u="none" strike="noStrike" dirty="0">
              <a:solidFill>
                <a:srgbClr val="000000"/>
              </a:solidFill>
              <a:effectLst/>
              <a:uFillTx/>
              <a:latin typeface="OpenSymbol"/>
            </a:endParaRPr>
          </a:p>
          <a:p>
            <a:pPr indent="0" algn="ctr">
              <a:buNone/>
            </a:pPr>
            <a:endParaRPr lang="en-US" sz="1200" b="0" u="none" strike="noStrike" dirty="0">
              <a:solidFill>
                <a:srgbClr val="000000"/>
              </a:solidFill>
              <a:effectLst/>
              <a:uFillTx/>
              <a:latin typeface="OpenSymbol"/>
            </a:endParaRPr>
          </a:p>
          <a:p>
            <a:pPr indent="0" algn="ctr">
              <a:lnSpc>
                <a:spcPct val="100000"/>
              </a:lnSpc>
              <a:buNone/>
              <a:tabLst>
                <a:tab pos="0" algn="l"/>
              </a:tabLst>
            </a:pPr>
            <a:r>
              <a:rPr lang="en" sz="1200" b="0" u="none" strike="noStrike" dirty="0">
                <a:solidFill>
                  <a:schemeClr val="lt1"/>
                </a:solidFill>
                <a:effectLst/>
                <a:uFillTx/>
                <a:latin typeface="Jost"/>
                <a:ea typeface="Jost"/>
              </a:rPr>
              <a:t>User-Centric Design: Focus on ease of use, clear workflows, and actionable insights for all stakeholders.</a:t>
            </a:r>
            <a:endParaRPr lang="en-US" sz="1200" b="0" u="none" strike="noStrike" dirty="0">
              <a:solidFill>
                <a:srgbClr val="000000"/>
              </a:solidFill>
              <a:effectLst/>
              <a:uFillTx/>
              <a:latin typeface="OpenSymbol"/>
            </a:endParaRPr>
          </a:p>
        </p:txBody>
      </p:sp>
      <p:cxnSp>
        <p:nvCxnSpPr>
          <p:cNvPr id="277" name="Google Shape;500;p51"/>
          <p:cNvCxnSpPr/>
          <p:nvPr/>
        </p:nvCxnSpPr>
        <p:spPr>
          <a:xfrm>
            <a:off x="4910760" y="312120"/>
            <a:ext cx="360" cy="4530240"/>
          </a:xfrm>
          <a:prstGeom prst="straightConnector1">
            <a:avLst/>
          </a:prstGeom>
          <a:ln w="9525">
            <a:solidFill>
              <a:srgbClr val="262921"/>
            </a:solidFill>
            <a:roun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3583258" y="370779"/>
            <a:ext cx="5129561" cy="1049144"/>
          </a:xfrm>
          <a:prstGeom prst="rect">
            <a:avLst/>
          </a:prstGeom>
          <a:noFill/>
          <a:ln w="0">
            <a:noFill/>
          </a:ln>
        </p:spPr>
        <p:txBody>
          <a:bodyPr lIns="91440" tIns="91440" rIns="91440" bIns="91440" anchor="b">
            <a:noAutofit/>
          </a:bodyPr>
          <a:lstStyle/>
          <a:p>
            <a:pPr indent="0" algn="r">
              <a:lnSpc>
                <a:spcPct val="100000"/>
              </a:lnSpc>
              <a:buNone/>
              <a:tabLst>
                <a:tab pos="0" algn="l"/>
              </a:tabLst>
            </a:pPr>
            <a:r>
              <a:rPr lang="en" sz="3200" b="0" u="none" strike="noStrike" dirty="0">
                <a:solidFill>
                  <a:schemeClr val="lt1"/>
                </a:solidFill>
                <a:effectLst/>
                <a:uFillTx/>
                <a:latin typeface="Gilda Display"/>
                <a:ea typeface="Gilda Display"/>
              </a:rPr>
              <a:t>Enhancing HR Value: Strategic Impact</a:t>
            </a:r>
            <a:endParaRPr lang="fr-FR" sz="3200" b="0" u="none" strike="noStrike" dirty="0">
              <a:solidFill>
                <a:schemeClr val="dk1"/>
              </a:solidFill>
              <a:effectLst/>
              <a:uFillTx/>
              <a:latin typeface="Arial"/>
            </a:endParaRPr>
          </a:p>
        </p:txBody>
      </p:sp>
      <p:sp>
        <p:nvSpPr>
          <p:cNvPr id="279" name="PlaceHolder 2"/>
          <p:cNvSpPr>
            <a:spLocks noGrp="1"/>
          </p:cNvSpPr>
          <p:nvPr>
            <p:ph type="subTitle"/>
          </p:nvPr>
        </p:nvSpPr>
        <p:spPr>
          <a:xfrm>
            <a:off x="1806497" y="1568605"/>
            <a:ext cx="6906321" cy="3204117"/>
          </a:xfrm>
          <a:prstGeom prst="rect">
            <a:avLst/>
          </a:prstGeom>
          <a:noFill/>
          <a:ln w="0">
            <a:noFill/>
          </a:ln>
        </p:spPr>
        <p:txBody>
          <a:bodyPr lIns="91440" tIns="91440" rIns="91440" bIns="91440" anchor="t">
            <a:normAutofit fontScale="85000" lnSpcReduction="20000"/>
          </a:bodyPr>
          <a:lstStyle/>
          <a:p>
            <a:pPr indent="0" algn="ctr">
              <a:buNone/>
            </a:pPr>
            <a:r>
              <a:rPr lang="en" sz="1600" b="0" u="none" strike="noStrike" dirty="0">
                <a:solidFill>
                  <a:schemeClr val="lt1"/>
                </a:solidFill>
                <a:effectLst/>
                <a:uFillTx/>
                <a:latin typeface="Jost"/>
                <a:ea typeface="Jost"/>
              </a:rPr>
              <a:t>Delivering Tangible Benefits &amp; ROI for HR</a:t>
            </a:r>
            <a:endParaRPr lang="en-US" sz="1600" b="0" u="none" strike="noStrike" dirty="0">
              <a:solidFill>
                <a:srgbClr val="000000"/>
              </a:solidFill>
              <a:effectLst/>
              <a:uFillTx/>
              <a:latin typeface="OpenSymbol"/>
            </a:endParaRPr>
          </a:p>
          <a:p>
            <a:pPr indent="0" algn="ctr">
              <a:buNone/>
            </a:pPr>
            <a:r>
              <a:rPr lang="en" sz="1600" b="0" u="none" strike="noStrike" dirty="0">
                <a:solidFill>
                  <a:schemeClr val="lt1"/>
                </a:solidFill>
                <a:effectLst/>
                <a:uFillTx/>
                <a:latin typeface="Jost"/>
                <a:ea typeface="Jost"/>
              </a:rPr>
              <a:t>Data-Driven Decision Making: Integrated analytics provide a comprehensive view of talent, enabling strategic HR interventions.</a:t>
            </a:r>
            <a:endParaRPr lang="en-US" sz="1600" b="0" u="none" strike="noStrike" dirty="0">
              <a:solidFill>
                <a:srgbClr val="000000"/>
              </a:solidFill>
              <a:effectLst/>
              <a:uFillTx/>
              <a:latin typeface="OpenSymbol"/>
            </a:endParaRPr>
          </a:p>
          <a:p>
            <a:pPr indent="0" algn="ctr">
              <a:buNone/>
            </a:pPr>
            <a:endParaRPr lang="en-US" sz="1600" b="0" u="none" strike="noStrike" dirty="0">
              <a:solidFill>
                <a:srgbClr val="000000"/>
              </a:solidFill>
              <a:effectLst/>
              <a:uFillTx/>
              <a:latin typeface="OpenSymbol"/>
            </a:endParaRPr>
          </a:p>
          <a:p>
            <a:pPr indent="0" algn="ctr">
              <a:buNone/>
            </a:pPr>
            <a:r>
              <a:rPr lang="en" sz="1600" b="0" u="none" strike="noStrike" dirty="0">
                <a:solidFill>
                  <a:schemeClr val="lt1"/>
                </a:solidFill>
                <a:effectLst/>
                <a:uFillTx/>
                <a:latin typeface="Jost"/>
                <a:ea typeface="Jost"/>
              </a:rPr>
              <a:t>Improved Employee Experience: Streamlined processes, transparent feedback, and clear growth paths boost morale and retention.</a:t>
            </a:r>
            <a:endParaRPr lang="en-US" sz="1600" b="0" u="none" strike="noStrike" dirty="0">
              <a:solidFill>
                <a:srgbClr val="000000"/>
              </a:solidFill>
              <a:effectLst/>
              <a:uFillTx/>
              <a:latin typeface="OpenSymbol"/>
            </a:endParaRPr>
          </a:p>
          <a:p>
            <a:pPr indent="0" algn="ctr">
              <a:buNone/>
            </a:pPr>
            <a:endParaRPr lang="en-US" sz="1600" b="0" u="none" strike="noStrike" dirty="0">
              <a:solidFill>
                <a:srgbClr val="000000"/>
              </a:solidFill>
              <a:effectLst/>
              <a:uFillTx/>
              <a:latin typeface="OpenSymbol"/>
            </a:endParaRPr>
          </a:p>
          <a:p>
            <a:pPr indent="0" algn="ctr">
              <a:buNone/>
            </a:pPr>
            <a:r>
              <a:rPr lang="en" sz="1600" b="0" u="none" strike="noStrike" dirty="0">
                <a:solidFill>
                  <a:schemeClr val="lt1"/>
                </a:solidFill>
                <a:effectLst/>
                <a:uFillTx/>
                <a:latin typeface="Jost"/>
                <a:ea typeface="Jost"/>
              </a:rPr>
              <a:t>Increased Productivity &amp; Performance: Aligned goals (OKR), continuous feedback (PMS), and targeted development (LMS) drive higher output.</a:t>
            </a:r>
            <a:endParaRPr lang="en-US" sz="1600" b="0" u="none" strike="noStrike" dirty="0">
              <a:solidFill>
                <a:srgbClr val="000000"/>
              </a:solidFill>
              <a:effectLst/>
              <a:uFillTx/>
              <a:latin typeface="OpenSymbol"/>
            </a:endParaRPr>
          </a:p>
          <a:p>
            <a:pPr indent="0" algn="ctr">
              <a:buNone/>
            </a:pPr>
            <a:endParaRPr lang="en-US" sz="1600" b="0" u="none" strike="noStrike" dirty="0">
              <a:solidFill>
                <a:srgbClr val="000000"/>
              </a:solidFill>
              <a:effectLst/>
              <a:uFillTx/>
              <a:latin typeface="OpenSymbol"/>
            </a:endParaRPr>
          </a:p>
          <a:p>
            <a:pPr indent="0" algn="ctr">
              <a:buNone/>
            </a:pPr>
            <a:r>
              <a:rPr lang="en" sz="1600" b="0" u="none" strike="noStrike" dirty="0">
                <a:solidFill>
                  <a:schemeClr val="lt1"/>
                </a:solidFill>
                <a:effectLst/>
                <a:uFillTx/>
                <a:latin typeface="Jost"/>
                <a:ea typeface="Jost"/>
              </a:rPr>
              <a:t>Reduced Administrative Burden: Automation of routine tasks frees up HR to focus on strategic initiatives.</a:t>
            </a:r>
            <a:endParaRPr lang="en-US" sz="1600" b="0" u="none" strike="noStrike" dirty="0">
              <a:solidFill>
                <a:srgbClr val="000000"/>
              </a:solidFill>
              <a:effectLst/>
              <a:uFillTx/>
              <a:latin typeface="OpenSymbol"/>
            </a:endParaRPr>
          </a:p>
          <a:p>
            <a:pPr indent="0" algn="ctr">
              <a:buNone/>
            </a:pPr>
            <a:endParaRPr lang="en-US" sz="1600" b="0" u="none" strike="noStrike" dirty="0">
              <a:solidFill>
                <a:srgbClr val="000000"/>
              </a:solidFill>
              <a:effectLst/>
              <a:uFillTx/>
              <a:latin typeface="OpenSymbol"/>
            </a:endParaRPr>
          </a:p>
          <a:p>
            <a:pPr indent="0" algn="ctr">
              <a:buNone/>
            </a:pPr>
            <a:r>
              <a:rPr lang="en" sz="1600" b="0" u="none" strike="noStrike" dirty="0">
                <a:solidFill>
                  <a:schemeClr val="lt1"/>
                </a:solidFill>
                <a:effectLst/>
                <a:uFillTx/>
                <a:latin typeface="Jost"/>
                <a:ea typeface="Jost"/>
              </a:rPr>
              <a:t>Compliance &amp; Governance: Centralized data and standardized processes ensure adherence to policies and regulations.</a:t>
            </a:r>
            <a:endParaRPr lang="en-US" sz="1600" b="0" u="none" strike="noStrike" dirty="0">
              <a:solidFill>
                <a:srgbClr val="000000"/>
              </a:solidFill>
              <a:effectLst/>
              <a:uFillTx/>
              <a:latin typeface="OpenSymbol"/>
            </a:endParaRPr>
          </a:p>
          <a:p>
            <a:pPr indent="0" algn="ctr">
              <a:buNone/>
            </a:pPr>
            <a:endParaRPr lang="en-US" sz="1600" b="0" u="none" strike="noStrike" dirty="0">
              <a:solidFill>
                <a:srgbClr val="000000"/>
              </a:solidFill>
              <a:effectLst/>
              <a:uFillTx/>
              <a:latin typeface="OpenSymbol"/>
            </a:endParaRPr>
          </a:p>
          <a:p>
            <a:pPr indent="0" algn="r">
              <a:lnSpc>
                <a:spcPct val="100000"/>
              </a:lnSpc>
              <a:buNone/>
              <a:tabLst>
                <a:tab pos="0" algn="l"/>
              </a:tabLst>
            </a:pPr>
            <a:r>
              <a:rPr lang="en" sz="1600" b="0" u="none" strike="noStrike" dirty="0">
                <a:solidFill>
                  <a:schemeClr val="lt1"/>
                </a:solidFill>
                <a:effectLst/>
                <a:uFillTx/>
                <a:latin typeface="Jost"/>
                <a:ea typeface="Jost"/>
              </a:rPr>
              <a:t>Attraction &amp; Retention: A robust talent management framework enhances employer branding and helps retain top talent.</a:t>
            </a:r>
            <a:endParaRPr lang="en-US" sz="1600" b="0" u="none" strike="noStrike" dirty="0">
              <a:solidFill>
                <a:srgbClr val="000000"/>
              </a:solidFill>
              <a:effectLst/>
              <a:uFillTx/>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3419706" y="356839"/>
            <a:ext cx="5300547" cy="966439"/>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2800" b="0" u="none" strike="noStrike" dirty="0">
                <a:solidFill>
                  <a:schemeClr val="lt1"/>
                </a:solidFill>
                <a:effectLst/>
                <a:uFillTx/>
                <a:latin typeface="Gilda Display"/>
                <a:ea typeface="Gilda Display"/>
              </a:rPr>
              <a:t>Key Modules in Action: LMS, PMS, OKR, RNR</a:t>
            </a:r>
            <a:endParaRPr lang="fr-FR" sz="2800" b="0" u="none" strike="noStrike" dirty="0">
              <a:solidFill>
                <a:schemeClr val="dk1"/>
              </a:solidFill>
              <a:effectLst/>
              <a:uFillTx/>
              <a:latin typeface="Arial"/>
            </a:endParaRPr>
          </a:p>
        </p:txBody>
      </p:sp>
      <p:sp>
        <p:nvSpPr>
          <p:cNvPr id="285" name="PlaceHolder 2"/>
          <p:cNvSpPr>
            <a:spLocks noGrp="1"/>
          </p:cNvSpPr>
          <p:nvPr>
            <p:ph type="subTitle"/>
          </p:nvPr>
        </p:nvSpPr>
        <p:spPr>
          <a:xfrm>
            <a:off x="1813931" y="1397620"/>
            <a:ext cx="6906321" cy="3389040"/>
          </a:xfrm>
          <a:prstGeom prst="rect">
            <a:avLst/>
          </a:prstGeom>
          <a:noFill/>
          <a:ln w="0">
            <a:noFill/>
          </a:ln>
        </p:spPr>
        <p:txBody>
          <a:bodyPr lIns="91440" tIns="91440" rIns="91440" bIns="91440" anchor="t">
            <a:normAutofit fontScale="85000" lnSpcReduction="20000"/>
          </a:bodyPr>
          <a:lstStyle/>
          <a:p>
            <a:pPr indent="0" algn="ctr">
              <a:buNone/>
            </a:pPr>
            <a:r>
              <a:rPr lang="en" sz="1000" b="0" u="none" strike="noStrike" dirty="0">
                <a:solidFill>
                  <a:schemeClr val="lt1"/>
                </a:solidFill>
                <a:effectLst/>
                <a:uFillTx/>
                <a:latin typeface="Jost"/>
                <a:ea typeface="Jost"/>
              </a:rPr>
              <a:t>How ZingHR's Modules Support Talent Management</a:t>
            </a:r>
            <a:endParaRPr lang="en-US" sz="1000" b="0" u="none" strike="noStrike" dirty="0">
              <a:solidFill>
                <a:srgbClr val="000000"/>
              </a:solidFill>
              <a:effectLst/>
              <a:uFillTx/>
              <a:latin typeface="OpenSymbol"/>
            </a:endParaRPr>
          </a:p>
          <a:p>
            <a:pPr indent="0" algn="ctr">
              <a:buNone/>
            </a:pPr>
            <a:r>
              <a:rPr lang="en" sz="1000" b="0" u="none" strike="noStrike" dirty="0">
                <a:solidFill>
                  <a:schemeClr val="lt1"/>
                </a:solidFill>
                <a:effectLst/>
                <a:uFillTx/>
                <a:latin typeface="Jost"/>
                <a:ea typeface="Jost"/>
              </a:rPr>
              <a:t>LMS (Learning Management System):</a:t>
            </a:r>
            <a:endParaRPr lang="en-US" sz="1000" b="0" u="none" strike="noStrike" dirty="0">
              <a:solidFill>
                <a:srgbClr val="000000"/>
              </a:solidFill>
              <a:effectLst/>
              <a:uFillTx/>
              <a:latin typeface="OpenSymbol"/>
            </a:endParaRPr>
          </a:p>
          <a:p>
            <a:pPr indent="0" algn="ctr">
              <a:buNone/>
            </a:pPr>
            <a:endParaRPr lang="en-US" sz="1000" b="0" u="none" strike="noStrike" dirty="0">
              <a:solidFill>
                <a:srgbClr val="000000"/>
              </a:solidFill>
              <a:effectLst/>
              <a:uFillTx/>
              <a:latin typeface="OpenSymbol"/>
            </a:endParaRPr>
          </a:p>
          <a:p>
            <a:pPr indent="0" algn="ctr">
              <a:buNone/>
            </a:pPr>
            <a:r>
              <a:rPr lang="en" sz="1000" b="0" u="none" strike="noStrike" dirty="0">
                <a:solidFill>
                  <a:schemeClr val="lt1"/>
                </a:solidFill>
                <a:effectLst/>
                <a:uFillTx/>
                <a:latin typeface="Jost"/>
                <a:ea typeface="Jost"/>
              </a:rPr>
              <a:t>Facilitates continuous learning and skill development.</a:t>
            </a:r>
            <a:endParaRPr lang="en-US" sz="1000" b="0" u="none" strike="noStrike" dirty="0">
              <a:solidFill>
                <a:srgbClr val="000000"/>
              </a:solidFill>
              <a:effectLst/>
              <a:uFillTx/>
              <a:latin typeface="OpenSymbol"/>
            </a:endParaRPr>
          </a:p>
          <a:p>
            <a:pPr indent="0" algn="ctr">
              <a:buNone/>
            </a:pPr>
            <a:endParaRPr lang="en-US" sz="1000" b="0" u="none" strike="noStrike" dirty="0">
              <a:solidFill>
                <a:srgbClr val="000000"/>
              </a:solidFill>
              <a:effectLst/>
              <a:uFillTx/>
              <a:latin typeface="OpenSymbol"/>
            </a:endParaRPr>
          </a:p>
          <a:p>
            <a:pPr indent="0" algn="ctr">
              <a:buNone/>
            </a:pPr>
            <a:r>
              <a:rPr lang="en" sz="1000" b="0" u="none" strike="noStrike" dirty="0">
                <a:solidFill>
                  <a:schemeClr val="lt1"/>
                </a:solidFill>
                <a:effectLst/>
                <a:uFillTx/>
                <a:latin typeface="Jost"/>
                <a:ea typeface="Jost"/>
              </a:rPr>
              <a:t>Tracks training completion, certifications, and learning progress.</a:t>
            </a:r>
            <a:endParaRPr lang="en-US" sz="1000" b="0" u="none" strike="noStrike" dirty="0">
              <a:solidFill>
                <a:srgbClr val="000000"/>
              </a:solidFill>
              <a:effectLst/>
              <a:uFillTx/>
              <a:latin typeface="OpenSymbol"/>
            </a:endParaRPr>
          </a:p>
          <a:p>
            <a:pPr indent="0" algn="ctr">
              <a:buNone/>
            </a:pPr>
            <a:endParaRPr lang="en-US" sz="1000" b="0" u="none" strike="noStrike" dirty="0">
              <a:solidFill>
                <a:srgbClr val="000000"/>
              </a:solidFill>
              <a:effectLst/>
              <a:uFillTx/>
              <a:latin typeface="OpenSymbol"/>
            </a:endParaRPr>
          </a:p>
          <a:p>
            <a:pPr indent="0" algn="ctr">
              <a:buNone/>
            </a:pPr>
            <a:r>
              <a:rPr lang="en" sz="1000" b="0" u="none" strike="noStrike" dirty="0">
                <a:solidFill>
                  <a:schemeClr val="lt1"/>
                </a:solidFill>
                <a:effectLst/>
                <a:uFillTx/>
                <a:latin typeface="Jost"/>
                <a:ea typeface="Jost"/>
              </a:rPr>
              <a:t>Supports compliance training and professional growth.</a:t>
            </a:r>
            <a:endParaRPr lang="en-US" sz="1000" b="0" u="none" strike="noStrike" dirty="0">
              <a:solidFill>
                <a:srgbClr val="000000"/>
              </a:solidFill>
              <a:effectLst/>
              <a:uFillTx/>
              <a:latin typeface="OpenSymbol"/>
            </a:endParaRPr>
          </a:p>
          <a:p>
            <a:pPr indent="0" algn="ctr">
              <a:buNone/>
            </a:pPr>
            <a:endParaRPr lang="en-US" sz="1000" b="0" u="none" strike="noStrike" dirty="0">
              <a:solidFill>
                <a:srgbClr val="000000"/>
              </a:solidFill>
              <a:effectLst/>
              <a:uFillTx/>
              <a:latin typeface="OpenSymbol"/>
            </a:endParaRPr>
          </a:p>
          <a:p>
            <a:pPr indent="0" algn="ctr">
              <a:buNone/>
            </a:pPr>
            <a:r>
              <a:rPr lang="en" sz="1000" b="0" u="none" strike="noStrike" dirty="0">
                <a:solidFill>
                  <a:schemeClr val="lt1"/>
                </a:solidFill>
                <a:effectLst/>
                <a:uFillTx/>
                <a:latin typeface="Jost"/>
                <a:ea typeface="Jost"/>
              </a:rPr>
              <a:t>PMS (Performance Management System):</a:t>
            </a:r>
            <a:endParaRPr lang="en-US" sz="1000" b="0" u="none" strike="noStrike" dirty="0">
              <a:solidFill>
                <a:srgbClr val="000000"/>
              </a:solidFill>
              <a:effectLst/>
              <a:uFillTx/>
              <a:latin typeface="OpenSymbol"/>
            </a:endParaRPr>
          </a:p>
          <a:p>
            <a:pPr indent="0" algn="ctr">
              <a:buNone/>
            </a:pPr>
            <a:endParaRPr lang="en-US" sz="1000" b="0" u="none" strike="noStrike" dirty="0">
              <a:solidFill>
                <a:srgbClr val="000000"/>
              </a:solidFill>
              <a:effectLst/>
              <a:uFillTx/>
              <a:latin typeface="OpenSymbol"/>
            </a:endParaRPr>
          </a:p>
          <a:p>
            <a:pPr indent="0" algn="ctr">
              <a:buNone/>
            </a:pPr>
            <a:r>
              <a:rPr lang="en" sz="1000" b="0" u="none" strike="noStrike" dirty="0">
                <a:solidFill>
                  <a:schemeClr val="lt1"/>
                </a:solidFill>
                <a:effectLst/>
                <a:uFillTx/>
                <a:latin typeface="Jost"/>
                <a:ea typeface="Jost"/>
              </a:rPr>
              <a:t>Enables goal setting, continuous feedback, and performance reviews.</a:t>
            </a:r>
            <a:endParaRPr lang="en-US" sz="1000" b="0" u="none" strike="noStrike" dirty="0">
              <a:solidFill>
                <a:srgbClr val="000000"/>
              </a:solidFill>
              <a:effectLst/>
              <a:uFillTx/>
              <a:latin typeface="OpenSymbol"/>
            </a:endParaRPr>
          </a:p>
          <a:p>
            <a:pPr indent="0" algn="ctr">
              <a:buNone/>
            </a:pPr>
            <a:endParaRPr lang="en-US" sz="1000" b="0" u="none" strike="noStrike" dirty="0">
              <a:solidFill>
                <a:srgbClr val="000000"/>
              </a:solidFill>
              <a:effectLst/>
              <a:uFillTx/>
              <a:latin typeface="OpenSymbol"/>
            </a:endParaRPr>
          </a:p>
          <a:p>
            <a:pPr indent="0" algn="ctr">
              <a:buNone/>
            </a:pPr>
            <a:r>
              <a:rPr lang="en" sz="1000" b="0" u="none" strike="noStrike" dirty="0">
                <a:solidFill>
                  <a:schemeClr val="lt1"/>
                </a:solidFill>
                <a:effectLst/>
                <a:uFillTx/>
                <a:latin typeface="Jost"/>
                <a:ea typeface="Jost"/>
              </a:rPr>
              <a:t>Identifies high-performers and areas for improvement.</a:t>
            </a:r>
            <a:endParaRPr lang="en-US" sz="1000" b="0" u="none" strike="noStrike" dirty="0">
              <a:solidFill>
                <a:srgbClr val="000000"/>
              </a:solidFill>
              <a:effectLst/>
              <a:uFillTx/>
              <a:latin typeface="OpenSymbol"/>
            </a:endParaRPr>
          </a:p>
          <a:p>
            <a:pPr indent="0" algn="ctr">
              <a:buNone/>
            </a:pPr>
            <a:endParaRPr lang="en-US" sz="1000" b="0" u="none" strike="noStrike" dirty="0">
              <a:solidFill>
                <a:srgbClr val="000000"/>
              </a:solidFill>
              <a:effectLst/>
              <a:uFillTx/>
              <a:latin typeface="OpenSymbol"/>
            </a:endParaRPr>
          </a:p>
          <a:p>
            <a:pPr indent="0" algn="ctr">
              <a:buNone/>
            </a:pPr>
            <a:r>
              <a:rPr lang="en" sz="1000" b="0" u="none" strike="noStrike" dirty="0">
                <a:solidFill>
                  <a:schemeClr val="lt1"/>
                </a:solidFill>
                <a:effectLst/>
                <a:uFillTx/>
                <a:latin typeface="Jost"/>
                <a:ea typeface="Jost"/>
              </a:rPr>
              <a:t>Supports talent calibration and succession planning.</a:t>
            </a:r>
            <a:endParaRPr lang="en-US" sz="1000" b="0" u="none" strike="noStrike" dirty="0">
              <a:solidFill>
                <a:srgbClr val="000000"/>
              </a:solidFill>
              <a:effectLst/>
              <a:uFillTx/>
              <a:latin typeface="OpenSymbol"/>
            </a:endParaRPr>
          </a:p>
          <a:p>
            <a:pPr indent="0" algn="ctr">
              <a:buNone/>
            </a:pPr>
            <a:endParaRPr lang="en-US" sz="1000" b="0" u="none" strike="noStrike" dirty="0">
              <a:solidFill>
                <a:srgbClr val="000000"/>
              </a:solidFill>
              <a:effectLst/>
              <a:uFillTx/>
              <a:latin typeface="OpenSymbol"/>
            </a:endParaRPr>
          </a:p>
          <a:p>
            <a:pPr indent="0" algn="ctr">
              <a:buNone/>
            </a:pPr>
            <a:r>
              <a:rPr lang="en" sz="1000" b="0" u="none" strike="noStrike" dirty="0">
                <a:solidFill>
                  <a:schemeClr val="lt1"/>
                </a:solidFill>
                <a:effectLst/>
                <a:uFillTx/>
                <a:latin typeface="Jost"/>
                <a:ea typeface="Jost"/>
              </a:rPr>
              <a:t>OKR (Objectives &amp; Key Results):</a:t>
            </a:r>
            <a:endParaRPr lang="en-US" sz="1000" b="0" u="none" strike="noStrike" dirty="0">
              <a:solidFill>
                <a:srgbClr val="000000"/>
              </a:solidFill>
              <a:effectLst/>
              <a:uFillTx/>
              <a:latin typeface="OpenSymbol"/>
            </a:endParaRPr>
          </a:p>
          <a:p>
            <a:pPr indent="0" algn="ctr">
              <a:buNone/>
            </a:pPr>
            <a:endParaRPr lang="en-US" sz="1000" b="0" u="none" strike="noStrike" dirty="0">
              <a:solidFill>
                <a:srgbClr val="000000"/>
              </a:solidFill>
              <a:effectLst/>
              <a:uFillTx/>
              <a:latin typeface="OpenSymbol"/>
            </a:endParaRPr>
          </a:p>
          <a:p>
            <a:pPr indent="0" algn="ctr">
              <a:buNone/>
            </a:pPr>
            <a:r>
              <a:rPr lang="en" sz="1000" b="0" u="none" strike="noStrike" dirty="0">
                <a:solidFill>
                  <a:schemeClr val="lt1"/>
                </a:solidFill>
                <a:effectLst/>
                <a:uFillTx/>
                <a:latin typeface="Jost"/>
                <a:ea typeface="Jost"/>
              </a:rPr>
              <a:t>Drives strategic alignment and focus across the organization.</a:t>
            </a:r>
            <a:endParaRPr lang="en-US" sz="1000" b="0" u="none" strike="noStrike" dirty="0">
              <a:solidFill>
                <a:srgbClr val="000000"/>
              </a:solidFill>
              <a:effectLst/>
              <a:uFillTx/>
              <a:latin typeface="OpenSymbol"/>
            </a:endParaRPr>
          </a:p>
          <a:p>
            <a:pPr indent="0" algn="ctr">
              <a:buNone/>
            </a:pPr>
            <a:endParaRPr lang="en-US" sz="1000" b="0" u="none" strike="noStrike" dirty="0">
              <a:solidFill>
                <a:srgbClr val="000000"/>
              </a:solidFill>
              <a:effectLst/>
              <a:uFillTx/>
              <a:latin typeface="OpenSymbol"/>
            </a:endParaRPr>
          </a:p>
          <a:p>
            <a:pPr indent="0" algn="ctr">
              <a:buNone/>
            </a:pPr>
            <a:r>
              <a:rPr lang="en" sz="1000" b="0" u="none" strike="noStrike" dirty="0">
                <a:solidFill>
                  <a:schemeClr val="lt1"/>
                </a:solidFill>
                <a:effectLst/>
                <a:uFillTx/>
                <a:latin typeface="Jost"/>
                <a:ea typeface="Jost"/>
              </a:rPr>
              <a:t>Translates company goals into measurable individual and team objectives.</a:t>
            </a:r>
            <a:endParaRPr lang="en-US" sz="1000" b="0" u="none" strike="noStrike" dirty="0">
              <a:solidFill>
                <a:srgbClr val="000000"/>
              </a:solidFill>
              <a:effectLst/>
              <a:uFillTx/>
              <a:latin typeface="OpenSymbol"/>
            </a:endParaRPr>
          </a:p>
          <a:p>
            <a:pPr indent="0" algn="ctr">
              <a:buNone/>
            </a:pPr>
            <a:endParaRPr lang="en-US" sz="1000" b="0" u="none" strike="noStrike" dirty="0">
              <a:solidFill>
                <a:srgbClr val="000000"/>
              </a:solidFill>
              <a:effectLst/>
              <a:uFillTx/>
              <a:latin typeface="OpenSymbol"/>
            </a:endParaRPr>
          </a:p>
          <a:p>
            <a:pPr indent="0" algn="ctr">
              <a:buNone/>
            </a:pPr>
            <a:r>
              <a:rPr lang="en" sz="1000" b="0" u="none" strike="noStrike" dirty="0">
                <a:solidFill>
                  <a:schemeClr val="lt1"/>
                </a:solidFill>
                <a:effectLst/>
                <a:uFillTx/>
                <a:latin typeface="Jost"/>
                <a:ea typeface="Jost"/>
              </a:rPr>
              <a:t>Fosters transparency and accountability.</a:t>
            </a:r>
            <a:endParaRPr lang="en-US" sz="1000" b="0" u="none" strike="noStrike" dirty="0">
              <a:solidFill>
                <a:srgbClr val="000000"/>
              </a:solidFill>
              <a:effectLst/>
              <a:uFillTx/>
              <a:latin typeface="OpenSymbol"/>
            </a:endParaRPr>
          </a:p>
          <a:p>
            <a:pPr indent="0" algn="ctr">
              <a:buNone/>
            </a:pPr>
            <a:endParaRPr lang="en-US" sz="1000" b="0" u="none" strike="noStrike" dirty="0">
              <a:solidFill>
                <a:srgbClr val="000000"/>
              </a:solidFill>
              <a:effectLst/>
              <a:uFillTx/>
              <a:latin typeface="OpenSymbol"/>
            </a:endParaRPr>
          </a:p>
          <a:p>
            <a:pPr indent="0" algn="ctr">
              <a:buNone/>
            </a:pPr>
            <a:r>
              <a:rPr lang="en" sz="1000" b="0" u="none" strike="noStrike" dirty="0">
                <a:solidFill>
                  <a:schemeClr val="lt1"/>
                </a:solidFill>
                <a:effectLst/>
                <a:uFillTx/>
                <a:latin typeface="Jost"/>
                <a:ea typeface="Jost"/>
              </a:rPr>
              <a:t>RNR (Rewards &amp; Recognition):</a:t>
            </a:r>
            <a:endParaRPr lang="en-US" sz="1000" b="0" u="none" strike="noStrike" dirty="0">
              <a:solidFill>
                <a:srgbClr val="000000"/>
              </a:solidFill>
              <a:effectLst/>
              <a:uFillTx/>
              <a:latin typeface="OpenSymbol"/>
            </a:endParaRPr>
          </a:p>
          <a:p>
            <a:pPr indent="0" algn="ctr">
              <a:buNone/>
            </a:pPr>
            <a:endParaRPr lang="en-US" sz="1000" b="0" u="none" strike="noStrike" dirty="0">
              <a:solidFill>
                <a:srgbClr val="000000"/>
              </a:solidFill>
              <a:effectLst/>
              <a:uFillTx/>
              <a:latin typeface="OpenSymbol"/>
            </a:endParaRPr>
          </a:p>
          <a:p>
            <a:pPr indent="0" algn="ctr">
              <a:buNone/>
            </a:pPr>
            <a:r>
              <a:rPr lang="en" sz="1000" b="0" u="none" strike="noStrike" dirty="0">
                <a:solidFill>
                  <a:schemeClr val="lt1"/>
                </a:solidFill>
                <a:effectLst/>
                <a:uFillTx/>
                <a:latin typeface="Jost"/>
                <a:ea typeface="Jost"/>
              </a:rPr>
              <a:t>Motivates employees through timely recognition and fair compensation.</a:t>
            </a:r>
            <a:endParaRPr lang="en-US" sz="1000" b="0" u="none" strike="noStrike" dirty="0">
              <a:solidFill>
                <a:srgbClr val="000000"/>
              </a:solidFill>
              <a:effectLst/>
              <a:uFillTx/>
              <a:latin typeface="OpenSymbol"/>
            </a:endParaRPr>
          </a:p>
          <a:p>
            <a:pPr indent="0" algn="ctr">
              <a:buNone/>
            </a:pPr>
            <a:endParaRPr lang="en-US" sz="1000" b="0" u="none" strike="noStrike" dirty="0">
              <a:solidFill>
                <a:srgbClr val="000000"/>
              </a:solidFill>
              <a:effectLst/>
              <a:uFillTx/>
              <a:latin typeface="OpenSymbol"/>
            </a:endParaRPr>
          </a:p>
          <a:p>
            <a:pPr indent="0" algn="ctr">
              <a:buNone/>
            </a:pPr>
            <a:r>
              <a:rPr lang="en" sz="1000" b="0" u="none" strike="noStrike" dirty="0">
                <a:solidFill>
                  <a:schemeClr val="lt1"/>
                </a:solidFill>
                <a:effectLst/>
                <a:uFillTx/>
                <a:latin typeface="Jost"/>
                <a:ea typeface="Jost"/>
              </a:rPr>
              <a:t>Links rewards to performance, achievements, and contributions.</a:t>
            </a:r>
            <a:endParaRPr lang="en-US" sz="1000" b="0" u="none" strike="noStrike" dirty="0">
              <a:solidFill>
                <a:srgbClr val="000000"/>
              </a:solidFill>
              <a:effectLst/>
              <a:uFillTx/>
              <a:latin typeface="OpenSymbol"/>
            </a:endParaRPr>
          </a:p>
          <a:p>
            <a:pPr indent="0" algn="ctr">
              <a:buNone/>
            </a:pPr>
            <a:endParaRPr lang="en-US" sz="1000" b="0" u="none" strike="noStrike" dirty="0">
              <a:solidFill>
                <a:srgbClr val="000000"/>
              </a:solidFill>
              <a:effectLst/>
              <a:uFillTx/>
              <a:latin typeface="OpenSymbol"/>
            </a:endParaRPr>
          </a:p>
          <a:p>
            <a:pPr indent="0" algn="r">
              <a:lnSpc>
                <a:spcPct val="100000"/>
              </a:lnSpc>
              <a:buNone/>
              <a:tabLst>
                <a:tab pos="0" algn="l"/>
              </a:tabLst>
            </a:pPr>
            <a:r>
              <a:rPr lang="en" sz="1000" b="0" u="none" strike="noStrike" dirty="0">
                <a:solidFill>
                  <a:schemeClr val="lt1"/>
                </a:solidFill>
                <a:effectLst/>
                <a:uFillTx/>
                <a:latin typeface="Jost"/>
                <a:ea typeface="Jost"/>
              </a:rPr>
              <a:t>Boosts employee engagement and loyalty.</a:t>
            </a:r>
            <a:endParaRPr lang="en-US" sz="1000" b="0" u="none" strike="noStrike" dirty="0">
              <a:solidFill>
                <a:srgbClr val="000000"/>
              </a:solidFill>
              <a:effectLst/>
              <a:uFillTx/>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 name="Google Shape;497;p51"/>
          <p:cNvPicPr/>
          <p:nvPr/>
        </p:nvPicPr>
        <p:blipFill>
          <a:blip r:embed="rId2"/>
          <a:srcRect l="28226" r="25677"/>
          <a:stretch/>
        </p:blipFill>
        <p:spPr>
          <a:xfrm>
            <a:off x="5258880" y="318240"/>
            <a:ext cx="3132720" cy="4506840"/>
          </a:xfrm>
          <a:prstGeom prst="rect">
            <a:avLst/>
          </a:prstGeom>
          <a:noFill/>
          <a:ln w="9525">
            <a:solidFill>
              <a:srgbClr val="262921"/>
            </a:solidFill>
            <a:round/>
          </a:ln>
        </p:spPr>
      </p:pic>
      <p:sp>
        <p:nvSpPr>
          <p:cNvPr id="287" name="PlaceHolder 1"/>
          <p:cNvSpPr>
            <a:spLocks noGrp="1"/>
          </p:cNvSpPr>
          <p:nvPr>
            <p:ph type="title"/>
          </p:nvPr>
        </p:nvSpPr>
        <p:spPr>
          <a:xfrm>
            <a:off x="1095480" y="312120"/>
            <a:ext cx="3219120" cy="1397734"/>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2800" b="0" u="none" strike="noStrike" dirty="0">
                <a:solidFill>
                  <a:schemeClr val="lt1"/>
                </a:solidFill>
                <a:effectLst/>
                <a:uFillTx/>
                <a:latin typeface="Gilda Display"/>
                <a:ea typeface="Gilda Display"/>
              </a:rPr>
              <a:t>Conclusion: Long-Term Success with ZingHR</a:t>
            </a:r>
            <a:endParaRPr lang="fr-FR" sz="2800" b="0" u="none" strike="noStrike" dirty="0">
              <a:solidFill>
                <a:schemeClr val="dk1"/>
              </a:solidFill>
              <a:effectLst/>
              <a:uFillTx/>
              <a:latin typeface="Arial"/>
            </a:endParaRPr>
          </a:p>
        </p:txBody>
      </p:sp>
      <p:sp>
        <p:nvSpPr>
          <p:cNvPr id="288" name="PlaceHolder 2"/>
          <p:cNvSpPr>
            <a:spLocks noGrp="1"/>
          </p:cNvSpPr>
          <p:nvPr>
            <p:ph type="subTitle"/>
          </p:nvPr>
        </p:nvSpPr>
        <p:spPr>
          <a:xfrm>
            <a:off x="484660" y="2312020"/>
            <a:ext cx="4330506" cy="2445834"/>
          </a:xfrm>
          <a:prstGeom prst="rect">
            <a:avLst/>
          </a:prstGeom>
          <a:noFill/>
          <a:ln w="0">
            <a:noFill/>
          </a:ln>
        </p:spPr>
        <p:txBody>
          <a:bodyPr lIns="91440" tIns="91440" rIns="91440" bIns="91440" anchor="t">
            <a:normAutofit fontScale="85000" lnSpcReduction="19999"/>
          </a:bodyPr>
          <a:lstStyle/>
          <a:p>
            <a:pPr indent="0" algn="ctr">
              <a:buNone/>
            </a:pPr>
            <a:r>
              <a:rPr lang="en" sz="1200" b="0" u="none" strike="noStrike" dirty="0">
                <a:solidFill>
                  <a:schemeClr val="lt1"/>
                </a:solidFill>
                <a:effectLst/>
                <a:uFillTx/>
                <a:latin typeface="Jost"/>
                <a:ea typeface="Jost"/>
              </a:rPr>
              <a:t>Unlocking Full Potential Through Integrated Talent Management</a:t>
            </a:r>
            <a:endParaRPr lang="en-US" sz="1200" b="0" u="none" strike="noStrike" dirty="0">
              <a:solidFill>
                <a:srgbClr val="000000"/>
              </a:solidFill>
              <a:effectLst/>
              <a:uFillTx/>
              <a:latin typeface="OpenSymbol"/>
            </a:endParaRPr>
          </a:p>
          <a:p>
            <a:pPr indent="0" algn="ctr">
              <a:buNone/>
            </a:pPr>
            <a:r>
              <a:rPr lang="en" sz="1200" b="0" u="none" strike="noStrike" dirty="0">
                <a:solidFill>
                  <a:schemeClr val="lt1"/>
                </a:solidFill>
                <a:effectLst/>
                <a:uFillTx/>
                <a:latin typeface="Jost"/>
                <a:ea typeface="Jost"/>
              </a:rPr>
              <a:t>Synergistic Power: The combined strength of LMS, PMS, OKR, and RNR modules creates a powerful ecosystem for talent development.</a:t>
            </a:r>
            <a:endParaRPr lang="en-US" sz="1200" b="0" u="none" strike="noStrike" dirty="0">
              <a:solidFill>
                <a:srgbClr val="000000"/>
              </a:solidFill>
              <a:effectLst/>
              <a:uFillTx/>
              <a:latin typeface="OpenSymbol"/>
            </a:endParaRPr>
          </a:p>
          <a:p>
            <a:pPr indent="0" algn="ctr">
              <a:buNone/>
            </a:pPr>
            <a:endParaRPr lang="en-US" sz="1200" b="0" u="none" strike="noStrike" dirty="0">
              <a:solidFill>
                <a:srgbClr val="000000"/>
              </a:solidFill>
              <a:effectLst/>
              <a:uFillTx/>
              <a:latin typeface="OpenSymbol"/>
            </a:endParaRPr>
          </a:p>
          <a:p>
            <a:pPr indent="0" algn="ctr">
              <a:buNone/>
            </a:pPr>
            <a:r>
              <a:rPr lang="en" sz="1200" b="0" u="none" strike="noStrike" dirty="0">
                <a:solidFill>
                  <a:schemeClr val="lt1"/>
                </a:solidFill>
                <a:effectLst/>
                <a:uFillTx/>
                <a:latin typeface="Jost"/>
                <a:ea typeface="Jost"/>
              </a:rPr>
              <a:t>Sustainable Adoption: Integrated workflows and demonstrable HR value ensure long-term engagement and utilization of the platform.</a:t>
            </a:r>
            <a:endParaRPr lang="en-US" sz="1200" b="0" u="none" strike="noStrike" dirty="0">
              <a:solidFill>
                <a:srgbClr val="000000"/>
              </a:solidFill>
              <a:effectLst/>
              <a:uFillTx/>
              <a:latin typeface="OpenSymbol"/>
            </a:endParaRPr>
          </a:p>
          <a:p>
            <a:pPr indent="0" algn="ctr">
              <a:buNone/>
            </a:pPr>
            <a:endParaRPr lang="en-US" sz="1200" b="0" u="none" strike="noStrike" dirty="0">
              <a:solidFill>
                <a:srgbClr val="000000"/>
              </a:solidFill>
              <a:effectLst/>
              <a:uFillTx/>
              <a:latin typeface="OpenSymbol"/>
            </a:endParaRPr>
          </a:p>
          <a:p>
            <a:pPr indent="0" algn="ctr">
              <a:buNone/>
            </a:pPr>
            <a:r>
              <a:rPr lang="en" sz="1200" b="0" u="none" strike="noStrike" dirty="0">
                <a:solidFill>
                  <a:schemeClr val="lt1"/>
                </a:solidFill>
                <a:effectLst/>
                <a:uFillTx/>
                <a:latin typeface="Jost"/>
                <a:ea typeface="Jost"/>
              </a:rPr>
              <a:t>Strategic HR Partner: ZingHR empowers HR to move beyond transactional tasks to become a strategic business partner.</a:t>
            </a:r>
            <a:endParaRPr lang="en-US" sz="1200" b="0" u="none" strike="noStrike" dirty="0">
              <a:solidFill>
                <a:srgbClr val="000000"/>
              </a:solidFill>
              <a:effectLst/>
              <a:uFillTx/>
              <a:latin typeface="OpenSymbol"/>
            </a:endParaRPr>
          </a:p>
          <a:p>
            <a:pPr indent="0" algn="ctr">
              <a:buNone/>
            </a:pPr>
            <a:endParaRPr lang="en-US" sz="1200" b="0" u="none" strike="noStrike" dirty="0">
              <a:solidFill>
                <a:srgbClr val="000000"/>
              </a:solidFill>
              <a:effectLst/>
              <a:uFillTx/>
              <a:latin typeface="OpenSymbol"/>
            </a:endParaRPr>
          </a:p>
          <a:p>
            <a:pPr indent="0" algn="ctr">
              <a:lnSpc>
                <a:spcPct val="100000"/>
              </a:lnSpc>
              <a:buNone/>
              <a:tabLst>
                <a:tab pos="0" algn="l"/>
              </a:tabLst>
            </a:pPr>
            <a:r>
              <a:rPr lang="en" sz="1200" b="0" u="none" strike="noStrike" dirty="0">
                <a:solidFill>
                  <a:schemeClr val="lt1"/>
                </a:solidFill>
                <a:effectLst/>
                <a:uFillTx/>
                <a:latin typeface="Jost"/>
                <a:ea typeface="Jost"/>
              </a:rPr>
              <a:t>Future-Ready Workforce: Building a skilled, engaged, and high-performing workforce ready for future challenges.</a:t>
            </a:r>
            <a:endParaRPr lang="en-US" sz="1200" b="0" u="none" strike="noStrike" dirty="0">
              <a:solidFill>
                <a:srgbClr val="000000"/>
              </a:solidFill>
              <a:effectLst/>
              <a:uFillTx/>
              <a:latin typeface="OpenSymbol"/>
            </a:endParaRPr>
          </a:p>
        </p:txBody>
      </p:sp>
      <p:cxnSp>
        <p:nvCxnSpPr>
          <p:cNvPr id="289" name="Google Shape;500;p51"/>
          <p:cNvCxnSpPr/>
          <p:nvPr/>
        </p:nvCxnSpPr>
        <p:spPr>
          <a:xfrm>
            <a:off x="4910760" y="312120"/>
            <a:ext cx="360" cy="4530240"/>
          </a:xfrm>
          <a:prstGeom prst="straightConnector1">
            <a:avLst/>
          </a:prstGeom>
          <a:ln w="9525">
            <a:solidFill>
              <a:srgbClr val="262921"/>
            </a:solidFill>
            <a:roun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2867040" y="1523880"/>
            <a:ext cx="4876560" cy="11901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6000" b="0" u="none" strike="noStrike">
                <a:solidFill>
                  <a:schemeClr val="lt1"/>
                </a:solidFill>
                <a:effectLst/>
                <a:uFillTx/>
                <a:latin typeface="Gilda Display"/>
                <a:ea typeface="Gilda Display"/>
              </a:rPr>
              <a:t>Conclusions</a:t>
            </a:r>
            <a:endParaRPr lang="fr-FR" sz="6000" b="0" u="none" strike="noStrike">
              <a:solidFill>
                <a:schemeClr val="dk1"/>
              </a:solidFill>
              <a:effectLst/>
              <a:uFillTx/>
              <a:latin typeface="Arial"/>
            </a:endParaRPr>
          </a:p>
        </p:txBody>
      </p:sp>
      <p:sp>
        <p:nvSpPr>
          <p:cNvPr id="291" name="PlaceHolder 2"/>
          <p:cNvSpPr>
            <a:spLocks noGrp="1"/>
          </p:cNvSpPr>
          <p:nvPr>
            <p:ph type="subTitle"/>
          </p:nvPr>
        </p:nvSpPr>
        <p:spPr>
          <a:xfrm>
            <a:off x="2867039" y="2867039"/>
            <a:ext cx="5622755" cy="1355555"/>
          </a:xfrm>
          <a:prstGeom prst="rect">
            <a:avLst/>
          </a:prstGeom>
          <a:noFill/>
          <a:ln w="0">
            <a:noFill/>
          </a:ln>
        </p:spPr>
        <p:txBody>
          <a:bodyPr lIns="91440" tIns="91440" rIns="91440" bIns="91440" anchor="t">
            <a:normAutofit fontScale="92500" lnSpcReduction="19999"/>
          </a:bodyPr>
          <a:lstStyle/>
          <a:p>
            <a:pPr indent="0" algn="ctr">
              <a:lnSpc>
                <a:spcPct val="100000"/>
              </a:lnSpc>
              <a:buNone/>
              <a:tabLst>
                <a:tab pos="0" algn="l"/>
              </a:tabLst>
            </a:pPr>
            <a:r>
              <a:rPr lang="en" sz="1600" b="0" u="none" strike="noStrike" dirty="0">
                <a:solidFill>
                  <a:schemeClr val="lt1"/>
                </a:solidFill>
                <a:effectLst/>
                <a:uFillTx/>
                <a:latin typeface="Jost"/>
                <a:ea typeface="Jost"/>
              </a:rPr>
              <a:t>ZingHR’s integrated talent management approach creates a powerful ecosystem that supports long-term success through strategic HR partnerships. By fostering a future-ready workforce, organizations can navigate challenges effectively while maximizing employee engagement and performance.</a:t>
            </a:r>
            <a:endParaRPr lang="en-US" sz="1600" b="0" u="none" strike="noStrike" dirty="0">
              <a:solidFill>
                <a:srgbClr val="000000"/>
              </a:solidFill>
              <a:effectLst/>
              <a:uFillTx/>
              <a:latin typeface="OpenSymbol"/>
            </a:endParaRPr>
          </a:p>
        </p:txBody>
      </p:sp>
    </p:spTree>
  </p:cSld>
  <p:clrMapOvr>
    <a:masterClrMapping/>
  </p:clrMapOvr>
</p:sld>
</file>

<file path=ppt/theme/theme1.xml><?xml version="1.0" encoding="utf-8"?>
<a:theme xmlns:a="http://schemas.openxmlformats.org/drawingml/2006/main" name="Elegant Product Launch by Slidesgo">
  <a:themeElements>
    <a:clrScheme name="Simple Light">
      <a:dk1>
        <a:srgbClr val="FFFFFF"/>
      </a:dk1>
      <a:lt1>
        <a:srgbClr val="262921"/>
      </a:lt1>
      <a:dk2>
        <a:srgbClr val="A4AB9B"/>
      </a:dk2>
      <a:lt2>
        <a:srgbClr val="7C583F"/>
      </a:lt2>
      <a:accent1>
        <a:srgbClr val="D8C7B8"/>
      </a:accent1>
      <a:accent2>
        <a:srgbClr val="F3ECE5"/>
      </a:accent2>
      <a:accent3>
        <a:srgbClr val="FFFFFF"/>
      </a:accent3>
      <a:accent4>
        <a:srgbClr val="FFFFFF"/>
      </a:accent4>
      <a:accent5>
        <a:srgbClr val="FFFFFF"/>
      </a:accent5>
      <a:accent6>
        <a:srgbClr val="FFFFFF"/>
      </a:accent6>
      <a:hlink>
        <a:srgbClr val="26292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Elegant Product Launch by Slidesgo">
  <a:themeElements>
    <a:clrScheme name="Simple Light">
      <a:dk1>
        <a:srgbClr val="FFFFFF"/>
      </a:dk1>
      <a:lt1>
        <a:srgbClr val="262921"/>
      </a:lt1>
      <a:dk2>
        <a:srgbClr val="A4AB9B"/>
      </a:dk2>
      <a:lt2>
        <a:srgbClr val="7C583F"/>
      </a:lt2>
      <a:accent1>
        <a:srgbClr val="D8C7B8"/>
      </a:accent1>
      <a:accent2>
        <a:srgbClr val="F3ECE5"/>
      </a:accent2>
      <a:accent3>
        <a:srgbClr val="FFFFFF"/>
      </a:accent3>
      <a:accent4>
        <a:srgbClr val="FFFFFF"/>
      </a:accent4>
      <a:accent5>
        <a:srgbClr val="FFFFFF"/>
      </a:accent5>
      <a:accent6>
        <a:srgbClr val="FFFFFF"/>
      </a:accent6>
      <a:hlink>
        <a:srgbClr val="26292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Elegant Product Launch by Slidesgo">
  <a:themeElements>
    <a:clrScheme name="Simple Light">
      <a:dk1>
        <a:srgbClr val="FFFFFF"/>
      </a:dk1>
      <a:lt1>
        <a:srgbClr val="262921"/>
      </a:lt1>
      <a:dk2>
        <a:srgbClr val="A4AB9B"/>
      </a:dk2>
      <a:lt2>
        <a:srgbClr val="7C583F"/>
      </a:lt2>
      <a:accent1>
        <a:srgbClr val="D8C7B8"/>
      </a:accent1>
      <a:accent2>
        <a:srgbClr val="F3ECE5"/>
      </a:accent2>
      <a:accent3>
        <a:srgbClr val="FFFFFF"/>
      </a:accent3>
      <a:accent4>
        <a:srgbClr val="FFFFFF"/>
      </a:accent4>
      <a:accent5>
        <a:srgbClr val="FFFFFF"/>
      </a:accent5>
      <a:accent6>
        <a:srgbClr val="FFFFFF"/>
      </a:accent6>
      <a:hlink>
        <a:srgbClr val="262921"/>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TotalTime>
  <Words>656</Words>
  <Application>Microsoft Office PowerPoint</Application>
  <PresentationFormat>On-screen Show (16:9)</PresentationFormat>
  <Paragraphs>89</Paragraphs>
  <Slides>10</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10</vt:i4>
      </vt:variant>
    </vt:vector>
  </HeadingPairs>
  <TitlesOfParts>
    <vt:vector size="20" baseType="lpstr">
      <vt:lpstr>Arial</vt:lpstr>
      <vt:lpstr>Gilda Display</vt:lpstr>
      <vt:lpstr>Jost</vt:lpstr>
      <vt:lpstr>OpenSymbol</vt:lpstr>
      <vt:lpstr>Symbol</vt:lpstr>
      <vt:lpstr>Wingdings</vt:lpstr>
      <vt:lpstr>Elegant Product Launch by Slidesgo</vt:lpstr>
      <vt:lpstr>Elegant Product Launch by Slidesgo</vt:lpstr>
      <vt:lpstr>Elegant Product Launch by Slidesgo</vt:lpstr>
      <vt:lpstr>Slidesgo Final Pages</vt:lpstr>
      <vt:lpstr>Talent Management: Driving HR Value &amp; Platform Adoption</vt:lpstr>
      <vt:lpstr>Introduction</vt:lpstr>
      <vt:lpstr>Topic 1: Talent Management Overview</vt:lpstr>
      <vt:lpstr>Understanding Talent Management at ZingHR</vt:lpstr>
      <vt:lpstr>Driving Platform Adoption: The ZingHR Advantage</vt:lpstr>
      <vt:lpstr>Enhancing HR Value: Strategic Impact</vt:lpstr>
      <vt:lpstr>Key Modules in Action: LMS, PMS, OKR, RNR</vt:lpstr>
      <vt:lpstr>Conclusion: Long-Term Success with ZingHR</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YASHWANTH.R</dc:creator>
  <cp:lastModifiedBy>Yashwanth Nayaka</cp:lastModifiedBy>
  <cp:revision>1</cp:revision>
  <dcterms:modified xsi:type="dcterms:W3CDTF">2025-07-23T09:48:56Z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2025-07-23T09:32:32Z</dcterms:created>
  <dc:creator>Unknown Creator</dc:creator>
  <dc:description/>
  <dc:language>en-US</dc:language>
  <cp:lastModifiedBy>Unknown Creator</cp:lastModifiedBy>
  <dcterms:modified xsi:type="dcterms:W3CDTF">2025-07-23T09:32:32Z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11</vt:r8>
  </property>
</Properties>
</file>