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Playfair Display Regular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Regular-boldItalic.fntdata"/><Relationship Id="rId30" Type="http://schemas.openxmlformats.org/officeDocument/2006/relationships/font" Target="fonts/PlayfairDisplayRegula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0d810fd3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0d810fd3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0d810fd3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0d810fd3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0d810fd3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0d810fd3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fd70f0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cfd70f0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cfd70f0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cfd70f0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fd70f0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cfd70f0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fd70f0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fd70f0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0d810fd3a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0d810fd3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d810fd3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d810fd3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0d810fd3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0d810fd3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0d810fd3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0d810fd3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0d810fd3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0d810fd3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d810fd3a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0d810fd3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d810fd3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d810fd3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0d810fd3a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0d810fd3a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51350" y="486800"/>
            <a:ext cx="5817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K.S.INSTITUTE  OF  TECHNOLOGY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#14, Raghuvanahalli, Kanakapura Main Road, Bengaluru-560109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2021-2022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60075" y="4071950"/>
            <a:ext cx="27339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YASHWANTH 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1KS18CS121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725" y="0"/>
            <a:ext cx="1107275" cy="11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2923925" y="2009475"/>
            <a:ext cx="5388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377725" y="2755749"/>
            <a:ext cx="6934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GLASS CLASSIFICATION</a:t>
            </a:r>
            <a:endParaRPr b="1" i="1" sz="3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29625" y="4171700"/>
            <a:ext cx="349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 OF :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MRS. FARHEEN FARHATH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LIBRARIES USED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Pandas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-  Used to Data Analysis.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Numpy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	-  Used to Numerical Analysis.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SciKitLearn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	-  Used to preprocess and model building. 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387525"/>
            <a:ext cx="70389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5"/>
              <a:buChar char="●"/>
            </a:pPr>
            <a:r>
              <a:rPr lang="en" sz="2235"/>
              <a:t>I have implemented all classification algorithms but </a:t>
            </a:r>
            <a:r>
              <a:rPr lang="en" sz="2235"/>
              <a:t>chosen</a:t>
            </a:r>
            <a:r>
              <a:rPr lang="en" sz="2235"/>
              <a:t> Random forest algorithm based on the accuracy.</a:t>
            </a:r>
            <a:endParaRPr sz="2235"/>
          </a:p>
          <a:p>
            <a:pPr indent="-370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5"/>
              <a:buChar char="●"/>
            </a:pPr>
            <a:r>
              <a:rPr lang="en" sz="2235"/>
              <a:t>Random Forest Algorithm is a popular learning algorithm belongs to Supervised learning technique.</a:t>
            </a:r>
            <a:endParaRPr sz="2235"/>
          </a:p>
          <a:p>
            <a:pPr indent="-370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5"/>
              <a:buChar char="●"/>
            </a:pPr>
            <a:r>
              <a:rPr lang="en" sz="2235"/>
              <a:t>It is based on the concept of ensemble learning. </a:t>
            </a:r>
            <a:endParaRPr sz="2235"/>
          </a:p>
          <a:p>
            <a:pPr indent="-370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5"/>
              <a:buChar char="●"/>
            </a:pPr>
            <a:r>
              <a:rPr lang="en" sz="2235"/>
              <a:t>It contains the number of decision trees on various subsets of the dataset and takes the average to improve the predictive accuracy of the dataset.</a:t>
            </a:r>
            <a:endParaRPr sz="2235"/>
          </a:p>
          <a:p>
            <a:pPr indent="-370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5"/>
              <a:buChar char="●"/>
            </a:pPr>
            <a:r>
              <a:rPr lang="en" sz="2235"/>
              <a:t>Greater number of trees leads to higher accuracy.</a:t>
            </a:r>
            <a:endParaRPr sz="223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OUTCOME OF PROJECT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1942775"/>
            <a:ext cx="88106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25" y="638188"/>
            <a:ext cx="8154949" cy="3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37" y="2008600"/>
            <a:ext cx="8107325" cy="1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Glass classification is done from scratch , it is </a:t>
            </a:r>
            <a:r>
              <a:rPr lang="en" sz="2200"/>
              <a:t>quite</a:t>
            </a:r>
            <a:r>
              <a:rPr lang="en" sz="2200"/>
              <a:t> challenging.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project will help to predict which type of glass.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gave me good experience and to </a:t>
            </a:r>
            <a:r>
              <a:rPr lang="en" sz="2200"/>
              <a:t>improve</a:t>
            </a:r>
            <a:r>
              <a:rPr lang="en" sz="2200"/>
              <a:t> skills in the Machine Learning algorithms.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l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THANK YOU</a:t>
            </a:r>
            <a:endParaRPr i="1" sz="3200">
              <a:solidFill>
                <a:schemeClr val="l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B6D7A8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27450" y="994950"/>
            <a:ext cx="71790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rebuchet MS"/>
              <a:buChar char="●"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Company Profile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Flow Chart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Scope 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Used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Libraries Used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Outcome of the Project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Glass Classification : Identify type of glass by materials used in the glass.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may help in crime case, glass left in the crime spot can be used as evidence if model is </a:t>
            </a:r>
            <a:r>
              <a:rPr lang="en" sz="2200"/>
              <a:t>correctly</a:t>
            </a:r>
            <a:r>
              <a:rPr lang="en" sz="2200"/>
              <a:t> identified!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COMPANY PROFILE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058950" y="1376450"/>
            <a:ext cx="78528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Corporate Name: PRINSTON SMART ENGINEERS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Main Office: Vishnuvardhan Statue Rd, Vishwa Priya Nagar, Begur, Bengaluru, Karnataka. Pincode- 560068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Phone: +91 9810188747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Person: Mrs. Fraheen Farhath (Managing Director)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 Address: Prinston.Smart@gmail.com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Year Stand Up: 2004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Company Category: IT Software/Embedded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 and obtain a valid Dataset, analyse the Dataset, modify it according to the requirements and finally train the model using all </a:t>
            </a: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 and choose</a:t>
            </a: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a</a:t>
            </a: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ppropriate</a:t>
            </a: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Algorithm in order to output the type of Glass based on user’s input.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3398375" y="290850"/>
            <a:ext cx="1576800" cy="45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DATASET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018325" y="750150"/>
            <a:ext cx="3369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2449325" y="1209450"/>
            <a:ext cx="3474900" cy="45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PREPROCESSING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010325" y="2128050"/>
            <a:ext cx="3008100" cy="45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TRAINING DATASET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061475" y="1683875"/>
            <a:ext cx="3369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355225" y="2128050"/>
            <a:ext cx="2847300" cy="45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TESTING DATASET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975175" y="1683875"/>
            <a:ext cx="3369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2449325" y="3046650"/>
            <a:ext cx="3474900" cy="45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ML MODEL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975175" y="2587350"/>
            <a:ext cx="3369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061475" y="2587350"/>
            <a:ext cx="336900" cy="459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801375" y="3965250"/>
            <a:ext cx="2770800" cy="719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4018325" y="3505938"/>
            <a:ext cx="3369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6077150" y="168450"/>
            <a:ext cx="2847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FLOW CHART</a:t>
            </a:r>
            <a:endParaRPr sz="3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get best and approximate results, used Random Forest Algorithm.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And Libraries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training the model. It predict the type of glass depends on user’s input (Input is based on the material used in glass).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Features &amp; </a:t>
            </a:r>
            <a:r>
              <a:rPr lang="en" sz="2200"/>
              <a:t>Modification </a:t>
            </a:r>
            <a:r>
              <a:rPr lang="en" sz="2200"/>
              <a:t>of Dataset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Preprocessing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 of Classification Algorithms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Professionally establish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286575"/>
            <a:ext cx="70389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USED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75" y="1139475"/>
            <a:ext cx="5891874" cy="37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