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102" d="100"/>
          <a:sy n="10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88558994"/>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5394638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2568293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043900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0493000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343805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0121472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5800285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638862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2063393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916528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539512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6826563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2309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9188543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85672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72904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7576119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3627297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877551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22558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208603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743371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307753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31506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90938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636419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6453130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AC.yashwanth</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31220769</a:t>
            </a:r>
            <a:r>
              <a:rPr lang="en-US" altLang="zh-CN" sz="2400" b="0" i="0" u="none" strike="noStrike" kern="0" cap="none" spc="0" baseline="0">
                <a:solidFill>
                  <a:srgbClr val="000000"/>
                </a:solidFill>
                <a:latin typeface="Calibri" pitchFamily="0" charset="0"/>
                <a:ea typeface="Calibri" pitchFamily="0" charset="0"/>
                <a:cs typeface="Calibri" pitchFamily="0" charset="0"/>
              </a:rPr>
              <a:t>9</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(asunm1319)</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6420594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8515570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257187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88574907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0225010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37895806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97264749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064760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5800719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464145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6872810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764642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05580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2024-09-03T06:38:37Z</dcterms:modified>
</cp:coreProperties>
</file>