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7" r:id="rId5"/>
    <p:sldId id="269" r:id="rId6"/>
    <p:sldId id="270" r:id="rId7"/>
    <p:sldId id="271" r:id="rId8"/>
    <p:sldId id="272" r:id="rId9"/>
    <p:sldId id="261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31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B698-1196-4888-BCBD-E2CD70B9163E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84827-8D3B-4637-93B8-AB9216CDB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4827-8D3B-4637-93B8-AB9216CDB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84827-8D3B-4637-93B8-AB9216CDB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627-EF03-4A35-8154-788C51D1DCF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80F3-675C-422C-A202-284E7E3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829"/>
            <a:ext cx="9322190" cy="180066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Team Dreamers</a:t>
            </a:r>
            <a:br>
              <a:rPr lang="en-US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(Department of CSE, BUET)</a:t>
            </a:r>
            <a:endParaRPr lang="en-US" sz="2400" b="1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3999" y="2743200"/>
            <a:ext cx="9322191" cy="374200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 Members:</a:t>
            </a:r>
            <a:br>
              <a:rPr lang="en-US" sz="28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Hasanur Rahman Hasan</a:t>
            </a:r>
            <a:br>
              <a:rPr lang="en-US" dirty="0" smtClean="0"/>
            </a:br>
            <a:r>
              <a:rPr lang="en-US" dirty="0" smtClean="0"/>
              <a:t>Md. Mirajul Islam</a:t>
            </a:r>
            <a:br>
              <a:rPr lang="en-US" dirty="0" smtClean="0"/>
            </a:br>
            <a:r>
              <a:rPr lang="en-US" dirty="0" smtClean="0"/>
              <a:t>Rifat Rubaytul Islam</a:t>
            </a:r>
            <a:br>
              <a:rPr lang="en-US" dirty="0" smtClean="0"/>
            </a:br>
            <a:r>
              <a:rPr lang="en-US" dirty="0" smtClean="0"/>
              <a:t>Samiul Mushfik</a:t>
            </a:r>
            <a:br>
              <a:rPr lang="en-US" dirty="0" smtClean="0"/>
            </a:br>
            <a:r>
              <a:rPr lang="en-US" dirty="0" smtClean="0"/>
              <a:t>Yasin Islam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Mentor: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Seyed Mosayeb 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282" y="189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Our Roadmap</a:t>
            </a:r>
            <a:endParaRPr lang="en-US" sz="6000" b="1" dirty="0"/>
          </a:p>
        </p:txBody>
      </p:sp>
      <p:sp>
        <p:nvSpPr>
          <p:cNvPr id="2" name="Rectangle 1"/>
          <p:cNvSpPr/>
          <p:nvPr/>
        </p:nvSpPr>
        <p:spPr>
          <a:xfrm>
            <a:off x="1160059" y="4494889"/>
            <a:ext cx="10072047" cy="3609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Disease Prediction </a:t>
            </a:r>
            <a:r>
              <a:rPr lang="en-US" dirty="0"/>
              <a:t>&amp; First Aid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7098" y="3984781"/>
            <a:ext cx="8175009" cy="377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Doctor References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43000" y="2000250"/>
            <a:ext cx="38101" cy="485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013595" y="1981200"/>
            <a:ext cx="34405" cy="478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67784" y="1897039"/>
            <a:ext cx="40942" cy="4960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8726" y="3404354"/>
            <a:ext cx="6211724" cy="424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Maternity Tips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75058" y="2726852"/>
            <a:ext cx="4345391" cy="520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Chronic disease follow up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858000" y="1847850"/>
            <a:ext cx="17059" cy="4915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3707" y="5276850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‘18                        Dec ‘18                       Feb ‘19                       April ’19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54" y="-168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Financial Plan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059720"/>
              </p:ext>
            </p:extLst>
          </p:nvPr>
        </p:nvGraphicFramePr>
        <p:xfrm>
          <a:off x="368967" y="1157287"/>
          <a:ext cx="11502190" cy="5402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0515"/>
                <a:gridCol w="1230636"/>
                <a:gridCol w="1107574"/>
                <a:gridCol w="1107573"/>
                <a:gridCol w="1276786"/>
                <a:gridCol w="1169106"/>
              </a:tblGrid>
              <a:tr h="611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 2019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2019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1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User Base from Disease Prediction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( 20</a:t>
                      </a:r>
                      <a:r>
                        <a:rPr lang="en-US" baseline="0" dirty="0" smtClean="0"/>
                        <a:t> BDT for each req.</a:t>
                      </a:r>
                      <a:r>
                        <a:rPr lang="en-US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</a:tr>
              <a:tr h="611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User Base from First Aid Tips Consumers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(50 BDT/per month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  <a:tr h="611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Doctors to be on boarded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(1000 BDT/per month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611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User Base from Maternity Tips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(50 BDT/per month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  <a:tr h="53762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Revenue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67500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245000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565000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1205000</a:t>
                      </a:r>
                      <a:endParaRPr lang="en-US" b="0" dirty="0"/>
                    </a:p>
                  </a:txBody>
                  <a:tcPr/>
                </a:tc>
              </a:tr>
              <a:tr h="589216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53762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 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537624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(-) 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9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8674" y="2565781"/>
            <a:ext cx="6673755" cy="1378424"/>
          </a:xfrm>
        </p:spPr>
        <p:txBody>
          <a:bodyPr/>
          <a:lstStyle/>
          <a:p>
            <a:r>
              <a:rPr lang="en-US" b="1" dirty="0" smtClean="0"/>
              <a:t>			</a:t>
            </a:r>
            <a:r>
              <a:rPr lang="en-US" sz="6000" b="1" dirty="0" smtClean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409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2474" y="3411940"/>
            <a:ext cx="9144000" cy="3242498"/>
          </a:xfrm>
        </p:spPr>
        <p:txBody>
          <a:bodyPr>
            <a:normAutofit fontScale="77500" lnSpcReduction="20000"/>
          </a:bodyPr>
          <a:lstStyle/>
          <a:p>
            <a:endParaRPr lang="en-US" sz="13900" b="1" dirty="0" smtClean="0"/>
          </a:p>
          <a:p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4000" b="1" dirty="0" smtClean="0"/>
              <a:t>Target users: </a:t>
            </a:r>
            <a:r>
              <a:rPr lang="en-US" sz="4000" dirty="0"/>
              <a:t>Anyone who wants to keep a healthier life</a:t>
            </a:r>
          </a:p>
          <a:p>
            <a:r>
              <a:rPr lang="en-US" sz="6600" b="1" dirty="0" smtClean="0"/>
              <a:t> </a:t>
            </a:r>
            <a:endParaRPr lang="en-US" sz="6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827477" y="1653689"/>
            <a:ext cx="2733994" cy="3099203"/>
            <a:chOff x="4343692" y="957653"/>
            <a:chExt cx="2733994" cy="30992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262" y="957653"/>
              <a:ext cx="1766424" cy="176642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343692" y="1840865"/>
              <a:ext cx="263726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800" b="1" dirty="0">
                  <a:solidFill>
                    <a:srgbClr val="319997"/>
                  </a:solidFill>
                  <a:latin typeface="Bahnschrift Condensed" panose="020B0502040204020203" pitchFamily="34" charset="0"/>
                </a:rPr>
                <a:t>iDoc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Problems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14" y="2112227"/>
            <a:ext cx="10416085" cy="3442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Unavailability of doctors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Fees of </a:t>
            </a:r>
            <a:r>
              <a:rPr lang="en-US" dirty="0" smtClean="0"/>
              <a:t>doctors and </a:t>
            </a:r>
            <a:r>
              <a:rPr lang="en-US" smtClean="0"/>
              <a:t>disease diagnosis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Need for immediate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Distance to the medical or doctor chamber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Time constraint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Lack of follow up information for chronic diseases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 example: asthma, diabetes, cardiac failure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23" y="1936348"/>
            <a:ext cx="2585290" cy="25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98229" y="1072297"/>
            <a:ext cx="3910400" cy="1320069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2351" y="3512693"/>
            <a:ext cx="3757076" cy="1725159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927002" y="5153544"/>
            <a:ext cx="3757076" cy="1654506"/>
          </a:xfrm>
          <a:prstGeom prst="roundRect">
            <a:avLst/>
          </a:prstGeom>
          <a:solidFill>
            <a:srgbClr val="FFF2CC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243248" y="3802946"/>
            <a:ext cx="3694315" cy="1434906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12" y="-170234"/>
            <a:ext cx="10176803" cy="131646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Our Solution</a:t>
            </a:r>
          </a:p>
        </p:txBody>
      </p:sp>
      <p:sp>
        <p:nvSpPr>
          <p:cNvPr id="4" name="Oval 3"/>
          <p:cNvSpPr/>
          <p:nvPr/>
        </p:nvSpPr>
        <p:spPr>
          <a:xfrm>
            <a:off x="3927002" y="2350724"/>
            <a:ext cx="3833595" cy="240603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2106" y="5659133"/>
            <a:ext cx="2008757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Aid Tips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02342" y="3817065"/>
            <a:ext cx="1695735" cy="10499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Maternity Tips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48566" y="1212817"/>
            <a:ext cx="2560063" cy="1133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Chronic Disease Follow Up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94613" y="4114321"/>
            <a:ext cx="240200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29538" y="1173296"/>
            <a:ext cx="4612038" cy="1390638"/>
          </a:xfrm>
          <a:prstGeom prst="roundRect">
            <a:avLst/>
          </a:prstGeom>
          <a:solidFill>
            <a:srgbClr val="FFF2CC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871784" y="1200592"/>
            <a:ext cx="2674832" cy="13327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 Prediction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(training AI bot)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078" y="1318369"/>
            <a:ext cx="1187706" cy="11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02" y="4071504"/>
            <a:ext cx="944255" cy="9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M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63" y="5687872"/>
            <a:ext cx="1120178" cy="112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d cros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29" y="5259410"/>
            <a:ext cx="856923" cy="8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Image result for S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" y="3628620"/>
            <a:ext cx="867645" cy="8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egnant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83" y="3769478"/>
            <a:ext cx="1432216" cy="14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9" y="1243951"/>
            <a:ext cx="1049997" cy="10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63" y="3737720"/>
            <a:ext cx="580800" cy="4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618444" y="3778428"/>
            <a:ext cx="139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Android App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998847" y="3696221"/>
            <a:ext cx="0" cy="51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05368" y="3802946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USSD App</a:t>
            </a:r>
            <a:endParaRPr lang="en-US" b="1" dirty="0"/>
          </a:p>
        </p:txBody>
      </p:sp>
      <p:pic>
        <p:nvPicPr>
          <p:cNvPr id="1042" name="Picture 18" descr="Image result for USSD icon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40" y="3777110"/>
            <a:ext cx="403245" cy="40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5225843" y="2537852"/>
            <a:ext cx="1144865" cy="1267615"/>
            <a:chOff x="4375546" y="957653"/>
            <a:chExt cx="2844425" cy="314940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262" y="957653"/>
              <a:ext cx="1766424" cy="1766424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4375546" y="1813032"/>
              <a:ext cx="2844425" cy="22940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b="1" dirty="0">
                  <a:solidFill>
                    <a:srgbClr val="319997"/>
                  </a:solidFill>
                  <a:latin typeface="Bahnschrift Condensed" panose="020B0502040204020203" pitchFamily="34" charset="0"/>
                </a:rPr>
                <a:t>iDoc</a:t>
              </a:r>
            </a:p>
          </p:txBody>
        </p:sp>
      </p:grpSp>
      <p:pic>
        <p:nvPicPr>
          <p:cNvPr id="1046" name="Picture 22" descr="Image result for correct mark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548" y="2343931"/>
            <a:ext cx="655548" cy="6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Image result for correct mark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364" y="6042856"/>
            <a:ext cx="655548" cy="6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909485" y="2618521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" action="ppaction://hlinkshowjump?jump=nextslide"/>
              </a:rPr>
              <a:t>Screens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7790973" y="6392772"/>
            <a:ext cx="91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13" action="ppaction://hlinksldjump"/>
              </a:rPr>
              <a:t>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91587" y="0"/>
            <a:ext cx="10489374" cy="818866"/>
          </a:xfrm>
        </p:spPr>
        <p:txBody>
          <a:bodyPr>
            <a:noAutofit/>
          </a:bodyPr>
          <a:lstStyle/>
          <a:p>
            <a:r>
              <a:rPr lang="en-US" sz="5400" b="1" dirty="0"/>
              <a:t>Disease Prediction via USSD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50" y="851787"/>
            <a:ext cx="1389027" cy="2687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05" y="851787"/>
            <a:ext cx="1453361" cy="2739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52" y="851787"/>
            <a:ext cx="1423562" cy="276276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002937" y="197740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95886" y="197740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96" y="908903"/>
            <a:ext cx="1410153" cy="268746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10805505" y="3765021"/>
            <a:ext cx="446604" cy="3554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214" y="4102547"/>
            <a:ext cx="1410153" cy="2696789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9249953" y="212980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8010406" y="496630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14" y="4101393"/>
            <a:ext cx="1401453" cy="269909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0800000">
            <a:off x="5391237" y="496630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13" y="4097526"/>
            <a:ext cx="1416423" cy="2676623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0800000">
            <a:off x="2735266" y="496630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3013954"/>
            <a:ext cx="1981161" cy="38440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0354" y="554007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034" y="625119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9245" y="583115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3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0371" y="640205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4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525" y="3986218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5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37297" y="3918384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6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9485" y="3942731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7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23" y="4333882"/>
            <a:ext cx="138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can consult Dr. </a:t>
            </a:r>
            <a:r>
              <a:rPr lang="en-US" sz="1200" dirty="0" err="1" smtClean="0"/>
              <a:t>Md</a:t>
            </a:r>
            <a:r>
              <a:rPr lang="en-US" sz="1200" dirty="0" smtClean="0"/>
              <a:t>, Sharif @ </a:t>
            </a:r>
          </a:p>
          <a:p>
            <a:r>
              <a:rPr lang="en-US" sz="1200" dirty="0" smtClean="0"/>
              <a:t>BIRDEM , </a:t>
            </a:r>
          </a:p>
          <a:p>
            <a:r>
              <a:rPr lang="en-US" sz="1200" dirty="0" smtClean="0"/>
              <a:t>Tel: 020264329746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3647" y="2989669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8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Left Arrow 3">
            <a:hlinkClick r:id="" action="ppaction://hlinkshowjump?jump=previousslide"/>
          </p:cNvPr>
          <p:cNvSpPr/>
          <p:nvPr/>
        </p:nvSpPr>
        <p:spPr>
          <a:xfrm>
            <a:off x="11206518" y="6157249"/>
            <a:ext cx="755176" cy="616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5537" y="0"/>
            <a:ext cx="10492217" cy="7506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Aid Tips via Android 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11220166" y="6143601"/>
            <a:ext cx="755176" cy="616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98" y="1197901"/>
            <a:ext cx="2693068" cy="5386136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5911084" y="2962482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08961" y="782402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76873" y="794783"/>
            <a:ext cx="87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73" y="1197900"/>
            <a:ext cx="2693069" cy="5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8" y="1027412"/>
            <a:ext cx="2828713" cy="5488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17" y="1020717"/>
            <a:ext cx="2828713" cy="5488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21" y="1096917"/>
            <a:ext cx="2828713" cy="5488552"/>
          </a:xfrm>
          <a:prstGeom prst="rect">
            <a:avLst/>
          </a:prstGeom>
        </p:spPr>
      </p:pic>
      <p:sp>
        <p:nvSpPr>
          <p:cNvPr id="4" name="Title 6"/>
          <p:cNvSpPr txBox="1">
            <a:spLocks/>
          </p:cNvSpPr>
          <p:nvPr/>
        </p:nvSpPr>
        <p:spPr>
          <a:xfrm>
            <a:off x="1491587" y="0"/>
            <a:ext cx="10489374" cy="818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 dirty="0"/>
          </a:p>
        </p:txBody>
      </p:sp>
      <p:sp>
        <p:nvSpPr>
          <p:cNvPr id="6" name="Rectangle 5"/>
          <p:cNvSpPr/>
          <p:nvPr/>
        </p:nvSpPr>
        <p:spPr>
          <a:xfrm>
            <a:off x="4002033" y="-21452"/>
            <a:ext cx="4885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+mj-lt"/>
                <a:ea typeface="+mj-ea"/>
                <a:cs typeface="+mj-cs"/>
              </a:rPr>
              <a:t>Pregnancy Tips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305" y="2117557"/>
            <a:ext cx="209076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Your </a:t>
            </a:r>
            <a:r>
              <a:rPr lang="en-US" dirty="0"/>
              <a:t>Pregnancy </a:t>
            </a:r>
            <a:r>
              <a:rPr lang="en-US" dirty="0" smtClean="0"/>
              <a:t>Clinic is due on 20-10-2018. </a:t>
            </a:r>
          </a:p>
          <a:p>
            <a:r>
              <a:rPr lang="en-US" dirty="0" smtClean="0"/>
              <a:t>Please schedule with Doctor.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1424" y="2117557"/>
            <a:ext cx="220192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Your Rubella Vaccination is due on 25-10-2018</a:t>
            </a:r>
            <a:r>
              <a:rPr lang="en-US" dirty="0"/>
              <a:t>. </a:t>
            </a:r>
          </a:p>
          <a:p>
            <a:r>
              <a:rPr lang="en-US" dirty="0"/>
              <a:t>Please schedule with </a:t>
            </a:r>
            <a:r>
              <a:rPr lang="en-US" dirty="0" smtClean="0"/>
              <a:t>Doctor.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9959" y="2181724"/>
            <a:ext cx="219392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your 8</a:t>
            </a:r>
            <a:r>
              <a:rPr lang="en-US" baseline="30000" dirty="0" smtClean="0"/>
              <a:t>th</a:t>
            </a:r>
            <a:r>
              <a:rPr lang="en-US" dirty="0" smtClean="0"/>
              <a:t> week in pregnancy. You have to start take more foods now.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80" y="1127607"/>
            <a:ext cx="2828713" cy="5488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46329" y="2221685"/>
            <a:ext cx="20516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Get 20% discount for all infants products from wallstreet supermarkets. </a:t>
            </a:r>
          </a:p>
          <a:p>
            <a:r>
              <a:rPr lang="en-US" dirty="0" smtClean="0"/>
              <a:t>Your Promo Code : RTIBS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8" y="1027412"/>
            <a:ext cx="2828713" cy="5488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17" y="1020717"/>
            <a:ext cx="2828713" cy="5488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21" y="1096917"/>
            <a:ext cx="2828713" cy="5488552"/>
          </a:xfrm>
          <a:prstGeom prst="rect">
            <a:avLst/>
          </a:prstGeom>
        </p:spPr>
      </p:pic>
      <p:sp>
        <p:nvSpPr>
          <p:cNvPr id="4" name="Title 6"/>
          <p:cNvSpPr txBox="1">
            <a:spLocks/>
          </p:cNvSpPr>
          <p:nvPr/>
        </p:nvSpPr>
        <p:spPr>
          <a:xfrm>
            <a:off x="1491587" y="0"/>
            <a:ext cx="10489374" cy="818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 dirty="0"/>
          </a:p>
        </p:txBody>
      </p:sp>
      <p:sp>
        <p:nvSpPr>
          <p:cNvPr id="6" name="Rectangle 5"/>
          <p:cNvSpPr/>
          <p:nvPr/>
        </p:nvSpPr>
        <p:spPr>
          <a:xfrm>
            <a:off x="1820307" y="-24253"/>
            <a:ext cx="870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Chronic Disease Follow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305" y="2117557"/>
            <a:ext cx="209076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 your sugar level on the morning at 10:00 am.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1424" y="2117557"/>
            <a:ext cx="22019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Take your insulin at 2:00 pm.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9959" y="2181724"/>
            <a:ext cx="219392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can take sugar free biscuits at your afternoon breakfast.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80" y="1127607"/>
            <a:ext cx="2828713" cy="5488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46329" y="2221685"/>
            <a:ext cx="20516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Go for a walk on 5:00 pm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27179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Our Technologies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0" y="3448330"/>
            <a:ext cx="5646560" cy="390643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USSD API (for cellular phone users)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SMS API (for sending message from server to customer)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CAAS API (for subscription charges)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50" y="1929487"/>
            <a:ext cx="1261850" cy="12618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6000" y="2060812"/>
            <a:ext cx="0" cy="429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1249" y="3400601"/>
            <a:ext cx="53294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/>
              <a:t>AI bot for disease prediction</a:t>
            </a:r>
          </a:p>
          <a:p>
            <a:pPr marL="290513" indent="-290513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90513" indent="-290513">
              <a:buFont typeface="Wingdings" panose="05000000000000000000" pitchFamily="2" charset="2"/>
              <a:buChar char="Ø"/>
            </a:pPr>
            <a:r>
              <a:rPr lang="en-US" sz="2400" dirty="0"/>
              <a:t>A dataset of University of Columbia containing the mapping of symptoms to diseases was used to train the bot</a:t>
            </a:r>
          </a:p>
        </p:txBody>
      </p:sp>
      <p:pic>
        <p:nvPicPr>
          <p:cNvPr id="2050" name="Picture 2" descr="Image result for hsenidmobile API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8" t="36155" r="31573" b="33680"/>
          <a:stretch/>
        </p:blipFill>
        <p:spPr bwMode="auto">
          <a:xfrm>
            <a:off x="9190530" y="2093145"/>
            <a:ext cx="1815152" cy="9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682" y="2164106"/>
            <a:ext cx="666927" cy="666927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271249" y="1550011"/>
            <a:ext cx="394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Machine Learning</a:t>
            </a:r>
            <a:endParaRPr lang="en-US" sz="4000" b="1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359472" y="1702115"/>
            <a:ext cx="394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Telco API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886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403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Bahnschrift Condensed</vt:lpstr>
      <vt:lpstr>Calibri</vt:lpstr>
      <vt:lpstr>Calibri Light</vt:lpstr>
      <vt:lpstr>Wingdings</vt:lpstr>
      <vt:lpstr>Office Theme</vt:lpstr>
      <vt:lpstr>Team Dreamers (Department of CSE, BUET)</vt:lpstr>
      <vt:lpstr>PowerPoint Presentation</vt:lpstr>
      <vt:lpstr>Problems</vt:lpstr>
      <vt:lpstr>Our Solution</vt:lpstr>
      <vt:lpstr>Disease Prediction via USSD</vt:lpstr>
      <vt:lpstr>First Aid Tips via Android </vt:lpstr>
      <vt:lpstr>PowerPoint Presentation</vt:lpstr>
      <vt:lpstr>PowerPoint Presentation</vt:lpstr>
      <vt:lpstr>Our Technologies</vt:lpstr>
      <vt:lpstr>Our Roadmap</vt:lpstr>
      <vt:lpstr>Financial Plan</vt:lpstr>
      <vt:lpstr>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Mirajul Islam</dc:creator>
  <cp:lastModifiedBy>Mirajul Islam</cp:lastModifiedBy>
  <cp:revision>582</cp:revision>
  <dcterms:created xsi:type="dcterms:W3CDTF">2018-10-12T14:49:58Z</dcterms:created>
  <dcterms:modified xsi:type="dcterms:W3CDTF">2018-10-13T01:33:20Z</dcterms:modified>
</cp:coreProperties>
</file>