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77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5" d="100"/>
          <a:sy n="65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2FA4-EB79-49C7-9C94-807FAE1C27FB}" type="datetimeFigureOut">
              <a:rPr lang="pt-BR" smtClean="0"/>
              <a:t>19/11/2024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A600D-9D3D-4731-9F60-119D456DD0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9464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2FA4-EB79-49C7-9C94-807FAE1C27FB}" type="datetimeFigureOut">
              <a:rPr lang="pt-BR" smtClean="0"/>
              <a:t>19/11/2024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A600D-9D3D-4731-9F60-119D456DD0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2632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2FA4-EB79-49C7-9C94-807FAE1C27FB}" type="datetimeFigureOut">
              <a:rPr lang="pt-BR" smtClean="0"/>
              <a:t>19/11/2024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A600D-9D3D-4731-9F60-119D456DD0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1019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2FA4-EB79-49C7-9C94-807FAE1C27FB}" type="datetimeFigureOut">
              <a:rPr lang="pt-BR" smtClean="0"/>
              <a:t>19/11/2024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A600D-9D3D-4731-9F60-119D456DD0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9678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2FA4-EB79-49C7-9C94-807FAE1C27FB}" type="datetimeFigureOut">
              <a:rPr lang="pt-BR" smtClean="0"/>
              <a:t>19/11/2024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A600D-9D3D-4731-9F60-119D456DD0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46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2FA4-EB79-49C7-9C94-807FAE1C27FB}" type="datetimeFigureOut">
              <a:rPr lang="pt-BR" smtClean="0"/>
              <a:t>19/11/2024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A600D-9D3D-4731-9F60-119D456DD0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9344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2FA4-EB79-49C7-9C94-807FAE1C27FB}" type="datetimeFigureOut">
              <a:rPr lang="pt-BR" smtClean="0"/>
              <a:t>19/11/2024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A600D-9D3D-4731-9F60-119D456DD0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4681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2FA4-EB79-49C7-9C94-807FAE1C27FB}" type="datetimeFigureOut">
              <a:rPr lang="pt-BR" smtClean="0"/>
              <a:t>19/11/2024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A600D-9D3D-4731-9F60-119D456DD0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9475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2FA4-EB79-49C7-9C94-807FAE1C27FB}" type="datetimeFigureOut">
              <a:rPr lang="pt-BR" smtClean="0"/>
              <a:t>19/11/2024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A600D-9D3D-4731-9F60-119D456DD0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0365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2FA4-EB79-49C7-9C94-807FAE1C27FB}" type="datetimeFigureOut">
              <a:rPr lang="pt-BR" smtClean="0"/>
              <a:t>19/11/2024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A600D-9D3D-4731-9F60-119D456DD0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3726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2FA4-EB79-49C7-9C94-807FAE1C27FB}" type="datetimeFigureOut">
              <a:rPr lang="pt-BR" smtClean="0"/>
              <a:t>19/11/2024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A600D-9D3D-4731-9F60-119D456DD0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4962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02FA4-EB79-49C7-9C94-807FAE1C27FB}" type="datetimeFigureOut">
              <a:rPr lang="pt-BR" smtClean="0"/>
              <a:t>19/11/2024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A600D-9D3D-4731-9F60-119D456DD0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180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ATIVIDADE FLEXFROGGY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ALUNA: YASMIM RUSSI MARIANO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9962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457200"/>
            <a:ext cx="119253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390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" y="476250"/>
            <a:ext cx="11953875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4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433387"/>
            <a:ext cx="11849100" cy="599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101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" y="457200"/>
            <a:ext cx="1191577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415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" y="495300"/>
            <a:ext cx="11877675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323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514350"/>
            <a:ext cx="1194435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037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495300"/>
            <a:ext cx="1190625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361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" y="466725"/>
            <a:ext cx="11915775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117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442912"/>
            <a:ext cx="11963400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711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" y="457200"/>
            <a:ext cx="1199197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262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" y="381000"/>
            <a:ext cx="11782425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7945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" y="471487"/>
            <a:ext cx="11877675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613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457200"/>
            <a:ext cx="120015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2285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" y="366712"/>
            <a:ext cx="11820525" cy="612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4503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" y="490537"/>
            <a:ext cx="11972925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0944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" y="376237"/>
            <a:ext cx="11991975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4660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" y="485775"/>
            <a:ext cx="11744325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200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" y="442912"/>
            <a:ext cx="12011025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931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" y="442912"/>
            <a:ext cx="11953875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733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" y="452437"/>
            <a:ext cx="12020550" cy="59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883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" y="409575"/>
            <a:ext cx="11991975" cy="603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434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438150"/>
            <a:ext cx="12001500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411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447675"/>
            <a:ext cx="11944350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749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423862"/>
            <a:ext cx="11944350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5007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7</Words>
  <Application>Microsoft Office PowerPoint</Application>
  <PresentationFormat>Widescreen</PresentationFormat>
  <Paragraphs>2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Tema do Office</vt:lpstr>
      <vt:lpstr>ATIVIDADE FLEXFROGGY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ATIVIDADE FLEXFROGGY</dc:title>
  <dc:creator>Tatiane</dc:creator>
  <cp:lastModifiedBy>Tatiane</cp:lastModifiedBy>
  <cp:revision>3</cp:revision>
  <dcterms:created xsi:type="dcterms:W3CDTF">2024-11-19T17:00:06Z</dcterms:created>
  <dcterms:modified xsi:type="dcterms:W3CDTF">2024-11-19T17:24:54Z</dcterms:modified>
</cp:coreProperties>
</file>