
<file path=[Content_Types].xml><?xml version="1.0" encoding="utf-8"?>
<Types xmlns="http://schemas.openxmlformats.org/package/2006/content-types">
  <Override PartName="/_rels/.rels" ContentType="application/vnd.openxmlformats-package.relationships+xml"/>
  <Override PartName="/ppt/slides/slide3.xml" ContentType="application/vnd.openxmlformats-officedocument.presentationml.slide+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_rels/presentation.xml.rels" ContentType="application/vnd.openxmlformats-package.relationships+xml"/>
  <Override PartName="/ppt/media/image13.png" ContentType="image/png"/>
  <Override PartName="/ppt/media/image12.jpeg" ContentType="image/jpeg"/>
  <Override PartName="/ppt/media/image11.jpeg" ContentType="image/jpe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slideMaster5.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5.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_rels/slideLayout60.xml.rels" ContentType="application/vnd.openxmlformats-package.relationships+xml"/>
  <Override PartName="/ppt/slideLayouts/_rels/slideLayout59.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1.xml.rels" ContentType="application/vnd.openxmlformats-package.relationships+xml"/>
  <Override PartName="/ppt/slideLayouts/_rels/slideLayout49.xml.rels" ContentType="application/vnd.openxmlformats-package.relationships+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0.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52.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1.xml.rels" ContentType="application/vnd.openxmlformats-package.relationships+xml"/>
  <Override PartName="/ppt/slideLayouts/_rels/slideLayout53.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xml.rels" ContentType="application/vnd.openxmlformats-package.relationships+xml"/>
  <Override PartName="/ppt/slideLayouts/_rels/slideLayout54.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58.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50.xml" ContentType="application/vnd.openxmlformats-officedocument.presentationml.slideLayout+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49.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26520" y="273240"/>
            <a:ext cx="8490600" cy="8694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326520" y="1796040"/>
            <a:ext cx="8490600" cy="2180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326520" y="4184280"/>
            <a:ext cx="8490600" cy="2180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26520" y="273240"/>
            <a:ext cx="8490600" cy="8694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326520" y="1796040"/>
            <a:ext cx="4143240" cy="2180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4677480" y="1796040"/>
            <a:ext cx="4143240" cy="2180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4677480" y="4184280"/>
            <a:ext cx="4143240" cy="2180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326520" y="4184280"/>
            <a:ext cx="4143240" cy="2180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26520" y="273240"/>
            <a:ext cx="8490600" cy="8694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326520" y="1796040"/>
            <a:ext cx="8490600" cy="45716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326520" y="1796040"/>
            <a:ext cx="8490600" cy="45716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7" name="" descr=""/>
          <p:cNvPicPr/>
          <p:nvPr/>
        </p:nvPicPr>
        <p:blipFill>
          <a:blip r:embed="rId2"/>
          <a:stretch/>
        </p:blipFill>
        <p:spPr>
          <a:xfrm>
            <a:off x="1706760" y="1795680"/>
            <a:ext cx="5729760" cy="4571640"/>
          </a:xfrm>
          <a:prstGeom prst="rect">
            <a:avLst/>
          </a:prstGeom>
          <a:ln>
            <a:noFill/>
          </a:ln>
        </p:spPr>
      </p:pic>
      <p:pic>
        <p:nvPicPr>
          <p:cNvPr id="38" name="" descr=""/>
          <p:cNvPicPr/>
          <p:nvPr/>
        </p:nvPicPr>
        <p:blipFill>
          <a:blip r:embed="rId3"/>
          <a:stretch/>
        </p:blipFill>
        <p:spPr>
          <a:xfrm>
            <a:off x="1706760" y="1795680"/>
            <a:ext cx="5729760" cy="45716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326520" y="273240"/>
            <a:ext cx="8490600" cy="8694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5" name="PlaceHolder 2"/>
          <p:cNvSpPr>
            <a:spLocks noGrp="1"/>
          </p:cNvSpPr>
          <p:nvPr>
            <p:ph type="subTitle"/>
          </p:nvPr>
        </p:nvSpPr>
        <p:spPr>
          <a:xfrm>
            <a:off x="326520" y="1796040"/>
            <a:ext cx="8490600" cy="45716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26520" y="273240"/>
            <a:ext cx="8490600" cy="8694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7" name="PlaceHolder 2"/>
          <p:cNvSpPr>
            <a:spLocks noGrp="1"/>
          </p:cNvSpPr>
          <p:nvPr>
            <p:ph type="body"/>
          </p:nvPr>
        </p:nvSpPr>
        <p:spPr>
          <a:xfrm>
            <a:off x="326520" y="1796040"/>
            <a:ext cx="8490600" cy="45716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326520" y="273240"/>
            <a:ext cx="8490600" cy="8694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9" name="PlaceHolder 2"/>
          <p:cNvSpPr>
            <a:spLocks noGrp="1"/>
          </p:cNvSpPr>
          <p:nvPr>
            <p:ph type="body"/>
          </p:nvPr>
        </p:nvSpPr>
        <p:spPr>
          <a:xfrm>
            <a:off x="326520" y="1796040"/>
            <a:ext cx="4143240" cy="45716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0" name="PlaceHolder 3"/>
          <p:cNvSpPr>
            <a:spLocks noGrp="1"/>
          </p:cNvSpPr>
          <p:nvPr>
            <p:ph type="body"/>
          </p:nvPr>
        </p:nvSpPr>
        <p:spPr>
          <a:xfrm>
            <a:off x="4677480" y="1796040"/>
            <a:ext cx="4143240" cy="45716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326520" y="273240"/>
            <a:ext cx="8490600" cy="8694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326520" y="273240"/>
            <a:ext cx="8490600" cy="4031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26520" y="273240"/>
            <a:ext cx="8490600" cy="8694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326520" y="1796040"/>
            <a:ext cx="4143240" cy="2180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5" name="PlaceHolder 3"/>
          <p:cNvSpPr>
            <a:spLocks noGrp="1"/>
          </p:cNvSpPr>
          <p:nvPr>
            <p:ph type="body"/>
          </p:nvPr>
        </p:nvSpPr>
        <p:spPr>
          <a:xfrm>
            <a:off x="326520" y="4184280"/>
            <a:ext cx="4143240" cy="2180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6" name="PlaceHolder 4"/>
          <p:cNvSpPr>
            <a:spLocks noGrp="1"/>
          </p:cNvSpPr>
          <p:nvPr>
            <p:ph type="body"/>
          </p:nvPr>
        </p:nvSpPr>
        <p:spPr>
          <a:xfrm>
            <a:off x="4677480" y="1796040"/>
            <a:ext cx="4143240" cy="45716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26520" y="273240"/>
            <a:ext cx="8490600" cy="8694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326520" y="1796040"/>
            <a:ext cx="8490600" cy="45716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26520" y="273240"/>
            <a:ext cx="8490600" cy="8694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326520" y="1796040"/>
            <a:ext cx="4143240" cy="45716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4677480" y="1796040"/>
            <a:ext cx="4143240" cy="2180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0" name="PlaceHolder 4"/>
          <p:cNvSpPr>
            <a:spLocks noGrp="1"/>
          </p:cNvSpPr>
          <p:nvPr>
            <p:ph type="body"/>
          </p:nvPr>
        </p:nvSpPr>
        <p:spPr>
          <a:xfrm>
            <a:off x="4677480" y="4184280"/>
            <a:ext cx="4143240" cy="2180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26520" y="273240"/>
            <a:ext cx="8490600" cy="8694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326520" y="1796040"/>
            <a:ext cx="4143240" cy="2180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4677480" y="1796040"/>
            <a:ext cx="4143240" cy="2180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4" name="PlaceHolder 4"/>
          <p:cNvSpPr>
            <a:spLocks noGrp="1"/>
          </p:cNvSpPr>
          <p:nvPr>
            <p:ph type="body"/>
          </p:nvPr>
        </p:nvSpPr>
        <p:spPr>
          <a:xfrm>
            <a:off x="326520" y="4184280"/>
            <a:ext cx="8490600" cy="2180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26520" y="273240"/>
            <a:ext cx="8490600" cy="8694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6" name="PlaceHolder 2"/>
          <p:cNvSpPr>
            <a:spLocks noGrp="1"/>
          </p:cNvSpPr>
          <p:nvPr>
            <p:ph type="body"/>
          </p:nvPr>
        </p:nvSpPr>
        <p:spPr>
          <a:xfrm>
            <a:off x="326520" y="1796040"/>
            <a:ext cx="8490600" cy="2180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7" name="PlaceHolder 3"/>
          <p:cNvSpPr>
            <a:spLocks noGrp="1"/>
          </p:cNvSpPr>
          <p:nvPr>
            <p:ph type="body"/>
          </p:nvPr>
        </p:nvSpPr>
        <p:spPr>
          <a:xfrm>
            <a:off x="326520" y="4184280"/>
            <a:ext cx="8490600" cy="2180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26520" y="273240"/>
            <a:ext cx="8490600" cy="8694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9" name="PlaceHolder 2"/>
          <p:cNvSpPr>
            <a:spLocks noGrp="1"/>
          </p:cNvSpPr>
          <p:nvPr>
            <p:ph type="body"/>
          </p:nvPr>
        </p:nvSpPr>
        <p:spPr>
          <a:xfrm>
            <a:off x="326520" y="1796040"/>
            <a:ext cx="4143240" cy="2180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0" name="PlaceHolder 3"/>
          <p:cNvSpPr>
            <a:spLocks noGrp="1"/>
          </p:cNvSpPr>
          <p:nvPr>
            <p:ph type="body"/>
          </p:nvPr>
        </p:nvSpPr>
        <p:spPr>
          <a:xfrm>
            <a:off x="4677480" y="1796040"/>
            <a:ext cx="4143240" cy="2180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1" name="PlaceHolder 4"/>
          <p:cNvSpPr>
            <a:spLocks noGrp="1"/>
          </p:cNvSpPr>
          <p:nvPr>
            <p:ph type="body"/>
          </p:nvPr>
        </p:nvSpPr>
        <p:spPr>
          <a:xfrm>
            <a:off x="4677480" y="4184280"/>
            <a:ext cx="4143240" cy="2180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2" name="PlaceHolder 5"/>
          <p:cNvSpPr>
            <a:spLocks noGrp="1"/>
          </p:cNvSpPr>
          <p:nvPr>
            <p:ph type="body"/>
          </p:nvPr>
        </p:nvSpPr>
        <p:spPr>
          <a:xfrm>
            <a:off x="326520" y="4184280"/>
            <a:ext cx="4143240" cy="2180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26520" y="273240"/>
            <a:ext cx="8490600" cy="8694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4" name="PlaceHolder 2"/>
          <p:cNvSpPr>
            <a:spLocks noGrp="1"/>
          </p:cNvSpPr>
          <p:nvPr>
            <p:ph type="body"/>
          </p:nvPr>
        </p:nvSpPr>
        <p:spPr>
          <a:xfrm>
            <a:off x="326520" y="1796040"/>
            <a:ext cx="8490600" cy="45716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5" name="PlaceHolder 3"/>
          <p:cNvSpPr>
            <a:spLocks noGrp="1"/>
          </p:cNvSpPr>
          <p:nvPr>
            <p:ph type="body"/>
          </p:nvPr>
        </p:nvSpPr>
        <p:spPr>
          <a:xfrm>
            <a:off x="326520" y="1796040"/>
            <a:ext cx="8490600" cy="45716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76" name="" descr=""/>
          <p:cNvPicPr/>
          <p:nvPr/>
        </p:nvPicPr>
        <p:blipFill>
          <a:blip r:embed="rId2"/>
          <a:stretch/>
        </p:blipFill>
        <p:spPr>
          <a:xfrm>
            <a:off x="1706760" y="1795680"/>
            <a:ext cx="5729760" cy="4571640"/>
          </a:xfrm>
          <a:prstGeom prst="rect">
            <a:avLst/>
          </a:prstGeom>
          <a:ln>
            <a:noFill/>
          </a:ln>
        </p:spPr>
      </p:pic>
      <p:pic>
        <p:nvPicPr>
          <p:cNvPr id="77" name="" descr=""/>
          <p:cNvPicPr/>
          <p:nvPr/>
        </p:nvPicPr>
        <p:blipFill>
          <a:blip r:embed="rId3"/>
          <a:stretch/>
        </p:blipFill>
        <p:spPr>
          <a:xfrm>
            <a:off x="1706760" y="1795680"/>
            <a:ext cx="5729760" cy="457164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326520" y="273240"/>
            <a:ext cx="8490600" cy="8694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4" name="PlaceHolder 2"/>
          <p:cNvSpPr>
            <a:spLocks noGrp="1"/>
          </p:cNvSpPr>
          <p:nvPr>
            <p:ph type="subTitle"/>
          </p:nvPr>
        </p:nvSpPr>
        <p:spPr>
          <a:xfrm>
            <a:off x="326520" y="1796040"/>
            <a:ext cx="8490600" cy="45716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326520" y="273240"/>
            <a:ext cx="8490600" cy="8694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6" name="PlaceHolder 2"/>
          <p:cNvSpPr>
            <a:spLocks noGrp="1"/>
          </p:cNvSpPr>
          <p:nvPr>
            <p:ph type="body"/>
          </p:nvPr>
        </p:nvSpPr>
        <p:spPr>
          <a:xfrm>
            <a:off x="326520" y="1796040"/>
            <a:ext cx="8490600" cy="45716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326520" y="273240"/>
            <a:ext cx="8490600" cy="8694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8" name="PlaceHolder 2"/>
          <p:cNvSpPr>
            <a:spLocks noGrp="1"/>
          </p:cNvSpPr>
          <p:nvPr>
            <p:ph type="body"/>
          </p:nvPr>
        </p:nvSpPr>
        <p:spPr>
          <a:xfrm>
            <a:off x="326520" y="1796040"/>
            <a:ext cx="4143240" cy="45716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9" name="PlaceHolder 3"/>
          <p:cNvSpPr>
            <a:spLocks noGrp="1"/>
          </p:cNvSpPr>
          <p:nvPr>
            <p:ph type="body"/>
          </p:nvPr>
        </p:nvSpPr>
        <p:spPr>
          <a:xfrm>
            <a:off x="4677480" y="1796040"/>
            <a:ext cx="4143240" cy="45716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326520" y="273240"/>
            <a:ext cx="8490600" cy="8694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26520" y="273240"/>
            <a:ext cx="8490600" cy="8694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326520" y="1796040"/>
            <a:ext cx="8490600" cy="45716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326520" y="273240"/>
            <a:ext cx="8490600" cy="4031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326520" y="273240"/>
            <a:ext cx="8490600" cy="8694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3" name="PlaceHolder 2"/>
          <p:cNvSpPr>
            <a:spLocks noGrp="1"/>
          </p:cNvSpPr>
          <p:nvPr>
            <p:ph type="body"/>
          </p:nvPr>
        </p:nvSpPr>
        <p:spPr>
          <a:xfrm>
            <a:off x="326520" y="1796040"/>
            <a:ext cx="4143240" cy="2180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4" name="PlaceHolder 3"/>
          <p:cNvSpPr>
            <a:spLocks noGrp="1"/>
          </p:cNvSpPr>
          <p:nvPr>
            <p:ph type="body"/>
          </p:nvPr>
        </p:nvSpPr>
        <p:spPr>
          <a:xfrm>
            <a:off x="326520" y="4184280"/>
            <a:ext cx="4143240" cy="2180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5" name="PlaceHolder 4"/>
          <p:cNvSpPr>
            <a:spLocks noGrp="1"/>
          </p:cNvSpPr>
          <p:nvPr>
            <p:ph type="body"/>
          </p:nvPr>
        </p:nvSpPr>
        <p:spPr>
          <a:xfrm>
            <a:off x="4677480" y="1796040"/>
            <a:ext cx="4143240" cy="45716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326520" y="273240"/>
            <a:ext cx="8490600" cy="8694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7" name="PlaceHolder 2"/>
          <p:cNvSpPr>
            <a:spLocks noGrp="1"/>
          </p:cNvSpPr>
          <p:nvPr>
            <p:ph type="body"/>
          </p:nvPr>
        </p:nvSpPr>
        <p:spPr>
          <a:xfrm>
            <a:off x="326520" y="1796040"/>
            <a:ext cx="4143240" cy="45716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8" name="PlaceHolder 3"/>
          <p:cNvSpPr>
            <a:spLocks noGrp="1"/>
          </p:cNvSpPr>
          <p:nvPr>
            <p:ph type="body"/>
          </p:nvPr>
        </p:nvSpPr>
        <p:spPr>
          <a:xfrm>
            <a:off x="4677480" y="1796040"/>
            <a:ext cx="4143240" cy="2180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9" name="PlaceHolder 4"/>
          <p:cNvSpPr>
            <a:spLocks noGrp="1"/>
          </p:cNvSpPr>
          <p:nvPr>
            <p:ph type="body"/>
          </p:nvPr>
        </p:nvSpPr>
        <p:spPr>
          <a:xfrm>
            <a:off x="4677480" y="4184280"/>
            <a:ext cx="4143240" cy="2180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326520" y="273240"/>
            <a:ext cx="8490600" cy="8694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1" name="PlaceHolder 2"/>
          <p:cNvSpPr>
            <a:spLocks noGrp="1"/>
          </p:cNvSpPr>
          <p:nvPr>
            <p:ph type="body"/>
          </p:nvPr>
        </p:nvSpPr>
        <p:spPr>
          <a:xfrm>
            <a:off x="326520" y="1796040"/>
            <a:ext cx="4143240" cy="2180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2" name="PlaceHolder 3"/>
          <p:cNvSpPr>
            <a:spLocks noGrp="1"/>
          </p:cNvSpPr>
          <p:nvPr>
            <p:ph type="body"/>
          </p:nvPr>
        </p:nvSpPr>
        <p:spPr>
          <a:xfrm>
            <a:off x="4677480" y="1796040"/>
            <a:ext cx="4143240" cy="2180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3" name="PlaceHolder 4"/>
          <p:cNvSpPr>
            <a:spLocks noGrp="1"/>
          </p:cNvSpPr>
          <p:nvPr>
            <p:ph type="body"/>
          </p:nvPr>
        </p:nvSpPr>
        <p:spPr>
          <a:xfrm>
            <a:off x="326520" y="4184280"/>
            <a:ext cx="8490600" cy="2180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326520" y="273240"/>
            <a:ext cx="8490600" cy="8694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5" name="PlaceHolder 2"/>
          <p:cNvSpPr>
            <a:spLocks noGrp="1"/>
          </p:cNvSpPr>
          <p:nvPr>
            <p:ph type="body"/>
          </p:nvPr>
        </p:nvSpPr>
        <p:spPr>
          <a:xfrm>
            <a:off x="326520" y="1796040"/>
            <a:ext cx="8490600" cy="2180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6" name="PlaceHolder 3"/>
          <p:cNvSpPr>
            <a:spLocks noGrp="1"/>
          </p:cNvSpPr>
          <p:nvPr>
            <p:ph type="body"/>
          </p:nvPr>
        </p:nvSpPr>
        <p:spPr>
          <a:xfrm>
            <a:off x="326520" y="4184280"/>
            <a:ext cx="8490600" cy="2180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326520" y="273240"/>
            <a:ext cx="8490600" cy="8694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8" name="PlaceHolder 2"/>
          <p:cNvSpPr>
            <a:spLocks noGrp="1"/>
          </p:cNvSpPr>
          <p:nvPr>
            <p:ph type="body"/>
          </p:nvPr>
        </p:nvSpPr>
        <p:spPr>
          <a:xfrm>
            <a:off x="326520" y="1796040"/>
            <a:ext cx="4143240" cy="2180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9" name="PlaceHolder 3"/>
          <p:cNvSpPr>
            <a:spLocks noGrp="1"/>
          </p:cNvSpPr>
          <p:nvPr>
            <p:ph type="body"/>
          </p:nvPr>
        </p:nvSpPr>
        <p:spPr>
          <a:xfrm>
            <a:off x="4677480" y="1796040"/>
            <a:ext cx="4143240" cy="2180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0" name="PlaceHolder 4"/>
          <p:cNvSpPr>
            <a:spLocks noGrp="1"/>
          </p:cNvSpPr>
          <p:nvPr>
            <p:ph type="body"/>
          </p:nvPr>
        </p:nvSpPr>
        <p:spPr>
          <a:xfrm>
            <a:off x="4677480" y="4184280"/>
            <a:ext cx="4143240" cy="2180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1" name="PlaceHolder 5"/>
          <p:cNvSpPr>
            <a:spLocks noGrp="1"/>
          </p:cNvSpPr>
          <p:nvPr>
            <p:ph type="body"/>
          </p:nvPr>
        </p:nvSpPr>
        <p:spPr>
          <a:xfrm>
            <a:off x="326520" y="4184280"/>
            <a:ext cx="4143240" cy="2180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326520" y="273240"/>
            <a:ext cx="8490600" cy="8694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13" name="PlaceHolder 2"/>
          <p:cNvSpPr>
            <a:spLocks noGrp="1"/>
          </p:cNvSpPr>
          <p:nvPr>
            <p:ph type="body"/>
          </p:nvPr>
        </p:nvSpPr>
        <p:spPr>
          <a:xfrm>
            <a:off x="326520" y="1796040"/>
            <a:ext cx="8490600" cy="45716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4" name="PlaceHolder 3"/>
          <p:cNvSpPr>
            <a:spLocks noGrp="1"/>
          </p:cNvSpPr>
          <p:nvPr>
            <p:ph type="body"/>
          </p:nvPr>
        </p:nvSpPr>
        <p:spPr>
          <a:xfrm>
            <a:off x="326520" y="1796040"/>
            <a:ext cx="8490600" cy="45716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115" name="" descr=""/>
          <p:cNvPicPr/>
          <p:nvPr/>
        </p:nvPicPr>
        <p:blipFill>
          <a:blip r:embed="rId2"/>
          <a:stretch/>
        </p:blipFill>
        <p:spPr>
          <a:xfrm>
            <a:off x="1706760" y="1795680"/>
            <a:ext cx="5729760" cy="4571640"/>
          </a:xfrm>
          <a:prstGeom prst="rect">
            <a:avLst/>
          </a:prstGeom>
          <a:ln>
            <a:noFill/>
          </a:ln>
        </p:spPr>
      </p:pic>
      <p:pic>
        <p:nvPicPr>
          <p:cNvPr id="116" name="" descr=""/>
          <p:cNvPicPr/>
          <p:nvPr/>
        </p:nvPicPr>
        <p:blipFill>
          <a:blip r:embed="rId3"/>
          <a:stretch/>
        </p:blipFill>
        <p:spPr>
          <a:xfrm>
            <a:off x="1706760" y="1795680"/>
            <a:ext cx="5729760" cy="457164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2" name="PlaceHolder 1"/>
          <p:cNvSpPr>
            <a:spLocks noGrp="1"/>
          </p:cNvSpPr>
          <p:nvPr>
            <p:ph type="title"/>
          </p:nvPr>
        </p:nvSpPr>
        <p:spPr>
          <a:xfrm>
            <a:off x="326520" y="273240"/>
            <a:ext cx="8490600" cy="8694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3" name="PlaceHolder 2"/>
          <p:cNvSpPr>
            <a:spLocks noGrp="1"/>
          </p:cNvSpPr>
          <p:nvPr>
            <p:ph type="subTitle"/>
          </p:nvPr>
        </p:nvSpPr>
        <p:spPr>
          <a:xfrm>
            <a:off x="326520" y="1796040"/>
            <a:ext cx="8490600" cy="45716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326520" y="273240"/>
            <a:ext cx="8490600" cy="8694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5" name="PlaceHolder 2"/>
          <p:cNvSpPr>
            <a:spLocks noGrp="1"/>
          </p:cNvSpPr>
          <p:nvPr>
            <p:ph type="body"/>
          </p:nvPr>
        </p:nvSpPr>
        <p:spPr>
          <a:xfrm>
            <a:off x="326520" y="1796040"/>
            <a:ext cx="8490600" cy="45716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26520" y="273240"/>
            <a:ext cx="8490600" cy="8694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326520" y="1796040"/>
            <a:ext cx="4143240" cy="45716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4677480" y="1796040"/>
            <a:ext cx="4143240" cy="45716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326520" y="273240"/>
            <a:ext cx="8490600" cy="8694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7" name="PlaceHolder 2"/>
          <p:cNvSpPr>
            <a:spLocks noGrp="1"/>
          </p:cNvSpPr>
          <p:nvPr>
            <p:ph type="body"/>
          </p:nvPr>
        </p:nvSpPr>
        <p:spPr>
          <a:xfrm>
            <a:off x="326520" y="1796040"/>
            <a:ext cx="4143240" cy="45716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28" name="PlaceHolder 3"/>
          <p:cNvSpPr>
            <a:spLocks noGrp="1"/>
          </p:cNvSpPr>
          <p:nvPr>
            <p:ph type="body"/>
          </p:nvPr>
        </p:nvSpPr>
        <p:spPr>
          <a:xfrm>
            <a:off x="4677480" y="1796040"/>
            <a:ext cx="4143240" cy="45716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9" name="PlaceHolder 1"/>
          <p:cNvSpPr>
            <a:spLocks noGrp="1"/>
          </p:cNvSpPr>
          <p:nvPr>
            <p:ph type="title"/>
          </p:nvPr>
        </p:nvSpPr>
        <p:spPr>
          <a:xfrm>
            <a:off x="326520" y="273240"/>
            <a:ext cx="8490600" cy="8694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0" name="PlaceHolder 1"/>
          <p:cNvSpPr>
            <a:spLocks noGrp="1"/>
          </p:cNvSpPr>
          <p:nvPr>
            <p:ph type="subTitle"/>
          </p:nvPr>
        </p:nvSpPr>
        <p:spPr>
          <a:xfrm>
            <a:off x="326520" y="273240"/>
            <a:ext cx="8490600" cy="4031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326520" y="273240"/>
            <a:ext cx="8490600" cy="8694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32" name="PlaceHolder 2"/>
          <p:cNvSpPr>
            <a:spLocks noGrp="1"/>
          </p:cNvSpPr>
          <p:nvPr>
            <p:ph type="body"/>
          </p:nvPr>
        </p:nvSpPr>
        <p:spPr>
          <a:xfrm>
            <a:off x="326520" y="1796040"/>
            <a:ext cx="4143240" cy="2180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3" name="PlaceHolder 3"/>
          <p:cNvSpPr>
            <a:spLocks noGrp="1"/>
          </p:cNvSpPr>
          <p:nvPr>
            <p:ph type="body"/>
          </p:nvPr>
        </p:nvSpPr>
        <p:spPr>
          <a:xfrm>
            <a:off x="326520" y="4184280"/>
            <a:ext cx="4143240" cy="2180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4" name="PlaceHolder 4"/>
          <p:cNvSpPr>
            <a:spLocks noGrp="1"/>
          </p:cNvSpPr>
          <p:nvPr>
            <p:ph type="body"/>
          </p:nvPr>
        </p:nvSpPr>
        <p:spPr>
          <a:xfrm>
            <a:off x="4677480" y="1796040"/>
            <a:ext cx="4143240" cy="45716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326520" y="273240"/>
            <a:ext cx="8490600" cy="8694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36" name="PlaceHolder 2"/>
          <p:cNvSpPr>
            <a:spLocks noGrp="1"/>
          </p:cNvSpPr>
          <p:nvPr>
            <p:ph type="body"/>
          </p:nvPr>
        </p:nvSpPr>
        <p:spPr>
          <a:xfrm>
            <a:off x="326520" y="1796040"/>
            <a:ext cx="4143240" cy="45716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7" name="PlaceHolder 3"/>
          <p:cNvSpPr>
            <a:spLocks noGrp="1"/>
          </p:cNvSpPr>
          <p:nvPr>
            <p:ph type="body"/>
          </p:nvPr>
        </p:nvSpPr>
        <p:spPr>
          <a:xfrm>
            <a:off x="4677480" y="1796040"/>
            <a:ext cx="4143240" cy="2180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8" name="PlaceHolder 4"/>
          <p:cNvSpPr>
            <a:spLocks noGrp="1"/>
          </p:cNvSpPr>
          <p:nvPr>
            <p:ph type="body"/>
          </p:nvPr>
        </p:nvSpPr>
        <p:spPr>
          <a:xfrm>
            <a:off x="4677480" y="4184280"/>
            <a:ext cx="4143240" cy="2180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326520" y="273240"/>
            <a:ext cx="8490600" cy="8694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40" name="PlaceHolder 2"/>
          <p:cNvSpPr>
            <a:spLocks noGrp="1"/>
          </p:cNvSpPr>
          <p:nvPr>
            <p:ph type="body"/>
          </p:nvPr>
        </p:nvSpPr>
        <p:spPr>
          <a:xfrm>
            <a:off x="326520" y="1796040"/>
            <a:ext cx="4143240" cy="2180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1" name="PlaceHolder 3"/>
          <p:cNvSpPr>
            <a:spLocks noGrp="1"/>
          </p:cNvSpPr>
          <p:nvPr>
            <p:ph type="body"/>
          </p:nvPr>
        </p:nvSpPr>
        <p:spPr>
          <a:xfrm>
            <a:off x="4677480" y="1796040"/>
            <a:ext cx="4143240" cy="2180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2" name="PlaceHolder 4"/>
          <p:cNvSpPr>
            <a:spLocks noGrp="1"/>
          </p:cNvSpPr>
          <p:nvPr>
            <p:ph type="body"/>
          </p:nvPr>
        </p:nvSpPr>
        <p:spPr>
          <a:xfrm>
            <a:off x="326520" y="4184280"/>
            <a:ext cx="8490600" cy="2180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326520" y="273240"/>
            <a:ext cx="8490600" cy="8694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44" name="PlaceHolder 2"/>
          <p:cNvSpPr>
            <a:spLocks noGrp="1"/>
          </p:cNvSpPr>
          <p:nvPr>
            <p:ph type="body"/>
          </p:nvPr>
        </p:nvSpPr>
        <p:spPr>
          <a:xfrm>
            <a:off x="326520" y="1796040"/>
            <a:ext cx="8490600" cy="2180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5" name="PlaceHolder 3"/>
          <p:cNvSpPr>
            <a:spLocks noGrp="1"/>
          </p:cNvSpPr>
          <p:nvPr>
            <p:ph type="body"/>
          </p:nvPr>
        </p:nvSpPr>
        <p:spPr>
          <a:xfrm>
            <a:off x="326520" y="4184280"/>
            <a:ext cx="8490600" cy="2180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326520" y="273240"/>
            <a:ext cx="8490600" cy="8694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47" name="PlaceHolder 2"/>
          <p:cNvSpPr>
            <a:spLocks noGrp="1"/>
          </p:cNvSpPr>
          <p:nvPr>
            <p:ph type="body"/>
          </p:nvPr>
        </p:nvSpPr>
        <p:spPr>
          <a:xfrm>
            <a:off x="326520" y="1796040"/>
            <a:ext cx="4143240" cy="2180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8" name="PlaceHolder 3"/>
          <p:cNvSpPr>
            <a:spLocks noGrp="1"/>
          </p:cNvSpPr>
          <p:nvPr>
            <p:ph type="body"/>
          </p:nvPr>
        </p:nvSpPr>
        <p:spPr>
          <a:xfrm>
            <a:off x="4677480" y="1796040"/>
            <a:ext cx="4143240" cy="2180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9" name="PlaceHolder 4"/>
          <p:cNvSpPr>
            <a:spLocks noGrp="1"/>
          </p:cNvSpPr>
          <p:nvPr>
            <p:ph type="body"/>
          </p:nvPr>
        </p:nvSpPr>
        <p:spPr>
          <a:xfrm>
            <a:off x="4677480" y="4184280"/>
            <a:ext cx="4143240" cy="2180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50" name="PlaceHolder 5"/>
          <p:cNvSpPr>
            <a:spLocks noGrp="1"/>
          </p:cNvSpPr>
          <p:nvPr>
            <p:ph type="body"/>
          </p:nvPr>
        </p:nvSpPr>
        <p:spPr>
          <a:xfrm>
            <a:off x="326520" y="4184280"/>
            <a:ext cx="4143240" cy="2180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326520" y="273240"/>
            <a:ext cx="8490600" cy="8694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52" name="PlaceHolder 2"/>
          <p:cNvSpPr>
            <a:spLocks noGrp="1"/>
          </p:cNvSpPr>
          <p:nvPr>
            <p:ph type="body"/>
          </p:nvPr>
        </p:nvSpPr>
        <p:spPr>
          <a:xfrm>
            <a:off x="326520" y="1796040"/>
            <a:ext cx="8490600" cy="45716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53" name="PlaceHolder 3"/>
          <p:cNvSpPr>
            <a:spLocks noGrp="1"/>
          </p:cNvSpPr>
          <p:nvPr>
            <p:ph type="body"/>
          </p:nvPr>
        </p:nvSpPr>
        <p:spPr>
          <a:xfrm>
            <a:off x="326520" y="1796040"/>
            <a:ext cx="8490600" cy="45716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154" name="" descr=""/>
          <p:cNvPicPr/>
          <p:nvPr/>
        </p:nvPicPr>
        <p:blipFill>
          <a:blip r:embed="rId2"/>
          <a:stretch/>
        </p:blipFill>
        <p:spPr>
          <a:xfrm>
            <a:off x="1706760" y="1795680"/>
            <a:ext cx="5729760" cy="4571640"/>
          </a:xfrm>
          <a:prstGeom prst="rect">
            <a:avLst/>
          </a:prstGeom>
          <a:ln>
            <a:noFill/>
          </a:ln>
        </p:spPr>
      </p:pic>
      <p:pic>
        <p:nvPicPr>
          <p:cNvPr id="155" name="" descr=""/>
          <p:cNvPicPr/>
          <p:nvPr/>
        </p:nvPicPr>
        <p:blipFill>
          <a:blip r:embed="rId3"/>
          <a:stretch/>
        </p:blipFill>
        <p:spPr>
          <a:xfrm>
            <a:off x="1706760" y="1795680"/>
            <a:ext cx="5729760" cy="457164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26520" y="273240"/>
            <a:ext cx="8490600" cy="8694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1" name="PlaceHolder 1"/>
          <p:cNvSpPr>
            <a:spLocks noGrp="1"/>
          </p:cNvSpPr>
          <p:nvPr>
            <p:ph type="title"/>
          </p:nvPr>
        </p:nvSpPr>
        <p:spPr>
          <a:xfrm>
            <a:off x="326520" y="273240"/>
            <a:ext cx="8490600" cy="8694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2" name="PlaceHolder 2"/>
          <p:cNvSpPr>
            <a:spLocks noGrp="1"/>
          </p:cNvSpPr>
          <p:nvPr>
            <p:ph type="subTitle"/>
          </p:nvPr>
        </p:nvSpPr>
        <p:spPr>
          <a:xfrm>
            <a:off x="326520" y="1796040"/>
            <a:ext cx="8490600" cy="45716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326520" y="273240"/>
            <a:ext cx="8490600" cy="8694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4" name="PlaceHolder 2"/>
          <p:cNvSpPr>
            <a:spLocks noGrp="1"/>
          </p:cNvSpPr>
          <p:nvPr>
            <p:ph type="body"/>
          </p:nvPr>
        </p:nvSpPr>
        <p:spPr>
          <a:xfrm>
            <a:off x="326520" y="1796040"/>
            <a:ext cx="8490600" cy="45716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326520" y="273240"/>
            <a:ext cx="8490600" cy="8694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6" name="PlaceHolder 2"/>
          <p:cNvSpPr>
            <a:spLocks noGrp="1"/>
          </p:cNvSpPr>
          <p:nvPr>
            <p:ph type="body"/>
          </p:nvPr>
        </p:nvSpPr>
        <p:spPr>
          <a:xfrm>
            <a:off x="326520" y="1796040"/>
            <a:ext cx="4143240" cy="45716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7" name="PlaceHolder 3"/>
          <p:cNvSpPr>
            <a:spLocks noGrp="1"/>
          </p:cNvSpPr>
          <p:nvPr>
            <p:ph type="body"/>
          </p:nvPr>
        </p:nvSpPr>
        <p:spPr>
          <a:xfrm>
            <a:off x="4677480" y="1796040"/>
            <a:ext cx="4143240" cy="45716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8" name="PlaceHolder 1"/>
          <p:cNvSpPr>
            <a:spLocks noGrp="1"/>
          </p:cNvSpPr>
          <p:nvPr>
            <p:ph type="title"/>
          </p:nvPr>
        </p:nvSpPr>
        <p:spPr>
          <a:xfrm>
            <a:off x="326520" y="273240"/>
            <a:ext cx="8490600" cy="8694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9" name="PlaceHolder 1"/>
          <p:cNvSpPr>
            <a:spLocks noGrp="1"/>
          </p:cNvSpPr>
          <p:nvPr>
            <p:ph type="subTitle"/>
          </p:nvPr>
        </p:nvSpPr>
        <p:spPr>
          <a:xfrm>
            <a:off x="326520" y="273240"/>
            <a:ext cx="8490600" cy="4031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326520" y="273240"/>
            <a:ext cx="8490600" cy="8694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71" name="PlaceHolder 2"/>
          <p:cNvSpPr>
            <a:spLocks noGrp="1"/>
          </p:cNvSpPr>
          <p:nvPr>
            <p:ph type="body"/>
          </p:nvPr>
        </p:nvSpPr>
        <p:spPr>
          <a:xfrm>
            <a:off x="326520" y="1796040"/>
            <a:ext cx="4143240" cy="2180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2" name="PlaceHolder 3"/>
          <p:cNvSpPr>
            <a:spLocks noGrp="1"/>
          </p:cNvSpPr>
          <p:nvPr>
            <p:ph type="body"/>
          </p:nvPr>
        </p:nvSpPr>
        <p:spPr>
          <a:xfrm>
            <a:off x="326520" y="4184280"/>
            <a:ext cx="4143240" cy="2180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3" name="PlaceHolder 4"/>
          <p:cNvSpPr>
            <a:spLocks noGrp="1"/>
          </p:cNvSpPr>
          <p:nvPr>
            <p:ph type="body"/>
          </p:nvPr>
        </p:nvSpPr>
        <p:spPr>
          <a:xfrm>
            <a:off x="4677480" y="1796040"/>
            <a:ext cx="4143240" cy="45716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326520" y="273240"/>
            <a:ext cx="8490600" cy="8694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75" name="PlaceHolder 2"/>
          <p:cNvSpPr>
            <a:spLocks noGrp="1"/>
          </p:cNvSpPr>
          <p:nvPr>
            <p:ph type="body"/>
          </p:nvPr>
        </p:nvSpPr>
        <p:spPr>
          <a:xfrm>
            <a:off x="326520" y="1796040"/>
            <a:ext cx="4143240" cy="45716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6" name="PlaceHolder 3"/>
          <p:cNvSpPr>
            <a:spLocks noGrp="1"/>
          </p:cNvSpPr>
          <p:nvPr>
            <p:ph type="body"/>
          </p:nvPr>
        </p:nvSpPr>
        <p:spPr>
          <a:xfrm>
            <a:off x="4677480" y="1796040"/>
            <a:ext cx="4143240" cy="2180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7" name="PlaceHolder 4"/>
          <p:cNvSpPr>
            <a:spLocks noGrp="1"/>
          </p:cNvSpPr>
          <p:nvPr>
            <p:ph type="body"/>
          </p:nvPr>
        </p:nvSpPr>
        <p:spPr>
          <a:xfrm>
            <a:off x="4677480" y="4184280"/>
            <a:ext cx="4143240" cy="2180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326520" y="273240"/>
            <a:ext cx="8490600" cy="8694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79" name="PlaceHolder 2"/>
          <p:cNvSpPr>
            <a:spLocks noGrp="1"/>
          </p:cNvSpPr>
          <p:nvPr>
            <p:ph type="body"/>
          </p:nvPr>
        </p:nvSpPr>
        <p:spPr>
          <a:xfrm>
            <a:off x="326520" y="1796040"/>
            <a:ext cx="4143240" cy="2180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0" name="PlaceHolder 3"/>
          <p:cNvSpPr>
            <a:spLocks noGrp="1"/>
          </p:cNvSpPr>
          <p:nvPr>
            <p:ph type="body"/>
          </p:nvPr>
        </p:nvSpPr>
        <p:spPr>
          <a:xfrm>
            <a:off x="4677480" y="1796040"/>
            <a:ext cx="4143240" cy="2180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1" name="PlaceHolder 4"/>
          <p:cNvSpPr>
            <a:spLocks noGrp="1"/>
          </p:cNvSpPr>
          <p:nvPr>
            <p:ph type="body"/>
          </p:nvPr>
        </p:nvSpPr>
        <p:spPr>
          <a:xfrm>
            <a:off x="326520" y="4184280"/>
            <a:ext cx="8490600" cy="2180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326520" y="273240"/>
            <a:ext cx="8490600" cy="8694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83" name="PlaceHolder 2"/>
          <p:cNvSpPr>
            <a:spLocks noGrp="1"/>
          </p:cNvSpPr>
          <p:nvPr>
            <p:ph type="body"/>
          </p:nvPr>
        </p:nvSpPr>
        <p:spPr>
          <a:xfrm>
            <a:off x="326520" y="1796040"/>
            <a:ext cx="8490600" cy="2180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4" name="PlaceHolder 3"/>
          <p:cNvSpPr>
            <a:spLocks noGrp="1"/>
          </p:cNvSpPr>
          <p:nvPr>
            <p:ph type="body"/>
          </p:nvPr>
        </p:nvSpPr>
        <p:spPr>
          <a:xfrm>
            <a:off x="326520" y="4184280"/>
            <a:ext cx="8490600" cy="2180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326520" y="273240"/>
            <a:ext cx="8490600" cy="8694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86" name="PlaceHolder 2"/>
          <p:cNvSpPr>
            <a:spLocks noGrp="1"/>
          </p:cNvSpPr>
          <p:nvPr>
            <p:ph type="body"/>
          </p:nvPr>
        </p:nvSpPr>
        <p:spPr>
          <a:xfrm>
            <a:off x="326520" y="1796040"/>
            <a:ext cx="4143240" cy="2180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7" name="PlaceHolder 3"/>
          <p:cNvSpPr>
            <a:spLocks noGrp="1"/>
          </p:cNvSpPr>
          <p:nvPr>
            <p:ph type="body"/>
          </p:nvPr>
        </p:nvSpPr>
        <p:spPr>
          <a:xfrm>
            <a:off x="4677480" y="1796040"/>
            <a:ext cx="4143240" cy="2180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8" name="PlaceHolder 4"/>
          <p:cNvSpPr>
            <a:spLocks noGrp="1"/>
          </p:cNvSpPr>
          <p:nvPr>
            <p:ph type="body"/>
          </p:nvPr>
        </p:nvSpPr>
        <p:spPr>
          <a:xfrm>
            <a:off x="4677480" y="4184280"/>
            <a:ext cx="4143240" cy="2180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9" name="PlaceHolder 5"/>
          <p:cNvSpPr>
            <a:spLocks noGrp="1"/>
          </p:cNvSpPr>
          <p:nvPr>
            <p:ph type="body"/>
          </p:nvPr>
        </p:nvSpPr>
        <p:spPr>
          <a:xfrm>
            <a:off x="326520" y="4184280"/>
            <a:ext cx="4143240" cy="2180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26520" y="273240"/>
            <a:ext cx="8490600" cy="4031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326520" y="273240"/>
            <a:ext cx="8490600" cy="8694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91" name="PlaceHolder 2"/>
          <p:cNvSpPr>
            <a:spLocks noGrp="1"/>
          </p:cNvSpPr>
          <p:nvPr>
            <p:ph type="body"/>
          </p:nvPr>
        </p:nvSpPr>
        <p:spPr>
          <a:xfrm>
            <a:off x="326520" y="1796040"/>
            <a:ext cx="8490600" cy="45716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92" name="PlaceHolder 3"/>
          <p:cNvSpPr>
            <a:spLocks noGrp="1"/>
          </p:cNvSpPr>
          <p:nvPr>
            <p:ph type="body"/>
          </p:nvPr>
        </p:nvSpPr>
        <p:spPr>
          <a:xfrm>
            <a:off x="326520" y="1796040"/>
            <a:ext cx="8490600" cy="45716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193" name="" descr=""/>
          <p:cNvPicPr/>
          <p:nvPr/>
        </p:nvPicPr>
        <p:blipFill>
          <a:blip r:embed="rId2"/>
          <a:stretch/>
        </p:blipFill>
        <p:spPr>
          <a:xfrm>
            <a:off x="1706760" y="1795680"/>
            <a:ext cx="5729760" cy="4571640"/>
          </a:xfrm>
          <a:prstGeom prst="rect">
            <a:avLst/>
          </a:prstGeom>
          <a:ln>
            <a:noFill/>
          </a:ln>
        </p:spPr>
      </p:pic>
      <p:pic>
        <p:nvPicPr>
          <p:cNvPr id="194" name="" descr=""/>
          <p:cNvPicPr/>
          <p:nvPr/>
        </p:nvPicPr>
        <p:blipFill>
          <a:blip r:embed="rId3"/>
          <a:stretch/>
        </p:blipFill>
        <p:spPr>
          <a:xfrm>
            <a:off x="1706760" y="1795680"/>
            <a:ext cx="5729760" cy="4571640"/>
          </a:xfrm>
          <a:prstGeom prst="rect">
            <a:avLst/>
          </a:prstGeom>
          <a:ln>
            <a:noFill/>
          </a:ln>
        </p:spPr>
      </p:pic>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26520" y="273240"/>
            <a:ext cx="8490600" cy="8694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326520" y="1796040"/>
            <a:ext cx="4143240" cy="2180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326520" y="4184280"/>
            <a:ext cx="4143240" cy="2180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4677480" y="1796040"/>
            <a:ext cx="4143240" cy="45716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26520" y="273240"/>
            <a:ext cx="8490600" cy="8694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326520" y="1796040"/>
            <a:ext cx="4143240" cy="45716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4677480" y="1796040"/>
            <a:ext cx="4143240" cy="2180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4677480" y="4184280"/>
            <a:ext cx="4143240" cy="2180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26520" y="273240"/>
            <a:ext cx="8490600" cy="8694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326520" y="1796040"/>
            <a:ext cx="4143240" cy="2180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4677480" y="1796040"/>
            <a:ext cx="4143240" cy="2180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326520" y="4184280"/>
            <a:ext cx="8490600" cy="21805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rtl="1">
              <a:lnSpc>
                <a:spcPct val="100000"/>
              </a:lnSpc>
            </a:pPr>
            <a:r>
              <a:rPr b="0" lang="ar-SA" sz="4400" spc="-1" strike="noStrike">
                <a:solidFill>
                  <a:srgbClr val="000000"/>
                </a:solidFill>
                <a:uFill>
                  <a:solidFill>
                    <a:srgbClr val="ffffff"/>
                  </a:solidFill>
                </a:uFill>
                <a:latin typeface="Calibri"/>
              </a:rPr>
              <a:t>انقر لتحرير نمط العنوان الرئيسي</a:t>
            </a:r>
            <a:endParaRPr b="0" lang="ar-SA" sz="1800" spc="-1" strike="noStrike">
              <a:solidFill>
                <a:srgbClr val="000000"/>
              </a:solidFill>
              <a:uFill>
                <a:solidFill>
                  <a:srgbClr val="ffffff"/>
                </a:solidFill>
              </a:uFill>
              <a:latin typeface="Calibri"/>
            </a:endParaRPr>
          </a:p>
        </p:txBody>
      </p:sp>
      <p:sp>
        <p:nvSpPr>
          <p:cNvPr id="1" name="PlaceHolder 2"/>
          <p:cNvSpPr>
            <a:spLocks noGrp="1"/>
          </p:cNvSpPr>
          <p:nvPr>
            <p:ph type="dt"/>
          </p:nvPr>
        </p:nvSpPr>
        <p:spPr>
          <a:xfrm>
            <a:off x="6553080" y="6356520"/>
            <a:ext cx="2133360" cy="364680"/>
          </a:xfrm>
          <a:prstGeom prst="rect">
            <a:avLst/>
          </a:prstGeom>
        </p:spPr>
        <p:txBody>
          <a:bodyPr anchor="ctr"/>
          <a:p>
            <a:pPr algn="r" rtl="1">
              <a:lnSpc>
                <a:spcPct val="100000"/>
              </a:lnSpc>
            </a:pPr>
            <a:r>
              <a:rPr b="0" lang="en-US" sz="1200" spc="-1" strike="noStrike">
                <a:solidFill>
                  <a:srgbClr val="8b8b8b"/>
                </a:solidFill>
                <a:uFill>
                  <a:solidFill>
                    <a:srgbClr val="ffffff"/>
                  </a:solidFill>
                </a:uFill>
                <a:latin typeface="Calibri"/>
              </a:rPr>
              <a:t>2/3/18</a:t>
            </a:r>
            <a:endParaRPr b="0" lang="en-US" sz="1400" spc="-1" strike="noStrike">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457200" y="6356520"/>
            <a:ext cx="2133360" cy="364680"/>
          </a:xfrm>
          <a:prstGeom prst="rect">
            <a:avLst/>
          </a:prstGeom>
        </p:spPr>
        <p:txBody>
          <a:bodyPr anchor="ctr"/>
          <a:p>
            <a:pPr rtl="1">
              <a:lnSpc>
                <a:spcPct val="100000"/>
              </a:lnSpc>
            </a:pPr>
            <a:fld id="{89C14CF3-D23A-4E28-99E8-8A0C1B4B93FB}"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p>
            <a:pPr marL="432000" indent="-324000" algn="r" rtl="1">
              <a:buClr>
                <a:srgbClr val="000000"/>
              </a:buClr>
              <a:buSzPct val="45000"/>
              <a:buFont typeface="Wingdings" charset="2"/>
              <a:buChar char=""/>
            </a:pPr>
            <a:r>
              <a:rPr b="0" lang="ar-SA" sz="3200" spc="-1" strike="noStrike">
                <a:solidFill>
                  <a:srgbClr val="000000"/>
                </a:solidFill>
                <a:uFill>
                  <a:solidFill>
                    <a:srgbClr val="ffffff"/>
                  </a:solidFill>
                </a:uFill>
                <a:latin typeface="Calibri"/>
              </a:rPr>
              <a:t>Click to edit the outline text format</a:t>
            </a:r>
            <a:endParaRPr b="0" lang="ar-SA" sz="3200" spc="-1" strike="noStrike">
              <a:solidFill>
                <a:srgbClr val="000000"/>
              </a:solidFill>
              <a:uFill>
                <a:solidFill>
                  <a:srgbClr val="ffffff"/>
                </a:solidFill>
              </a:uFill>
              <a:latin typeface="Calibri"/>
            </a:endParaRPr>
          </a:p>
          <a:p>
            <a:pPr lvl="1" marL="864000" indent="-324000" algn="r" rtl="1">
              <a:buClr>
                <a:srgbClr val="000000"/>
              </a:buClr>
              <a:buSzPct val="75000"/>
              <a:buFont typeface="Symbol" charset="2"/>
              <a:buChar char=""/>
            </a:pPr>
            <a:r>
              <a:rPr b="0" lang="ar-SA" sz="2400" spc="-1" strike="noStrike">
                <a:solidFill>
                  <a:srgbClr val="000000"/>
                </a:solidFill>
                <a:uFill>
                  <a:solidFill>
                    <a:srgbClr val="ffffff"/>
                  </a:solidFill>
                </a:uFill>
                <a:latin typeface="Calibri"/>
              </a:rPr>
              <a:t>Second Outline Level</a:t>
            </a:r>
            <a:endParaRPr b="0" lang="ar-SA" sz="2400" spc="-1" strike="noStrike">
              <a:solidFill>
                <a:srgbClr val="000000"/>
              </a:solidFill>
              <a:uFill>
                <a:solidFill>
                  <a:srgbClr val="ffffff"/>
                </a:solidFill>
              </a:uFill>
              <a:latin typeface="Calibri"/>
            </a:endParaRPr>
          </a:p>
          <a:p>
            <a:pPr lvl="2" marL="1296000" indent="-288000" algn="r" rtl="1">
              <a:buClr>
                <a:srgbClr val="000000"/>
              </a:buClr>
              <a:buSzPct val="45000"/>
              <a:buFont typeface="Wingdings" charset="2"/>
              <a:buChar char=""/>
            </a:pPr>
            <a:r>
              <a:rPr b="0" lang="ar-SA" sz="2000" spc="-1" strike="noStrike">
                <a:solidFill>
                  <a:srgbClr val="000000"/>
                </a:solidFill>
                <a:uFill>
                  <a:solidFill>
                    <a:srgbClr val="ffffff"/>
                  </a:solidFill>
                </a:uFill>
                <a:latin typeface="Calibri"/>
              </a:rPr>
              <a:t>Third Outline Level</a:t>
            </a:r>
            <a:endParaRPr b="0" lang="ar-SA" sz="2000" spc="-1" strike="noStrike">
              <a:solidFill>
                <a:srgbClr val="000000"/>
              </a:solidFill>
              <a:uFill>
                <a:solidFill>
                  <a:srgbClr val="ffffff"/>
                </a:solidFill>
              </a:uFill>
              <a:latin typeface="Calibri"/>
            </a:endParaRPr>
          </a:p>
          <a:p>
            <a:pPr lvl="3" marL="1728000" indent="-216000" algn="r" rtl="1">
              <a:buClr>
                <a:srgbClr val="000000"/>
              </a:buClr>
              <a:buSzPct val="75000"/>
              <a:buFont typeface="Symbol" charset="2"/>
              <a:buChar char=""/>
            </a:pPr>
            <a:r>
              <a:rPr b="0" lang="ar-SA" sz="2000" spc="-1" strike="noStrike">
                <a:solidFill>
                  <a:srgbClr val="000000"/>
                </a:solidFill>
                <a:uFill>
                  <a:solidFill>
                    <a:srgbClr val="ffffff"/>
                  </a:solidFill>
                </a:uFill>
                <a:latin typeface="Calibri"/>
              </a:rPr>
              <a:t>Fourth Outline Level</a:t>
            </a:r>
            <a:endParaRPr b="0" lang="ar-SA" sz="2000" spc="-1" strike="noStrike">
              <a:solidFill>
                <a:srgbClr val="000000"/>
              </a:solidFill>
              <a:uFill>
                <a:solidFill>
                  <a:srgbClr val="ffffff"/>
                </a:solidFill>
              </a:uFill>
              <a:latin typeface="Calibri"/>
            </a:endParaRPr>
          </a:p>
          <a:p>
            <a:pPr lvl="4" marL="2160000" indent="-216000" algn="r" rtl="1">
              <a:buClr>
                <a:srgbClr val="000000"/>
              </a:buClr>
              <a:buSzPct val="45000"/>
              <a:buFont typeface="Wingdings" charset="2"/>
              <a:buChar char=""/>
            </a:pPr>
            <a:r>
              <a:rPr b="0" lang="ar-SA" sz="2000" spc="-1" strike="noStrike">
                <a:solidFill>
                  <a:srgbClr val="000000"/>
                </a:solidFill>
                <a:uFill>
                  <a:solidFill>
                    <a:srgbClr val="ffffff"/>
                  </a:solidFill>
                </a:uFill>
                <a:latin typeface="Calibri"/>
              </a:rPr>
              <a:t>Fifth Outline Level</a:t>
            </a:r>
            <a:endParaRPr b="0" lang="ar-SA" sz="2000" spc="-1" strike="noStrike">
              <a:solidFill>
                <a:srgbClr val="000000"/>
              </a:solidFill>
              <a:uFill>
                <a:solidFill>
                  <a:srgbClr val="ffffff"/>
                </a:solidFill>
              </a:uFill>
              <a:latin typeface="Calibri"/>
            </a:endParaRPr>
          </a:p>
          <a:p>
            <a:pPr lvl="5" marL="2592000" indent="-216000" algn="r" rtl="1">
              <a:buClr>
                <a:srgbClr val="000000"/>
              </a:buClr>
              <a:buSzPct val="45000"/>
              <a:buFont typeface="Wingdings" charset="2"/>
              <a:buChar char=""/>
            </a:pPr>
            <a:r>
              <a:rPr b="0" lang="ar-SA" sz="2000" spc="-1" strike="noStrike">
                <a:solidFill>
                  <a:srgbClr val="000000"/>
                </a:solidFill>
                <a:uFill>
                  <a:solidFill>
                    <a:srgbClr val="ffffff"/>
                  </a:solidFill>
                </a:uFill>
                <a:latin typeface="Calibri"/>
              </a:rPr>
              <a:t>Sixth Outline Level</a:t>
            </a:r>
            <a:endParaRPr b="0" lang="ar-SA" sz="2000" spc="-1" strike="noStrike">
              <a:solidFill>
                <a:srgbClr val="000000"/>
              </a:solidFill>
              <a:uFill>
                <a:solidFill>
                  <a:srgbClr val="ffffff"/>
                </a:solidFill>
              </a:uFill>
              <a:latin typeface="Calibri"/>
            </a:endParaRPr>
          </a:p>
          <a:p>
            <a:pPr lvl="6" marL="3024000" indent="-216000" algn="r" rtl="1">
              <a:buClr>
                <a:srgbClr val="000000"/>
              </a:buClr>
              <a:buSzPct val="45000"/>
              <a:buFont typeface="Wingdings" charset="2"/>
              <a:buChar char=""/>
            </a:pPr>
            <a:r>
              <a:rPr b="0" lang="ar-SA" sz="2000" spc="-1" strike="noStrike">
                <a:solidFill>
                  <a:srgbClr val="000000"/>
                </a:solidFill>
                <a:uFill>
                  <a:solidFill>
                    <a:srgbClr val="ffffff"/>
                  </a:solidFill>
                </a:uFill>
                <a:latin typeface="Calibri"/>
              </a:rPr>
              <a:t>Seventh Outline Level</a:t>
            </a:r>
            <a:endParaRPr b="0" lang="ar-SA"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anchor="ctr"/>
          <a:p>
            <a:pPr algn="ctr" rtl="1">
              <a:lnSpc>
                <a:spcPct val="100000"/>
              </a:lnSpc>
            </a:pPr>
            <a:r>
              <a:rPr b="0" lang="ar-SA" sz="4400" spc="-1" strike="noStrike">
                <a:solidFill>
                  <a:srgbClr val="000000"/>
                </a:solidFill>
                <a:uFill>
                  <a:solidFill>
                    <a:srgbClr val="ffffff"/>
                  </a:solidFill>
                </a:uFill>
                <a:latin typeface="Calibri"/>
              </a:rPr>
              <a:t>انقر لتحرير نمط العنوان الرئيسي</a:t>
            </a:r>
            <a:endParaRPr b="0" lang="ar-SA" sz="1800" spc="-1" strike="noStrike">
              <a:solidFill>
                <a:srgbClr val="000000"/>
              </a:solidFill>
              <a:uFill>
                <a:solidFill>
                  <a:srgbClr val="ffffff"/>
                </a:solidFill>
              </a:uFill>
              <a:latin typeface="Calibri"/>
            </a:endParaRPr>
          </a:p>
        </p:txBody>
      </p:sp>
      <p:sp>
        <p:nvSpPr>
          <p:cNvPr id="40" name="PlaceHolder 2"/>
          <p:cNvSpPr>
            <a:spLocks noGrp="1"/>
          </p:cNvSpPr>
          <p:nvPr>
            <p:ph type="body"/>
          </p:nvPr>
        </p:nvSpPr>
        <p:spPr>
          <a:xfrm>
            <a:off x="457200" y="1600200"/>
            <a:ext cx="8229240" cy="4525560"/>
          </a:xfrm>
          <a:prstGeom prst="rect">
            <a:avLst/>
          </a:prstGeom>
        </p:spPr>
        <p:txBody>
          <a:bodyPr/>
          <a:p>
            <a:pPr marL="432000" indent="-324000" rtl="1">
              <a:buClr>
                <a:srgbClr val="000000"/>
              </a:buClr>
              <a:buSzPct val="45000"/>
              <a:buFont typeface="Wingdings" charset="2"/>
              <a:buChar char=""/>
            </a:pPr>
            <a:r>
              <a:rPr b="0" lang="ar-SA" sz="3200" spc="-1" strike="noStrike">
                <a:solidFill>
                  <a:srgbClr val="000000"/>
                </a:solidFill>
                <a:uFill>
                  <a:solidFill>
                    <a:srgbClr val="ffffff"/>
                  </a:solidFill>
                </a:uFill>
                <a:latin typeface="Calibri"/>
              </a:rPr>
              <a:t>Click to edit the outline text format</a:t>
            </a:r>
            <a:endParaRPr b="0" lang="ar-SA" sz="3200" spc="-1" strike="noStrike">
              <a:solidFill>
                <a:srgbClr val="000000"/>
              </a:solidFill>
              <a:uFill>
                <a:solidFill>
                  <a:srgbClr val="ffffff"/>
                </a:solidFill>
              </a:uFill>
              <a:latin typeface="Calibri"/>
            </a:endParaRPr>
          </a:p>
          <a:p>
            <a:pPr lvl="1" marL="864000" indent="-324000" rtl="1">
              <a:buClr>
                <a:srgbClr val="000000"/>
              </a:buClr>
              <a:buSzPct val="75000"/>
              <a:buFont typeface="Symbol" charset="2"/>
              <a:buChar char=""/>
            </a:pPr>
            <a:r>
              <a:rPr b="0" lang="ar-SA" sz="3200" spc="-1" strike="noStrike">
                <a:solidFill>
                  <a:srgbClr val="000000"/>
                </a:solidFill>
                <a:uFill>
                  <a:solidFill>
                    <a:srgbClr val="ffffff"/>
                  </a:solidFill>
                </a:uFill>
                <a:latin typeface="Calibri"/>
              </a:rPr>
              <a:t>Second Outline Level</a:t>
            </a:r>
            <a:endParaRPr b="0" lang="ar-SA" sz="3200" spc="-1" strike="noStrike">
              <a:solidFill>
                <a:srgbClr val="000000"/>
              </a:solidFill>
              <a:uFill>
                <a:solidFill>
                  <a:srgbClr val="ffffff"/>
                </a:solidFill>
              </a:uFill>
              <a:latin typeface="Calibri"/>
            </a:endParaRPr>
          </a:p>
          <a:p>
            <a:pPr lvl="2" marL="1296000" indent="-288000" rtl="1">
              <a:buClr>
                <a:srgbClr val="000000"/>
              </a:buClr>
              <a:buSzPct val="45000"/>
              <a:buFont typeface="Wingdings" charset="2"/>
              <a:buChar char=""/>
            </a:pPr>
            <a:r>
              <a:rPr b="0" lang="ar-SA" sz="3200" spc="-1" strike="noStrike">
                <a:solidFill>
                  <a:srgbClr val="000000"/>
                </a:solidFill>
                <a:uFill>
                  <a:solidFill>
                    <a:srgbClr val="ffffff"/>
                  </a:solidFill>
                </a:uFill>
                <a:latin typeface="Calibri"/>
              </a:rPr>
              <a:t>Third Outline Level</a:t>
            </a:r>
            <a:endParaRPr b="0" lang="ar-SA" sz="3200" spc="-1" strike="noStrike">
              <a:solidFill>
                <a:srgbClr val="000000"/>
              </a:solidFill>
              <a:uFill>
                <a:solidFill>
                  <a:srgbClr val="ffffff"/>
                </a:solidFill>
              </a:uFill>
              <a:latin typeface="Calibri"/>
            </a:endParaRPr>
          </a:p>
          <a:p>
            <a:pPr lvl="3" marL="1728000" indent="-216000" rtl="1">
              <a:buClr>
                <a:srgbClr val="000000"/>
              </a:buClr>
              <a:buSzPct val="75000"/>
              <a:buFont typeface="Symbol" charset="2"/>
              <a:buChar char=""/>
            </a:pPr>
            <a:r>
              <a:rPr b="0" lang="ar-SA" sz="3200" spc="-1" strike="noStrike">
                <a:solidFill>
                  <a:srgbClr val="000000"/>
                </a:solidFill>
                <a:uFill>
                  <a:solidFill>
                    <a:srgbClr val="ffffff"/>
                  </a:solidFill>
                </a:uFill>
                <a:latin typeface="Calibri"/>
              </a:rPr>
              <a:t>Fourth Outline Level</a:t>
            </a:r>
            <a:endParaRPr b="0" lang="ar-SA" sz="3200" spc="-1" strike="noStrike">
              <a:solidFill>
                <a:srgbClr val="000000"/>
              </a:solidFill>
              <a:uFill>
                <a:solidFill>
                  <a:srgbClr val="ffffff"/>
                </a:solidFill>
              </a:uFill>
              <a:latin typeface="Calibri"/>
            </a:endParaRPr>
          </a:p>
          <a:p>
            <a:pPr lvl="4" marL="2160000" indent="-216000" rtl="1">
              <a:buClr>
                <a:srgbClr val="000000"/>
              </a:buClr>
              <a:buSzPct val="45000"/>
              <a:buFont typeface="Wingdings" charset="2"/>
              <a:buChar char=""/>
            </a:pPr>
            <a:r>
              <a:rPr b="0" lang="ar-SA" sz="3200" spc="-1" strike="noStrike">
                <a:solidFill>
                  <a:srgbClr val="000000"/>
                </a:solidFill>
                <a:uFill>
                  <a:solidFill>
                    <a:srgbClr val="ffffff"/>
                  </a:solidFill>
                </a:uFill>
                <a:latin typeface="Calibri"/>
              </a:rPr>
              <a:t>Fifth Outline Level</a:t>
            </a:r>
            <a:endParaRPr b="0" lang="ar-SA" sz="3200" spc="-1" strike="noStrike">
              <a:solidFill>
                <a:srgbClr val="000000"/>
              </a:solidFill>
              <a:uFill>
                <a:solidFill>
                  <a:srgbClr val="ffffff"/>
                </a:solidFill>
              </a:uFill>
              <a:latin typeface="Calibri"/>
            </a:endParaRPr>
          </a:p>
          <a:p>
            <a:pPr lvl="5" marL="2592000" indent="-216000" rtl="1">
              <a:buClr>
                <a:srgbClr val="000000"/>
              </a:buClr>
              <a:buSzPct val="45000"/>
              <a:buFont typeface="Wingdings" charset="2"/>
              <a:buChar char=""/>
            </a:pPr>
            <a:r>
              <a:rPr b="0" lang="ar-SA" sz="3200" spc="-1" strike="noStrike">
                <a:solidFill>
                  <a:srgbClr val="000000"/>
                </a:solidFill>
                <a:uFill>
                  <a:solidFill>
                    <a:srgbClr val="ffffff"/>
                  </a:solidFill>
                </a:uFill>
                <a:latin typeface="Calibri"/>
              </a:rPr>
              <a:t>Sixth Outline Level</a:t>
            </a:r>
            <a:endParaRPr b="0" lang="ar-SA" sz="3200" spc="-1" strike="noStrike">
              <a:solidFill>
                <a:srgbClr val="000000"/>
              </a:solidFill>
              <a:uFill>
                <a:solidFill>
                  <a:srgbClr val="ffffff"/>
                </a:solidFill>
              </a:uFill>
              <a:latin typeface="Calibri"/>
            </a:endParaRPr>
          </a:p>
          <a:p>
            <a:pPr marL="343080" indent="-342720" algn="r" rtl="1">
              <a:lnSpc>
                <a:spcPct val="100000"/>
              </a:lnSpc>
              <a:buClr>
                <a:srgbClr val="000000"/>
              </a:buClr>
              <a:buFont typeface="Arial"/>
              <a:buChar char="•"/>
            </a:pPr>
            <a:r>
              <a:rPr b="0" lang="ar-SA" sz="3200" spc="-1" strike="noStrike">
                <a:solidFill>
                  <a:srgbClr val="000000"/>
                </a:solidFill>
                <a:uFill>
                  <a:solidFill>
                    <a:srgbClr val="ffffff"/>
                  </a:solidFill>
                </a:uFill>
                <a:latin typeface="Calibri"/>
              </a:rPr>
              <a:t>Seventh Outline Level</a:t>
            </a:r>
            <a:r>
              <a:rPr b="0" lang="ar-SA" sz="3200" spc="-1" strike="noStrike">
                <a:solidFill>
                  <a:srgbClr val="000000"/>
                </a:solidFill>
                <a:uFill>
                  <a:solidFill>
                    <a:srgbClr val="ffffff"/>
                  </a:solidFill>
                </a:uFill>
                <a:latin typeface="Calibri"/>
              </a:rPr>
              <a:t>انقر لتحرير أنماط النص الرئيسي</a:t>
            </a:r>
            <a:endParaRPr b="0" lang="ar-SA" sz="3200" spc="-1" strike="noStrike">
              <a:solidFill>
                <a:srgbClr val="000000"/>
              </a:solidFill>
              <a:uFill>
                <a:solidFill>
                  <a:srgbClr val="ffffff"/>
                </a:solidFill>
              </a:uFill>
              <a:latin typeface="Calibri"/>
            </a:endParaRPr>
          </a:p>
          <a:p>
            <a:pPr lvl="1" marL="743040" indent="-285480" algn="r" rtl="1">
              <a:lnSpc>
                <a:spcPct val="100000"/>
              </a:lnSpc>
              <a:buClr>
                <a:srgbClr val="000000"/>
              </a:buClr>
              <a:buFont typeface="Arial"/>
              <a:buChar char="–"/>
            </a:pPr>
            <a:r>
              <a:rPr b="0" lang="ar-SA" sz="2800" spc="-1" strike="noStrike">
                <a:solidFill>
                  <a:srgbClr val="000000"/>
                </a:solidFill>
                <a:uFill>
                  <a:solidFill>
                    <a:srgbClr val="ffffff"/>
                  </a:solidFill>
                </a:uFill>
                <a:latin typeface="Calibri"/>
              </a:rPr>
              <a:t>المستوى الثاني</a:t>
            </a:r>
            <a:endParaRPr b="0" lang="ar-SA" sz="3200" spc="-1" strike="noStrike">
              <a:solidFill>
                <a:srgbClr val="000000"/>
              </a:solidFill>
              <a:uFill>
                <a:solidFill>
                  <a:srgbClr val="ffffff"/>
                </a:solidFill>
              </a:uFill>
              <a:latin typeface="Calibri"/>
            </a:endParaRPr>
          </a:p>
          <a:p>
            <a:pPr lvl="2" marL="1143000" indent="-228240" algn="r" rtl="1">
              <a:lnSpc>
                <a:spcPct val="100000"/>
              </a:lnSpc>
              <a:buClr>
                <a:srgbClr val="000000"/>
              </a:buClr>
              <a:buFont typeface="Arial"/>
              <a:buChar char="•"/>
            </a:pPr>
            <a:r>
              <a:rPr b="0" lang="ar-SA" sz="2400" spc="-1" strike="noStrike">
                <a:solidFill>
                  <a:srgbClr val="000000"/>
                </a:solidFill>
                <a:uFill>
                  <a:solidFill>
                    <a:srgbClr val="ffffff"/>
                  </a:solidFill>
                </a:uFill>
                <a:latin typeface="Calibri"/>
              </a:rPr>
              <a:t>المستوى الثالث</a:t>
            </a:r>
            <a:endParaRPr b="0" lang="ar-SA" sz="3200" spc="-1" strike="noStrike">
              <a:solidFill>
                <a:srgbClr val="000000"/>
              </a:solidFill>
              <a:uFill>
                <a:solidFill>
                  <a:srgbClr val="ffffff"/>
                </a:solidFill>
              </a:uFill>
              <a:latin typeface="Calibri"/>
            </a:endParaRPr>
          </a:p>
          <a:p>
            <a:pPr lvl="3" marL="1600200" indent="-228240" algn="r" rtl="1">
              <a:lnSpc>
                <a:spcPct val="100000"/>
              </a:lnSpc>
              <a:buClr>
                <a:srgbClr val="000000"/>
              </a:buClr>
              <a:buFont typeface="Arial"/>
              <a:buChar char="–"/>
            </a:pPr>
            <a:r>
              <a:rPr b="0" lang="ar-SA" sz="2000" spc="-1" strike="noStrike">
                <a:solidFill>
                  <a:srgbClr val="000000"/>
                </a:solidFill>
                <a:uFill>
                  <a:solidFill>
                    <a:srgbClr val="ffffff"/>
                  </a:solidFill>
                </a:uFill>
                <a:latin typeface="Calibri"/>
              </a:rPr>
              <a:t>المستوى الرابع</a:t>
            </a:r>
            <a:endParaRPr b="0" lang="ar-SA" sz="3200" spc="-1" strike="noStrike">
              <a:solidFill>
                <a:srgbClr val="000000"/>
              </a:solidFill>
              <a:uFill>
                <a:solidFill>
                  <a:srgbClr val="ffffff"/>
                </a:solidFill>
              </a:uFill>
              <a:latin typeface="Calibri"/>
            </a:endParaRPr>
          </a:p>
          <a:p>
            <a:pPr lvl="4" marL="2057400" indent="-228240" algn="r" rtl="1">
              <a:lnSpc>
                <a:spcPct val="100000"/>
              </a:lnSpc>
              <a:buClr>
                <a:srgbClr val="000000"/>
              </a:buClr>
              <a:buFont typeface="Arial"/>
              <a:buChar char="»"/>
            </a:pPr>
            <a:r>
              <a:rPr b="0" lang="ar-SA" sz="2000" spc="-1" strike="noStrike">
                <a:solidFill>
                  <a:srgbClr val="000000"/>
                </a:solidFill>
                <a:uFill>
                  <a:solidFill>
                    <a:srgbClr val="ffffff"/>
                  </a:solidFill>
                </a:uFill>
                <a:latin typeface="Calibri"/>
              </a:rPr>
              <a:t>المستوى الخامس</a:t>
            </a:r>
            <a:endParaRPr b="0" lang="ar-SA" sz="3200" spc="-1" strike="noStrike">
              <a:solidFill>
                <a:srgbClr val="000000"/>
              </a:solidFill>
              <a:uFill>
                <a:solidFill>
                  <a:srgbClr val="ffffff"/>
                </a:solidFill>
              </a:uFill>
              <a:latin typeface="Calibri"/>
            </a:endParaRPr>
          </a:p>
        </p:txBody>
      </p:sp>
      <p:sp>
        <p:nvSpPr>
          <p:cNvPr id="41" name="PlaceHolder 3"/>
          <p:cNvSpPr>
            <a:spLocks noGrp="1"/>
          </p:cNvSpPr>
          <p:nvPr>
            <p:ph type="dt"/>
          </p:nvPr>
        </p:nvSpPr>
        <p:spPr>
          <a:xfrm>
            <a:off x="6553080" y="6356520"/>
            <a:ext cx="2133360" cy="364680"/>
          </a:xfrm>
          <a:prstGeom prst="rect">
            <a:avLst/>
          </a:prstGeom>
        </p:spPr>
        <p:txBody>
          <a:bodyPr anchor="ctr"/>
          <a:p>
            <a:pPr algn="r" rtl="1">
              <a:lnSpc>
                <a:spcPct val="100000"/>
              </a:lnSpc>
            </a:pPr>
            <a:r>
              <a:rPr b="0" lang="en-US" sz="1200" spc="-1" strike="noStrike">
                <a:solidFill>
                  <a:srgbClr val="8b8b8b"/>
                </a:solidFill>
                <a:uFill>
                  <a:solidFill>
                    <a:srgbClr val="ffffff"/>
                  </a:solidFill>
                </a:uFill>
                <a:latin typeface="Calibri"/>
              </a:rPr>
              <a:t>2/3/18</a:t>
            </a:r>
            <a:endParaRPr b="0" lang="en-US" sz="1400" spc="-1" strike="noStrike">
              <a:solidFill>
                <a:srgbClr val="000000"/>
              </a:solidFill>
              <a:uFill>
                <a:solidFill>
                  <a:srgbClr val="ffffff"/>
                </a:solidFill>
              </a:uFill>
              <a:latin typeface="Times New Roman"/>
            </a:endParaRPr>
          </a:p>
        </p:txBody>
      </p:sp>
      <p:sp>
        <p:nvSpPr>
          <p:cNvPr id="42" name="PlaceHolder 4"/>
          <p:cNvSpPr>
            <a:spLocks noGrp="1"/>
          </p:cNvSpPr>
          <p:nvPr>
            <p:ph type="ftr"/>
          </p:nvPr>
        </p:nvSpPr>
        <p:spPr>
          <a:xfrm>
            <a:off x="3124080" y="6356520"/>
            <a:ext cx="289512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43" name="PlaceHolder 5"/>
          <p:cNvSpPr>
            <a:spLocks noGrp="1"/>
          </p:cNvSpPr>
          <p:nvPr>
            <p:ph type="sldNum"/>
          </p:nvPr>
        </p:nvSpPr>
        <p:spPr>
          <a:xfrm>
            <a:off x="457200" y="6356520"/>
            <a:ext cx="2133360" cy="364680"/>
          </a:xfrm>
          <a:prstGeom prst="rect">
            <a:avLst/>
          </a:prstGeom>
        </p:spPr>
        <p:txBody>
          <a:bodyPr anchor="ctr"/>
          <a:p>
            <a:pPr rtl="1">
              <a:lnSpc>
                <a:spcPct val="100000"/>
              </a:lnSpc>
            </a:pPr>
            <a:fld id="{33B7C04A-617F-4D83-9B39-B3BB03DB3690}"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0" y="6531120"/>
            <a:ext cx="9143640" cy="326160"/>
          </a:xfrm>
          <a:prstGeom prst="rect">
            <a:avLst/>
          </a:prstGeom>
          <a:solidFill>
            <a:srgbClr val="2c3e50"/>
          </a:solidFill>
          <a:ln w="72000">
            <a:noFill/>
          </a:ln>
        </p:spPr>
        <p:style>
          <a:lnRef idx="0"/>
          <a:fillRef idx="0"/>
          <a:effectRef idx="0"/>
          <a:fontRef idx="minor"/>
        </p:style>
      </p:sp>
      <p:sp>
        <p:nvSpPr>
          <p:cNvPr id="79" name="CustomShape 2"/>
          <p:cNvSpPr/>
          <p:nvPr/>
        </p:nvSpPr>
        <p:spPr>
          <a:xfrm>
            <a:off x="0" y="0"/>
            <a:ext cx="9143640" cy="1469160"/>
          </a:xfrm>
          <a:prstGeom prst="rect">
            <a:avLst/>
          </a:prstGeom>
          <a:solidFill>
            <a:srgbClr val="2c3e50"/>
          </a:solidFill>
          <a:ln w="72000">
            <a:noFill/>
          </a:ln>
        </p:spPr>
        <p:style>
          <a:lnRef idx="0"/>
          <a:fillRef idx="0"/>
          <a:effectRef idx="0"/>
          <a:fontRef idx="minor"/>
        </p:style>
      </p:sp>
      <p:sp>
        <p:nvSpPr>
          <p:cNvPr id="80" name="CustomShape 3"/>
          <p:cNvSpPr/>
          <p:nvPr/>
        </p:nvSpPr>
        <p:spPr>
          <a:xfrm>
            <a:off x="8408880" y="6253560"/>
            <a:ext cx="489600" cy="489600"/>
          </a:xfrm>
          <a:prstGeom prst="ellipse">
            <a:avLst/>
          </a:prstGeom>
          <a:solidFill>
            <a:srgbClr val="1abc9c"/>
          </a:solidFill>
          <a:ln w="72000">
            <a:noFill/>
          </a:ln>
        </p:spPr>
        <p:style>
          <a:lnRef idx="0"/>
          <a:fillRef idx="0"/>
          <a:effectRef idx="0"/>
          <a:fontRef idx="minor"/>
        </p:style>
      </p:sp>
      <p:sp>
        <p:nvSpPr>
          <p:cNvPr id="81" name="PlaceHolder 4"/>
          <p:cNvSpPr>
            <a:spLocks noGrp="1"/>
          </p:cNvSpPr>
          <p:nvPr>
            <p:ph type="title"/>
          </p:nvPr>
        </p:nvSpPr>
        <p:spPr>
          <a:xfrm>
            <a:off x="326520" y="273240"/>
            <a:ext cx="8490600" cy="8694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2" name="PlaceHolder 5"/>
          <p:cNvSpPr>
            <a:spLocks noGrp="1"/>
          </p:cNvSpPr>
          <p:nvPr>
            <p:ph type="body"/>
          </p:nvPr>
        </p:nvSpPr>
        <p:spPr>
          <a:xfrm>
            <a:off x="326520" y="1796040"/>
            <a:ext cx="8490600" cy="4571640"/>
          </a:xfrm>
          <a:prstGeom prst="rect">
            <a:avLst/>
          </a:prstGeom>
        </p:spPr>
        <p:txBody>
          <a:bodyPr lIns="0" rIns="0" tIns="0" bIns="0"/>
          <a:p>
            <a:pPr marL="432000" indent="-324000">
              <a:buClr>
                <a:srgbClr val="000000"/>
              </a:buClr>
              <a:buSzPct val="45000"/>
              <a:buFont typeface="Wingdings" charset="2"/>
              <a:buChar char=""/>
            </a:pPr>
            <a:r>
              <a:rPr b="0" lang="en-US" sz="1800" spc="-1" strike="noStrike">
                <a:solidFill>
                  <a:srgbClr val="000000"/>
                </a:solidFill>
                <a:uFill>
                  <a:solidFill>
                    <a:srgbClr val="ffffff"/>
                  </a:solidFill>
                </a:uFill>
                <a:latin typeface="Arial"/>
              </a:rPr>
              <a:t>Click to edit the outline text format</a:t>
            </a:r>
            <a:endParaRPr b="0" lang="en-US"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800" spc="-1" strike="noStrike">
                <a:solidFill>
                  <a:srgbClr val="000000"/>
                </a:solidFill>
                <a:uFill>
                  <a:solidFill>
                    <a:srgbClr val="ffffff"/>
                  </a:solidFill>
                </a:uFill>
                <a:latin typeface="Arial"/>
              </a:rPr>
              <a:t>Second Outline Level</a:t>
            </a:r>
            <a:endParaRPr b="0" lang="en-US"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Fifth Outline Level</a:t>
            </a:r>
            <a:endParaRPr b="0" lang="en-US"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Sixth Outline Level</a:t>
            </a:r>
            <a:endParaRPr b="0" lang="en-US"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Seventh Outline Level</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0" y="6531120"/>
            <a:ext cx="9143640" cy="326160"/>
          </a:xfrm>
          <a:prstGeom prst="rect">
            <a:avLst/>
          </a:prstGeom>
          <a:solidFill>
            <a:srgbClr val="2c3e50"/>
          </a:solidFill>
          <a:ln w="72000">
            <a:noFill/>
          </a:ln>
        </p:spPr>
        <p:style>
          <a:lnRef idx="0"/>
          <a:fillRef idx="0"/>
          <a:effectRef idx="0"/>
          <a:fontRef idx="minor"/>
        </p:style>
      </p:sp>
      <p:sp>
        <p:nvSpPr>
          <p:cNvPr id="118" name="CustomShape 2"/>
          <p:cNvSpPr/>
          <p:nvPr/>
        </p:nvSpPr>
        <p:spPr>
          <a:xfrm>
            <a:off x="0" y="0"/>
            <a:ext cx="9143640" cy="1469160"/>
          </a:xfrm>
          <a:prstGeom prst="rect">
            <a:avLst/>
          </a:prstGeom>
          <a:solidFill>
            <a:srgbClr val="2c3e50"/>
          </a:solidFill>
          <a:ln w="72000">
            <a:noFill/>
          </a:ln>
        </p:spPr>
        <p:style>
          <a:lnRef idx="0"/>
          <a:fillRef idx="0"/>
          <a:effectRef idx="0"/>
          <a:fontRef idx="minor"/>
        </p:style>
      </p:sp>
      <p:sp>
        <p:nvSpPr>
          <p:cNvPr id="119" name="CustomShape 3"/>
          <p:cNvSpPr/>
          <p:nvPr/>
        </p:nvSpPr>
        <p:spPr>
          <a:xfrm>
            <a:off x="8408880" y="6253560"/>
            <a:ext cx="489600" cy="489600"/>
          </a:xfrm>
          <a:prstGeom prst="ellipse">
            <a:avLst/>
          </a:prstGeom>
          <a:solidFill>
            <a:srgbClr val="1abc9c"/>
          </a:solidFill>
          <a:ln w="72000">
            <a:noFill/>
          </a:ln>
        </p:spPr>
        <p:style>
          <a:lnRef idx="0"/>
          <a:fillRef idx="0"/>
          <a:effectRef idx="0"/>
          <a:fontRef idx="minor"/>
        </p:style>
      </p:sp>
      <p:sp>
        <p:nvSpPr>
          <p:cNvPr id="120" name="PlaceHolder 4"/>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121" name="PlaceHolder 5"/>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0" y="6531120"/>
            <a:ext cx="9143640" cy="326160"/>
          </a:xfrm>
          <a:prstGeom prst="rect">
            <a:avLst/>
          </a:prstGeom>
          <a:solidFill>
            <a:srgbClr val="2c3e50"/>
          </a:solidFill>
          <a:ln w="72000">
            <a:noFill/>
          </a:ln>
        </p:spPr>
        <p:style>
          <a:lnRef idx="0"/>
          <a:fillRef idx="0"/>
          <a:effectRef idx="0"/>
          <a:fontRef idx="minor"/>
        </p:style>
      </p:sp>
      <p:sp>
        <p:nvSpPr>
          <p:cNvPr id="157" name="CustomShape 2"/>
          <p:cNvSpPr/>
          <p:nvPr/>
        </p:nvSpPr>
        <p:spPr>
          <a:xfrm>
            <a:off x="0" y="0"/>
            <a:ext cx="9143640" cy="1469160"/>
          </a:xfrm>
          <a:prstGeom prst="rect">
            <a:avLst/>
          </a:prstGeom>
          <a:solidFill>
            <a:srgbClr val="2c3e50"/>
          </a:solidFill>
          <a:ln w="72000">
            <a:noFill/>
          </a:ln>
        </p:spPr>
        <p:style>
          <a:lnRef idx="0"/>
          <a:fillRef idx="0"/>
          <a:effectRef idx="0"/>
          <a:fontRef idx="minor"/>
        </p:style>
      </p:sp>
      <p:sp>
        <p:nvSpPr>
          <p:cNvPr id="158" name="CustomShape 3"/>
          <p:cNvSpPr/>
          <p:nvPr/>
        </p:nvSpPr>
        <p:spPr>
          <a:xfrm>
            <a:off x="8408880" y="6253560"/>
            <a:ext cx="489600" cy="489600"/>
          </a:xfrm>
          <a:prstGeom prst="ellipse">
            <a:avLst/>
          </a:prstGeom>
          <a:solidFill>
            <a:srgbClr val="1abc9c"/>
          </a:solidFill>
          <a:ln w="72000">
            <a:noFill/>
          </a:ln>
        </p:spPr>
        <p:style>
          <a:lnRef idx="0"/>
          <a:fillRef idx="0"/>
          <a:effectRef idx="0"/>
          <a:fontRef idx="minor"/>
        </p:style>
      </p:sp>
      <p:sp>
        <p:nvSpPr>
          <p:cNvPr id="159" name="PlaceHolder 4"/>
          <p:cNvSpPr>
            <a:spLocks noGrp="1"/>
          </p:cNvSpPr>
          <p:nvPr>
            <p:ph type="title"/>
          </p:nvPr>
        </p:nvSpPr>
        <p:spPr>
          <a:xfrm>
            <a:off x="326520" y="273240"/>
            <a:ext cx="8490600" cy="8694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0" name="PlaceHolder 5"/>
          <p:cNvSpPr>
            <a:spLocks noGrp="1"/>
          </p:cNvSpPr>
          <p:nvPr>
            <p:ph type="body"/>
          </p:nvPr>
        </p:nvSpPr>
        <p:spPr>
          <a:xfrm>
            <a:off x="326520" y="1796040"/>
            <a:ext cx="8490600" cy="4571640"/>
          </a:xfrm>
          <a:prstGeom prst="rect">
            <a:avLst/>
          </a:prstGeom>
        </p:spPr>
        <p:txBody>
          <a:bodyPr lIns="0" rIns="0" tIns="0" bIns="0"/>
          <a:p>
            <a:pPr marL="432000" indent="-324000">
              <a:buClr>
                <a:srgbClr val="000000"/>
              </a:buClr>
              <a:buSzPct val="45000"/>
              <a:buFont typeface="Wingdings" charset="2"/>
              <a:buChar char=""/>
            </a:pPr>
            <a:r>
              <a:rPr b="0" lang="en-US" sz="1800" spc="-1" strike="noStrike">
                <a:solidFill>
                  <a:srgbClr val="000000"/>
                </a:solidFill>
                <a:uFill>
                  <a:solidFill>
                    <a:srgbClr val="ffffff"/>
                  </a:solidFill>
                </a:uFill>
                <a:latin typeface="Arial"/>
              </a:rPr>
              <a:t>Click to edit the outline text format</a:t>
            </a:r>
            <a:endParaRPr b="0" lang="en-US"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800" spc="-1" strike="noStrike">
                <a:solidFill>
                  <a:srgbClr val="000000"/>
                </a:solidFill>
                <a:uFill>
                  <a:solidFill>
                    <a:srgbClr val="ffffff"/>
                  </a:solidFill>
                </a:uFill>
                <a:latin typeface="Arial"/>
              </a:rPr>
              <a:t>Second Outline Level</a:t>
            </a:r>
            <a:endParaRPr b="0" lang="en-US"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Fifth Outline Level</a:t>
            </a:r>
            <a:endParaRPr b="0" lang="en-US"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Sixth Outline Level</a:t>
            </a:r>
            <a:endParaRPr b="0" lang="en-US"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Seventh Outline Level</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326520" y="273240"/>
            <a:ext cx="8490600" cy="869400"/>
          </a:xfrm>
          <a:prstGeom prst="rect">
            <a:avLst/>
          </a:prstGeom>
          <a:noFill/>
          <a:ln>
            <a:noFill/>
          </a:ln>
        </p:spPr>
        <p:style>
          <a:lnRef idx="0"/>
          <a:fillRef idx="0"/>
          <a:effectRef idx="0"/>
          <a:fontRef idx="minor"/>
        </p:style>
      </p:sp>
      <p:sp>
        <p:nvSpPr>
          <p:cNvPr id="196" name="CustomShape 2"/>
          <p:cNvSpPr/>
          <p:nvPr/>
        </p:nvSpPr>
        <p:spPr>
          <a:xfrm>
            <a:off x="326520" y="1796040"/>
            <a:ext cx="8490600" cy="4571640"/>
          </a:xfrm>
          <a:prstGeom prst="rect">
            <a:avLst/>
          </a:prstGeom>
          <a:noFill/>
          <a:ln>
            <a:noFill/>
          </a:ln>
        </p:spPr>
        <p:style>
          <a:lnRef idx="0"/>
          <a:fillRef idx="0"/>
          <a:effectRef idx="0"/>
          <a:fontRef idx="minor"/>
        </p:style>
      </p:sp>
      <p:sp>
        <p:nvSpPr>
          <p:cNvPr id="197" name="CustomShape 3"/>
          <p:cNvSpPr/>
          <p:nvPr/>
        </p:nvSpPr>
        <p:spPr>
          <a:xfrm rot="27600">
            <a:off x="-2294280" y="-36360"/>
            <a:ext cx="13713120" cy="6929640"/>
          </a:xfrm>
          <a:prstGeom prst="rect">
            <a:avLst/>
          </a:prstGeom>
          <a:blipFill>
            <a:blip r:embed="rId1"/>
            <a:stretch>
              <a:fillRect/>
            </a:stretch>
          </a:blipFill>
          <a:ln>
            <a:noFill/>
          </a:ln>
        </p:spPr>
        <p:style>
          <a:lnRef idx="0"/>
          <a:fillRef idx="0"/>
          <a:effectRef idx="0"/>
          <a:fontRef idx="minor"/>
        </p:style>
        <p:txBody>
          <a:bodyPr lIns="90000" rIns="90000" tIns="45000" bIns="45000" anchor="ctr"/>
          <a:p>
            <a:pPr algn="ctr">
              <a:lnSpc>
                <a:spcPct val="100000"/>
              </a:lnSpc>
            </a:pPr>
            <a:r>
              <a:rPr b="0" lang="en-US" sz="1800" spc="-1" strike="noStrike">
                <a:solidFill>
                  <a:srgbClr val="000000"/>
                </a:solidFill>
                <a:uFill>
                  <a:solidFill>
                    <a:srgbClr val="ffffff"/>
                  </a:solidFill>
                </a:uFill>
                <a:latin typeface="Arial"/>
              </a:rPr>
              <a:t>`</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685800" y="4091760"/>
            <a:ext cx="7771680" cy="947880"/>
          </a:xfrm>
          <a:prstGeom prst="rect">
            <a:avLst/>
          </a:prstGeom>
          <a:noFill/>
          <a:ln>
            <a:noFill/>
          </a:ln>
        </p:spPr>
        <p:style>
          <a:lnRef idx="0"/>
          <a:fillRef idx="0"/>
          <a:effectRef idx="0"/>
          <a:fontRef idx="minor"/>
        </p:style>
        <p:txBody>
          <a:bodyPr lIns="0" rIns="0" tIns="0" bIns="0" anchor="ctr"/>
          <a:p>
            <a:r>
              <a:rPr b="1" lang="en-US" sz="3600" spc="-1" strike="noStrike">
                <a:solidFill>
                  <a:srgbClr val="111111"/>
                </a:solidFill>
                <a:uFill>
                  <a:solidFill>
                    <a:srgbClr val="ffffff"/>
                  </a:solidFill>
                </a:uFill>
                <a:latin typeface="Source Sans Pro Black"/>
              </a:rPr>
              <a:t>HMG Policies And Labor Law</a:t>
            </a:r>
            <a:endParaRPr b="0" lang="en-US" sz="1800" spc="-1" strike="noStrike">
              <a:solidFill>
                <a:srgbClr val="000000"/>
              </a:solidFill>
              <a:uFill>
                <a:solidFill>
                  <a:srgbClr val="ffffff"/>
                </a:solidFill>
              </a:uFill>
              <a:latin typeface="Arial"/>
            </a:endParaRPr>
          </a:p>
          <a:p>
            <a:pPr algn="ctr">
              <a:lnSpc>
                <a:spcPct val="100000"/>
              </a:lnSpc>
            </a:pPr>
            <a:r>
              <a:rPr b="1" lang="en-US" sz="2200" spc="-1" strike="noStrike">
                <a:solidFill>
                  <a:srgbClr val="111111"/>
                </a:solidFill>
                <a:uFill>
                  <a:solidFill>
                    <a:srgbClr val="ffffff"/>
                  </a:solidFill>
                </a:uFill>
                <a:latin typeface="Source Sans Pro Black"/>
              </a:rPr>
              <a:t>Ahmed Alrauji</a:t>
            </a:r>
            <a:endParaRPr b="0" lang="en-US" sz="1800" spc="-1" strike="noStrike">
              <a:solidFill>
                <a:srgbClr val="000000"/>
              </a:solidFill>
              <a:uFill>
                <a:solidFill>
                  <a:srgbClr val="ffffff"/>
                </a:solidFill>
              </a:uFill>
              <a:latin typeface="Arial"/>
            </a:endParaRPr>
          </a:p>
        </p:txBody>
      </p:sp>
      <p:pic>
        <p:nvPicPr>
          <p:cNvPr id="199" name="" descr=""/>
          <p:cNvPicPr/>
          <p:nvPr/>
        </p:nvPicPr>
        <p:blipFill>
          <a:blip r:embed="rId1"/>
          <a:stretch/>
        </p:blipFill>
        <p:spPr>
          <a:xfrm rot="19800">
            <a:off x="1834920" y="-110880"/>
            <a:ext cx="5016240" cy="232560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685800" y="1899000"/>
            <a:ext cx="7771680" cy="1932480"/>
          </a:xfrm>
          <a:prstGeom prst="rect">
            <a:avLst/>
          </a:prstGeom>
          <a:noFill/>
          <a:ln>
            <a:noFill/>
          </a:ln>
        </p:spPr>
        <p:style>
          <a:lnRef idx="0"/>
          <a:fillRef idx="0"/>
          <a:effectRef idx="0"/>
          <a:fontRef idx="minor"/>
        </p:style>
        <p:txBody>
          <a:bodyPr lIns="0" rIns="0" tIns="0" bIns="0" anchor="ctr"/>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p:txBody>
      </p:sp>
      <p:sp>
        <p:nvSpPr>
          <p:cNvPr id="201" name="CustomShape 2"/>
          <p:cNvSpPr/>
          <p:nvPr/>
        </p:nvSpPr>
        <p:spPr>
          <a:xfrm>
            <a:off x="366120" y="2423520"/>
            <a:ext cx="8228880" cy="3976920"/>
          </a:xfrm>
          <a:prstGeom prst="rect">
            <a:avLst/>
          </a:prstGeom>
          <a:noFill/>
          <a:ln>
            <a:noFill/>
          </a:ln>
        </p:spPr>
        <p:style>
          <a:lnRef idx="0"/>
          <a:fillRef idx="0"/>
          <a:effectRef idx="0"/>
          <a:fontRef idx="minor"/>
        </p:style>
        <p:txBody>
          <a:bodyPr lIns="0" rIns="0" tIns="0" bIns="0"/>
          <a:p>
            <a:pPr algn="ctr">
              <a:lnSpc>
                <a:spcPct val="100000"/>
              </a:lnSpc>
            </a:pPr>
            <a:r>
              <a:rPr b="1" lang="en-US" sz="4000" spc="-1" strike="noStrike">
                <a:solidFill>
                  <a:srgbClr val="111111"/>
                </a:solidFill>
                <a:uFill>
                  <a:solidFill>
                    <a:srgbClr val="ffffff"/>
                  </a:solidFill>
                </a:uFill>
                <a:latin typeface="Source Sans Pro Semibold"/>
              </a:rPr>
              <a:t>HMG Policies And Labor Law</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nSpc>
                <a:spcPct val="100000"/>
              </a:lnSpc>
            </a:pPr>
            <a:r>
              <a:rPr b="1" lang="en-US" sz="1100" spc="-1" strike="noStrike">
                <a:solidFill>
                  <a:srgbClr val="111111"/>
                </a:solidFill>
                <a:uFill>
                  <a:solidFill>
                    <a:srgbClr val="ffffff"/>
                  </a:solidFill>
                </a:uFill>
                <a:latin typeface="Source Sans Pro Semibold"/>
              </a:rPr>
              <a:t>Made by                                                </a:t>
            </a:r>
            <a:r>
              <a:rPr b="1" lang="en-US" sz="2600" spc="-1" strike="noStrike">
                <a:solidFill>
                  <a:srgbClr val="111111"/>
                </a:solidFill>
                <a:uFill>
                  <a:solidFill>
                    <a:srgbClr val="ffffff"/>
                  </a:solidFill>
                </a:uFill>
                <a:latin typeface="Source Sans Pro Semibold"/>
              </a:rPr>
              <a:t>Ahmed Alrauji</a:t>
            </a:r>
            <a:endParaRPr b="0" lang="en-US" sz="1800" spc="-1" strike="noStrike">
              <a:solidFill>
                <a:srgbClr val="000000"/>
              </a:solidFill>
              <a:uFill>
                <a:solidFill>
                  <a:srgbClr val="ffffff"/>
                </a:solidFill>
              </a:uFill>
              <a:latin typeface="Arial"/>
            </a:endParaRPr>
          </a:p>
        </p:txBody>
      </p:sp>
      <p:pic>
        <p:nvPicPr>
          <p:cNvPr id="202" name="" descr=""/>
          <p:cNvPicPr/>
          <p:nvPr/>
        </p:nvPicPr>
        <p:blipFill>
          <a:blip r:embed="rId1"/>
          <a:stretch/>
        </p:blipFill>
        <p:spPr>
          <a:xfrm>
            <a:off x="5760" y="-27360"/>
            <a:ext cx="1490040" cy="1490040"/>
          </a:xfrm>
          <a:prstGeom prst="rect">
            <a:avLst/>
          </a:prstGeom>
          <a:ln>
            <a:noFill/>
          </a:ln>
        </p:spPr>
      </p:pic>
      <p:sp>
        <p:nvSpPr>
          <p:cNvPr id="203" name="CustomShape 3"/>
          <p:cNvSpPr/>
          <p:nvPr/>
        </p:nvSpPr>
        <p:spPr>
          <a:xfrm>
            <a:off x="1609200" y="479520"/>
            <a:ext cx="5964120" cy="821880"/>
          </a:xfrm>
          <a:prstGeom prst="rect">
            <a:avLst/>
          </a:prstGeom>
          <a:noFill/>
          <a:ln>
            <a:noFill/>
          </a:ln>
        </p:spPr>
        <p:style>
          <a:lnRef idx="0"/>
          <a:fillRef idx="0"/>
          <a:effectRef idx="0"/>
          <a:fontRef idx="minor"/>
        </p:style>
        <p:txBody>
          <a:bodyPr lIns="90000" rIns="90000" tIns="45000" bIns="45000"/>
          <a:p>
            <a:pPr>
              <a:lnSpc>
                <a:spcPct val="100000"/>
              </a:lnSpc>
            </a:pPr>
            <a:r>
              <a:rPr b="1" lang="en-US" sz="2200" spc="-1" strike="noStrike">
                <a:solidFill>
                  <a:srgbClr val="ffffff"/>
                </a:solidFill>
                <a:uFill>
                  <a:solidFill>
                    <a:srgbClr val="ffffff"/>
                  </a:solidFill>
                </a:uFill>
                <a:latin typeface="Arial"/>
              </a:rPr>
              <a:t>DR SULAIMAN AL HABIB MEDICAL GROUP</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146</TotalTime>
  <Application>LibreOffice/5.1.6.2$Linux_X86_64 LibreOffice_project/10m0$Build-2</Application>
  <Words>653</Words>
  <Paragraphs>79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2015-04-27T02:33:14Z</dcterms:created>
  <dc:creator>Ahmad SQ</dc:creator>
  <dc:description/>
  <dc:language>en-US</dc:language>
  <cp:lastModifiedBy/>
  <dcterms:modified xsi:type="dcterms:W3CDTF">2018-02-03T12:56:24Z</dcterms:modified>
  <cp:revision>48</cp:revision>
  <dc:subject/>
  <dc:title>وزارة التعليم العالي جامعة سلمان بن عبد العزيز  كلية ادارة الاعمال في حوطة بني تميم     عرض تقديمي لمشروع التخرج تحسين الموقع الالكتروني لبلدية حوطة بني تميم   اسم الطالب رقم الطالب المشرف : الدكتور اسلام طعامنه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عرض على الشاشة (3:4)‏</vt:lpwstr>
  </property>
  <property fmtid="{D5CDD505-2E9C-101B-9397-08002B2CF9AE}" pid="9" name="ScaleCrop">
    <vt:bool>0</vt:bool>
  </property>
  <property fmtid="{D5CDD505-2E9C-101B-9397-08002B2CF9AE}" pid="10" name="ShareDoc">
    <vt:bool>0</vt:bool>
  </property>
  <property fmtid="{D5CDD505-2E9C-101B-9397-08002B2CF9AE}" pid="11" name="Slides">
    <vt:i4>15</vt:i4>
  </property>
</Properties>
</file>