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475F48-BF14-4686-C6F9-6EE1751C0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740BAE-6974-B4F3-A0C8-A7B4511B5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20A849-FDAB-924F-0812-EF424207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E9BD-99E0-42AD-B22F-DD3D11336B0F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0F6DAB-0971-11B9-75B3-496A09F6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7E9B1E-29A7-185A-D7EC-B643F85F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3402-E441-4ADB-8099-D7DC345BC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42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63365-5854-5EAF-F392-7A8D99ED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8A7316-5B14-82E3-1A41-E7FC38E84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267E59-C26E-DB0B-E11A-BFEE0A21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E9BD-99E0-42AD-B22F-DD3D11336B0F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EF11A5-A0BE-67A9-1503-A9A20EB9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73F38D-2216-D0A9-AD38-72FD4A3E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3402-E441-4ADB-8099-D7DC345BC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94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8B57BF-730E-7541-E3D2-C3F15F2A0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2CD003-4536-3AB8-5979-06186FB4B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1DE2F-8449-0237-E9BB-C6E65B96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E9BD-99E0-42AD-B22F-DD3D11336B0F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E6AF02-254F-6601-1E3B-5ED776FF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A7435-83A3-F9A9-6E82-3CE6C296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3402-E441-4ADB-8099-D7DC345BC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38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73969-275D-7510-600D-323BB7CF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DC84EC-0262-EB3B-D73F-BA6FFE29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1F7FEC-611B-2463-A002-1F40F6C7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E9BD-99E0-42AD-B22F-DD3D11336B0F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12879A-DDCE-8E26-D986-5E52BFAA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375CDC-E296-7414-7041-716C9EA3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3402-E441-4ADB-8099-D7DC345BC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70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1C7214-AB5E-FB5D-70AF-C498DF6F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4DE8D8-9D08-F89A-79C3-5319E4490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94CD24-81F7-16FB-0BA7-353D95B3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E9BD-99E0-42AD-B22F-DD3D11336B0F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A2EB4D-EDA8-C8B8-E926-A744155C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3587C3-26B9-EA25-97A7-BA464A8C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3402-E441-4ADB-8099-D7DC345BC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46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95D3C-388B-21FE-A5D1-0BC23DB3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2E68A5-78D4-92FC-D76D-A86794660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A26EC3-CE9A-D6F3-A09A-BC1689189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E33D99-FD52-7247-E0FF-9FDE1125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E9BD-99E0-42AD-B22F-DD3D11336B0F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7F307A-5C1C-BD5F-33CA-53E98372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001B8A-D31E-EF5A-7693-42F9AEA8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3402-E441-4ADB-8099-D7DC345BC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0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B18F5-6EAF-0DF0-5196-F9253D9F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955138-F463-0449-59A5-FE1E9EA9C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02DC3C-45A4-CDE1-F63A-172829887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F3CCC8-FD58-FFB9-72B8-7297123C0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BF02703-D3AA-C985-DF85-A0B4A15F5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18A0BD1-B1A2-71C3-7C8C-E89D9379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E9BD-99E0-42AD-B22F-DD3D11336B0F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3A85B2-A8B3-E372-6413-6AE84F5D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D9EFF9-9238-A9AF-5450-87D91031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3402-E441-4ADB-8099-D7DC345BC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52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08114-6119-90E9-23F7-C7BA3842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39D530-2737-477D-EE04-0A8898B3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E9BD-99E0-42AD-B22F-DD3D11336B0F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BF39AD-552C-EDC7-58B2-E66CA26C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7B8EB7-6090-FFB9-F403-7485DD7A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3402-E441-4ADB-8099-D7DC345BC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34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38D793-0BA8-BC13-66C2-28CB2259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E9BD-99E0-42AD-B22F-DD3D11336B0F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65594C-799E-72F0-F43A-86A5A4AE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61DD99-7224-55A2-7FA9-277FDF5D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3402-E441-4ADB-8099-D7DC345BC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17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4F3887-E485-7C74-675A-309A6794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B02A9B-DEF5-B990-9115-494EE2E44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2B674A-C452-FCC8-56B5-CC57E6894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468871-746F-F0ED-6F1D-B6F4F9B6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E9BD-99E0-42AD-B22F-DD3D11336B0F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9CEC3B-AD61-ED2E-5130-25895847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E00345-9212-E924-36A0-546023F8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3402-E441-4ADB-8099-D7DC345BC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3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8D560F-704F-4884-2F6A-3C0E2603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A514A1-04CD-FD82-7D83-EEE514304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C8786A-7C8B-A339-5B94-FB943E896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922F61-883E-A851-8749-04FCB56B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E9BD-99E0-42AD-B22F-DD3D11336B0F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512E54-41A5-4CF7-10F5-8843481C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5C65CA-6C1C-3429-3879-892B0F18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43402-E441-4ADB-8099-D7DC345BC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8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3BC6599-A3FF-97DB-559A-C90607F8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532919-00D7-5757-338D-B444E38F5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C1BBFC-E1AF-F858-EA90-08CDC2925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DE9BD-99E0-42AD-B22F-DD3D11336B0F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21F86C-AF6B-DCD4-A3A4-D2BBBEA0A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BD799C-FBDB-5655-B528-5E8BF8F23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43402-E441-4ADB-8099-D7DC345BC8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51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C499B2-478B-402A-E8CC-C2B9C4F7A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AI map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364BB4-E3F8-5274-1FCA-89FFE21CB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5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CFF692D-5FE7-6889-CFBE-B5FCA1A2B1BE}"/>
              </a:ext>
            </a:extLst>
          </p:cNvPr>
          <p:cNvGrpSpPr/>
          <p:nvPr/>
        </p:nvGrpSpPr>
        <p:grpSpPr>
          <a:xfrm>
            <a:off x="1788160" y="72628"/>
            <a:ext cx="8453120" cy="6458744"/>
            <a:chOff x="1788160" y="72628"/>
            <a:chExt cx="8453120" cy="6458744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8BCEB8A4-0C1F-207B-19CF-B0C885D727C8}"/>
                </a:ext>
              </a:extLst>
            </p:cNvPr>
            <p:cNvSpPr/>
            <p:nvPr/>
          </p:nvSpPr>
          <p:spPr>
            <a:xfrm>
              <a:off x="1788160" y="72628"/>
              <a:ext cx="8453120" cy="64587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17D27732-CA92-4633-9168-AC1DC540BB0C}"/>
                </a:ext>
              </a:extLst>
            </p:cNvPr>
            <p:cNvGrpSpPr/>
            <p:nvPr/>
          </p:nvGrpSpPr>
          <p:grpSpPr>
            <a:xfrm>
              <a:off x="1869440" y="199628"/>
              <a:ext cx="8162945" cy="6274078"/>
              <a:chOff x="1869440" y="199628"/>
              <a:chExt cx="8162945" cy="6274078"/>
            </a:xfrm>
          </p:grpSpPr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C91EF576-7491-A3F0-4B32-A05340ECD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3360" y="3159760"/>
                <a:ext cx="654304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CF7032D6-9A60-0329-3FE7-80D9B63124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4720" y="568960"/>
                <a:ext cx="0" cy="546608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FEB1B00-334F-33F2-B4F3-E020AF6E2115}"/>
                  </a:ext>
                </a:extLst>
              </p:cNvPr>
              <p:cNvSpPr txBox="1"/>
              <p:nvPr/>
            </p:nvSpPr>
            <p:spPr>
              <a:xfrm>
                <a:off x="1882616" y="1755423"/>
                <a:ext cx="738664" cy="2862322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kumimoji="1" lang="ja-JP" altLang="en-US" dirty="0"/>
                  <a:t>ドメイン知識</a:t>
                </a:r>
                <a:endParaRPr kumimoji="1" lang="en-US" altLang="ja-JP" dirty="0"/>
              </a:p>
              <a:p>
                <a:r>
                  <a:rPr kumimoji="1" lang="ja-JP" altLang="en-US" dirty="0"/>
                  <a:t>（解析学・制御工学以外）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C579224-C7BE-18DB-7866-C1D81F077C35}"/>
                  </a:ext>
                </a:extLst>
              </p:cNvPr>
              <p:cNvSpPr txBox="1"/>
              <p:nvPr/>
            </p:nvSpPr>
            <p:spPr>
              <a:xfrm>
                <a:off x="9570720" y="2536512"/>
                <a:ext cx="461665" cy="124649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kumimoji="1" lang="ja-JP" altLang="en-US" dirty="0"/>
                  <a:t>一般化関数</a:t>
                </a: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56C030C-2AF4-6AD1-1534-5E7F36240D38}"/>
                  </a:ext>
                </a:extLst>
              </p:cNvPr>
              <p:cNvSpPr txBox="1"/>
              <p:nvPr/>
            </p:nvSpPr>
            <p:spPr>
              <a:xfrm>
                <a:off x="4893801" y="199628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パラメータ数が多い</a:t>
                </a: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90FE2F6-B9DF-2F5E-4039-8FFFE5CD6A91}"/>
                  </a:ext>
                </a:extLst>
              </p:cNvPr>
              <p:cNvSpPr txBox="1"/>
              <p:nvPr/>
            </p:nvSpPr>
            <p:spPr>
              <a:xfrm>
                <a:off x="4893801" y="6104374"/>
                <a:ext cx="2492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パラメータ数が少ない</a:t>
                </a:r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1B0AC291-BA6B-2351-8722-6F1189F06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7680" y="1280160"/>
                <a:ext cx="5608320" cy="392176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3DFEC90-9BE3-D73B-37E0-D14CBC52770A}"/>
                  </a:ext>
                </a:extLst>
              </p:cNvPr>
              <p:cNvSpPr txBox="1"/>
              <p:nvPr/>
            </p:nvSpPr>
            <p:spPr>
              <a:xfrm>
                <a:off x="7843857" y="863600"/>
                <a:ext cx="2031325" cy="369332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ブラックボックス</a:t>
                </a: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6835E47-7F60-0C62-3537-41C1F602DEE5}"/>
                  </a:ext>
                </a:extLst>
              </p:cNvPr>
              <p:cNvSpPr txBox="1"/>
              <p:nvPr/>
            </p:nvSpPr>
            <p:spPr>
              <a:xfrm>
                <a:off x="1869440" y="5249148"/>
                <a:ext cx="2031325" cy="369332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ホワイト</a:t>
                </a:r>
                <a:r>
                  <a:rPr kumimoji="1" lang="ja-JP" altLang="en-US" dirty="0"/>
                  <a:t>ボックス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320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CFF692D-5FE7-6889-CFBE-B5FCA1A2B1BE}"/>
              </a:ext>
            </a:extLst>
          </p:cNvPr>
          <p:cNvGrpSpPr/>
          <p:nvPr/>
        </p:nvGrpSpPr>
        <p:grpSpPr>
          <a:xfrm>
            <a:off x="1788160" y="72628"/>
            <a:ext cx="8453120" cy="6458744"/>
            <a:chOff x="1788160" y="72628"/>
            <a:chExt cx="8453120" cy="6458744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8BCEB8A4-0C1F-207B-19CF-B0C885D727C8}"/>
                </a:ext>
              </a:extLst>
            </p:cNvPr>
            <p:cNvSpPr/>
            <p:nvPr/>
          </p:nvSpPr>
          <p:spPr>
            <a:xfrm>
              <a:off x="1788160" y="72628"/>
              <a:ext cx="8453120" cy="64587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17D27732-CA92-4633-9168-AC1DC540BB0C}"/>
                </a:ext>
              </a:extLst>
            </p:cNvPr>
            <p:cNvGrpSpPr/>
            <p:nvPr/>
          </p:nvGrpSpPr>
          <p:grpSpPr>
            <a:xfrm>
              <a:off x="1942068" y="199628"/>
              <a:ext cx="8090317" cy="6261615"/>
              <a:chOff x="1942068" y="199628"/>
              <a:chExt cx="8090317" cy="6261615"/>
            </a:xfrm>
          </p:grpSpPr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C91EF576-7491-A3F0-4B32-A05340ECD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3360" y="3159760"/>
                <a:ext cx="654304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CF7032D6-9A60-0329-3FE7-80D9B63124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4720" y="568960"/>
                <a:ext cx="0" cy="546608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FEB1B00-334F-33F2-B4F3-E020AF6E2115}"/>
                  </a:ext>
                </a:extLst>
              </p:cNvPr>
              <p:cNvSpPr txBox="1"/>
              <p:nvPr/>
            </p:nvSpPr>
            <p:spPr>
              <a:xfrm>
                <a:off x="1942068" y="1113980"/>
                <a:ext cx="738664" cy="414151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ja-JP" dirty="0"/>
                  <a:t>Domain knowledge</a:t>
                </a:r>
              </a:p>
              <a:p>
                <a:r>
                  <a:rPr kumimoji="1" lang="ja-JP" altLang="en-US" dirty="0"/>
                  <a:t>（</a:t>
                </a:r>
                <a:r>
                  <a:rPr kumimoji="1" lang="en-US" altLang="ja-JP" dirty="0"/>
                  <a:t>other than Analysis</a:t>
                </a:r>
                <a:r>
                  <a:rPr kumimoji="1" lang="ja-JP" altLang="en-US" dirty="0"/>
                  <a:t>・</a:t>
                </a:r>
                <a:r>
                  <a:rPr kumimoji="1" lang="en-US" altLang="ja-JP" dirty="0"/>
                  <a:t>Control Eng.</a:t>
                </a:r>
                <a:r>
                  <a:rPr kumimoji="1" lang="ja-JP" altLang="en-US" dirty="0"/>
                  <a:t>）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C579224-C7BE-18DB-7866-C1D81F077C35}"/>
                  </a:ext>
                </a:extLst>
              </p:cNvPr>
              <p:cNvSpPr txBox="1"/>
              <p:nvPr/>
            </p:nvSpPr>
            <p:spPr>
              <a:xfrm>
                <a:off x="9570720" y="2536512"/>
                <a:ext cx="461665" cy="1865254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kumimoji="1" lang="en-US" altLang="ja-JP" dirty="0"/>
                  <a:t>General function</a:t>
                </a:r>
                <a:endParaRPr kumimoji="1" lang="ja-JP" altLang="en-US" dirty="0"/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56C030C-2AF4-6AD1-1534-5E7F36240D38}"/>
                  </a:ext>
                </a:extLst>
              </p:cNvPr>
              <p:cNvSpPr txBox="1"/>
              <p:nvPr/>
            </p:nvSpPr>
            <p:spPr>
              <a:xfrm>
                <a:off x="4989438" y="199628"/>
                <a:ext cx="2050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Many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parameters</a:t>
                </a:r>
                <a:endParaRPr kumimoji="1" lang="ja-JP" altLang="en-US" dirty="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90FE2F6-B9DF-2F5E-4039-8FFFE5CD6A91}"/>
                  </a:ext>
                </a:extLst>
              </p:cNvPr>
              <p:cNvSpPr txBox="1"/>
              <p:nvPr/>
            </p:nvSpPr>
            <p:spPr>
              <a:xfrm>
                <a:off x="5059169" y="6091911"/>
                <a:ext cx="1911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Few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parameters</a:t>
                </a:r>
                <a:endParaRPr kumimoji="1" lang="ja-JP" altLang="en-US" dirty="0"/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1B0AC291-BA6B-2351-8722-6F1189F06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7680" y="1280160"/>
                <a:ext cx="5608320" cy="392176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3DFEC90-9BE3-D73B-37E0-D14CBC52770A}"/>
                  </a:ext>
                </a:extLst>
              </p:cNvPr>
              <p:cNvSpPr txBox="1"/>
              <p:nvPr/>
            </p:nvSpPr>
            <p:spPr>
              <a:xfrm>
                <a:off x="8082606" y="863600"/>
                <a:ext cx="1213794" cy="369332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Black box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6835E47-7F60-0C62-3537-41C1F602DEE5}"/>
                  </a:ext>
                </a:extLst>
              </p:cNvPr>
              <p:cNvSpPr txBox="1"/>
              <p:nvPr/>
            </p:nvSpPr>
            <p:spPr>
              <a:xfrm>
                <a:off x="2251948" y="5309076"/>
                <a:ext cx="1247457" cy="369332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White box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782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42</Words>
  <Application>Microsoft Office PowerPoint</Application>
  <PresentationFormat>ワイド画面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AI map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安原 航</dc:creator>
  <cp:lastModifiedBy>安原 航</cp:lastModifiedBy>
  <cp:revision>7</cp:revision>
  <dcterms:created xsi:type="dcterms:W3CDTF">2023-01-12T06:25:48Z</dcterms:created>
  <dcterms:modified xsi:type="dcterms:W3CDTF">2023-02-04T01:33:00Z</dcterms:modified>
</cp:coreProperties>
</file>