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My Presentation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45920"/>
            <a:ext cx="132588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800">
                <a:solidFill>
                  <a:srgbClr val="FFFFFF"/>
                </a:solidFill>
                <a:latin typeface="Calibri"/>
              </a:rPr>
              <a:t>Welcome to this presentation.</a:t>
            </a:r>
          </a:p>
          <a:p>
            <a:pPr algn="l"/>
            <a:r>
              <a:rPr sz="1800">
                <a:solidFill>
                  <a:srgbClr val="FFFFFF"/>
                </a:solidFill>
                <a:latin typeface="Calibri"/>
              </a:rPr>
              <a:t>This slide introduces the main topic.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Key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45920"/>
            <a:ext cx="132588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800">
                <a:solidFill>
                  <a:srgbClr val="FFFFFF"/>
                </a:solidFill>
                <a:latin typeface="Calibri"/>
              </a:rPr>
              <a:t>Concept 1: Explanation.</a:t>
            </a:r>
          </a:p>
          <a:p>
            <a:pPr algn="l"/>
            <a:r>
              <a:rPr sz="1800">
                <a:solidFill>
                  <a:srgbClr val="FFFFFF"/>
                </a:solidFill>
                <a:latin typeface="Calibri"/>
              </a:rPr>
              <a:t>Concept 2: Further details.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