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FindItBack – Lost &amp; Found AI-Powered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Team No: 9 | Open Innovation Theme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Build an AI-based campus Lost &amp; Found app that allows students to post items with metadata and photos.</a:t>
            </a:r>
          </a:p>
          <a:p>
            <a:pPr/>
            <a:r>
              <a:t>Use image recognition to automatically match lost and found items based on visual similarity.</a:t>
            </a:r>
          </a:p>
          <a:p>
            <a:pPr/>
            <a:r>
              <a:t>Enable contact between uploader and finder to return items quickly.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FindItBack is a smart Lost &amp; Found app that helps students report and recover items on campus.</a:t>
            </a:r>
          </a:p>
          <a:p>
            <a:pPr/>
            <a:r>
              <a:t>Users upload item images and details like name, place, and date.</a:t>
            </a:r>
          </a:p>
          <a:p>
            <a:pPr/>
            <a:r>
              <a:t>Image matching is done using MobileNetV2 and cosine similarity.</a:t>
            </a:r>
          </a:p>
          <a:p>
            <a:pPr/>
            <a:r>
              <a:t>Top 3 similar items are shown with uploader details for contact.</a:t>
            </a:r>
          </a:p>
          <a:p>
            <a:pPr/>
            <a:r>
              <a:t>A simple UI via Streamlit allows search, upload, and gallery view.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Implemented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🖼️ Image Upload with metadata (name, place, date, uploader contact)</a:t>
            </a:r>
          </a:p>
          <a:p>
            <a:pPr/>
            <a:r>
              <a:t>🤖 AI Matching using MobileNetV2 + cosine similarity</a:t>
            </a:r>
          </a:p>
          <a:p>
            <a:pPr/>
            <a:r>
              <a:t>🔎 Smart search by name, place, or item ID</a:t>
            </a:r>
          </a:p>
          <a:p>
            <a:pPr/>
            <a:r>
              <a:t>📈 Shows top 3 matches with uploader details</a:t>
            </a:r>
          </a:p>
          <a:p>
            <a:pPr/>
            <a:r>
              <a:t>🖼️ Gallery of Lost and Found items</a:t>
            </a:r>
          </a:p>
          <a:p>
            <a:pPr/>
            <a:r>
              <a:t>📂 Metadata stored in JSON format</a:t>
            </a:r>
          </a:p>
          <a:p>
            <a:pPr/>
            <a:r>
              <a:t>🔐 Robust error handling for missing files or old data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Streamlit – Frontend web interface</a:t>
            </a:r>
          </a:p>
          <a:p>
            <a:pPr/>
            <a:r>
              <a:t>TensorFlow + MobileNetV2 – Feature extraction</a:t>
            </a:r>
          </a:p>
          <a:p>
            <a:pPr/>
            <a:r>
              <a:t>scikit-learn – Similarity computation</a:t>
            </a:r>
          </a:p>
          <a:p>
            <a:pPr/>
            <a:r>
              <a:t>Pillow – Image processing</a:t>
            </a:r>
          </a:p>
          <a:p>
            <a:pPr/>
            <a:r>
              <a:t>uuid – Unique ID generation</a:t>
            </a:r>
          </a:p>
          <a:p>
            <a:pPr/>
            <a:r>
              <a:t>JSON – Metadata storage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Working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1. Upload image &amp; metadata (name, place, date, contact)</a:t>
            </a:r>
          </a:p>
          <a:p>
            <a:pPr/>
            <a:r>
              <a:t>2. Save image to 'lost' or 'found' folder</a:t>
            </a:r>
          </a:p>
          <a:p>
            <a:pPr/>
            <a:r>
              <a:t>3. Extract image embedding using MobileNetV2</a:t>
            </a:r>
          </a:p>
          <a:p>
            <a:pPr/>
            <a:r>
              <a:t>4. Calculate cosine similarity with opposite folder images</a:t>
            </a:r>
          </a:p>
          <a:p>
            <a:pPr/>
            <a:r>
              <a:t>5. Show top 3 matches with uploader info</a:t>
            </a:r>
          </a:p>
          <a:p>
            <a:pPr/>
            <a:r>
              <a:t>6. Allow searching from all posts by text</a:t>
            </a:r>
          </a:p>
          <a:p>
            <a:pPr/>
            <a:r>
              <a:t>7. Display image galleries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Successfully built an end-to-end Streamlit app with smart matching logic.</a:t>
            </a:r>
          </a:p>
          <a:p>
            <a:pPr/>
            <a:r>
              <a:t>Tested with multiple images and verified accurate match suggestions.</a:t>
            </a:r>
          </a:p>
          <a:p>
            <a:pPr/>
            <a:r>
              <a:t>System is scalable, useful, and easy to deploy on campus networks.</a:t>
            </a:r>
          </a:p>
          <a:p>
            <a:pPr/>
            <a:r>
              <a:t>Can be extended to include QR-based lookup and notifications.</a:t>
            </a:r>
          </a:p>
          <a:p>
            <a:pPr/>
            <a:r>
              <a:t>Encourages civic responsibility among students.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