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2"/>
  </p:notesMasterIdLst>
  <p:sldIdLst>
    <p:sldId id="256" r:id="rId2"/>
    <p:sldId id="317" r:id="rId3"/>
    <p:sldId id="297" r:id="rId4"/>
    <p:sldId id="318" r:id="rId5"/>
    <p:sldId id="299" r:id="rId6"/>
    <p:sldId id="319" r:id="rId7"/>
    <p:sldId id="258" r:id="rId8"/>
    <p:sldId id="260" r:id="rId9"/>
    <p:sldId id="301" r:id="rId10"/>
    <p:sldId id="302" r:id="rId11"/>
    <p:sldId id="304" r:id="rId12"/>
    <p:sldId id="305" r:id="rId13"/>
    <p:sldId id="306" r:id="rId14"/>
    <p:sldId id="308" r:id="rId15"/>
    <p:sldId id="307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03" r:id="rId24"/>
    <p:sldId id="316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2" r:id="rId37"/>
    <p:sldId id="335" r:id="rId38"/>
    <p:sldId id="333" r:id="rId39"/>
    <p:sldId id="334" r:id="rId40"/>
    <p:sldId id="331" r:id="rId41"/>
  </p:sldIdLst>
  <p:sldSz cx="9144000" cy="5143500" type="screen16x9"/>
  <p:notesSz cx="6858000" cy="9144000"/>
  <p:embeddedFontLs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Nunito Light" pitchFamily="2" charset="0"/>
      <p:regular r:id="rId47"/>
      <p:italic r:id="rId48"/>
    </p:embeddedFont>
    <p:embeddedFont>
      <p:font typeface="Outfit ExtraBold" panose="020B0604020202020204" charset="0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AFDC4-AA73-4D38-A623-5F76FB1E9195}">
  <a:tblStyle styleId="{FBEAFDC4-AA73-4D38-A623-5F76FB1E9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1789BC-AAF4-48BD-ACB9-2D1E6C5046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Fahiem" userId="78f7c3f6d069a84b" providerId="LiveId" clId="{6EB6F4F7-EF64-4251-9681-BD5C6C9D1E71}"/>
    <pc:docChg chg="modSld">
      <pc:chgData name="Ahmed Fahiem" userId="78f7c3f6d069a84b" providerId="LiveId" clId="{6EB6F4F7-EF64-4251-9681-BD5C6C9D1E71}" dt="2024-10-05T12:51:01.372" v="2" actId="2711"/>
      <pc:docMkLst>
        <pc:docMk/>
      </pc:docMkLst>
      <pc:sldChg chg="modTransition">
        <pc:chgData name="Ahmed Fahiem" userId="78f7c3f6d069a84b" providerId="LiveId" clId="{6EB6F4F7-EF64-4251-9681-BD5C6C9D1E71}" dt="2024-10-05T12:40:55.524" v="1"/>
        <pc:sldMkLst>
          <pc:docMk/>
          <pc:sldMk cId="0" sldId="256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0" sldId="258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0" sldId="260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066517041" sldId="297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891023069" sldId="299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489166044" sldId="301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038274761" sldId="302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292708563" sldId="303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509963576" sldId="304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649955051" sldId="305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653182653" sldId="306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769130465" sldId="307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874772500" sldId="308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1365995622" sldId="309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67278401" sldId="310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1740217572" sldId="311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894682529" sldId="312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830685863" sldId="313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980846756" sldId="314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726190116" sldId="315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414073433" sldId="316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763869523" sldId="317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205464659" sldId="318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051839600" sldId="319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4072831227" sldId="320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843156550" sldId="321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506686972" sldId="322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122454162" sldId="323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429646459" sldId="324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563573840" sldId="325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4231509869" sldId="326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4155491164" sldId="327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617222302" sldId="328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346448794" sldId="329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905984655" sldId="330"/>
        </pc:sldMkLst>
      </pc:sldChg>
      <pc:sldChg chg="modSp mod modTransition">
        <pc:chgData name="Ahmed Fahiem" userId="78f7c3f6d069a84b" providerId="LiveId" clId="{6EB6F4F7-EF64-4251-9681-BD5C6C9D1E71}" dt="2024-10-05T12:51:01.372" v="2" actId="2711"/>
        <pc:sldMkLst>
          <pc:docMk/>
          <pc:sldMk cId="2541428764" sldId="331"/>
        </pc:sldMkLst>
        <pc:spChg chg="mod">
          <ac:chgData name="Ahmed Fahiem" userId="78f7c3f6d069a84b" providerId="LiveId" clId="{6EB6F4F7-EF64-4251-9681-BD5C6C9D1E71}" dt="2024-10-05T12:51:01.372" v="2" actId="2711"/>
          <ac:spMkLst>
            <pc:docMk/>
            <pc:sldMk cId="2541428764" sldId="331"/>
            <ac:spMk id="9" creationId="{A171DE4C-5271-D351-79DC-39E70669421E}"/>
          </ac:spMkLst>
        </pc:spChg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2441165463" sldId="332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3910578921" sldId="333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4170815857" sldId="334"/>
        </pc:sldMkLst>
      </pc:sldChg>
      <pc:sldChg chg="modTransition">
        <pc:chgData name="Ahmed Fahiem" userId="78f7c3f6d069a84b" providerId="LiveId" clId="{6EB6F4F7-EF64-4251-9681-BD5C6C9D1E71}" dt="2024-10-05T12:40:55.524" v="1"/>
        <pc:sldMkLst>
          <pc:docMk/>
          <pc:sldMk cId="4043567932" sldId="335"/>
        </pc:sldMkLst>
      </pc:sldChg>
    </pc:docChg>
  </pc:docChgLst>
  <pc:docChgLst>
    <pc:chgData name="Ahmed Fahiem" userId="78f7c3f6d069a84b" providerId="LiveId" clId="{1B618CB7-8F96-463D-BBAB-AC84BF9286C8}"/>
    <pc:docChg chg="modSld sldOrd">
      <pc:chgData name="Ahmed Fahiem" userId="78f7c3f6d069a84b" providerId="LiveId" clId="{1B618CB7-8F96-463D-BBAB-AC84BF9286C8}" dt="2024-10-05T12:36:25.766" v="21"/>
      <pc:docMkLst>
        <pc:docMk/>
      </pc:docMkLst>
      <pc:sldChg chg="modSp">
        <pc:chgData name="Ahmed Fahiem" userId="78f7c3f6d069a84b" providerId="LiveId" clId="{1B618CB7-8F96-463D-BBAB-AC84BF9286C8}" dt="2024-10-05T12:29:42.548" v="0" actId="14826"/>
        <pc:sldMkLst>
          <pc:docMk/>
          <pc:sldMk cId="891023069" sldId="299"/>
        </pc:sldMkLst>
        <pc:picChg chg="mod">
          <ac:chgData name="Ahmed Fahiem" userId="78f7c3f6d069a84b" providerId="LiveId" clId="{1B618CB7-8F96-463D-BBAB-AC84BF9286C8}" dt="2024-10-05T12:29:42.548" v="0" actId="14826"/>
          <ac:picMkLst>
            <pc:docMk/>
            <pc:sldMk cId="891023069" sldId="299"/>
            <ac:picMk id="3" creationId="{B6F24471-056C-14B7-4B02-1E42EB82E3F5}"/>
          </ac:picMkLst>
        </pc:picChg>
      </pc:sldChg>
      <pc:sldChg chg="modSp">
        <pc:chgData name="Ahmed Fahiem" userId="78f7c3f6d069a84b" providerId="LiveId" clId="{1B618CB7-8F96-463D-BBAB-AC84BF9286C8}" dt="2024-10-05T12:29:55.218" v="1" actId="14826"/>
        <pc:sldMkLst>
          <pc:docMk/>
          <pc:sldMk cId="489166044" sldId="301"/>
        </pc:sldMkLst>
        <pc:picChg chg="mod">
          <ac:chgData name="Ahmed Fahiem" userId="78f7c3f6d069a84b" providerId="LiveId" clId="{1B618CB7-8F96-463D-BBAB-AC84BF9286C8}" dt="2024-10-05T12:29:55.218" v="1" actId="14826"/>
          <ac:picMkLst>
            <pc:docMk/>
            <pc:sldMk cId="489166044" sldId="301"/>
            <ac:picMk id="4" creationId="{B38330D8-D021-5361-C96A-3E20DD0341D3}"/>
          </ac:picMkLst>
        </pc:picChg>
      </pc:sldChg>
      <pc:sldChg chg="modSp">
        <pc:chgData name="Ahmed Fahiem" userId="78f7c3f6d069a84b" providerId="LiveId" clId="{1B618CB7-8F96-463D-BBAB-AC84BF9286C8}" dt="2024-10-05T12:30:04.216" v="2" actId="14826"/>
        <pc:sldMkLst>
          <pc:docMk/>
          <pc:sldMk cId="3038274761" sldId="302"/>
        </pc:sldMkLst>
        <pc:picChg chg="mod">
          <ac:chgData name="Ahmed Fahiem" userId="78f7c3f6d069a84b" providerId="LiveId" clId="{1B618CB7-8F96-463D-BBAB-AC84BF9286C8}" dt="2024-10-05T12:30:04.216" v="2" actId="14826"/>
          <ac:picMkLst>
            <pc:docMk/>
            <pc:sldMk cId="3038274761" sldId="302"/>
            <ac:picMk id="3" creationId="{13B5869C-E434-13AC-705B-4A932D555630}"/>
          </ac:picMkLst>
        </pc:picChg>
      </pc:sldChg>
      <pc:sldChg chg="modSp">
        <pc:chgData name="Ahmed Fahiem" userId="78f7c3f6d069a84b" providerId="LiveId" clId="{1B618CB7-8F96-463D-BBAB-AC84BF9286C8}" dt="2024-10-05T12:31:27.746" v="11" actId="14826"/>
        <pc:sldMkLst>
          <pc:docMk/>
          <pc:sldMk cId="2292708563" sldId="303"/>
        </pc:sldMkLst>
        <pc:picChg chg="mod">
          <ac:chgData name="Ahmed Fahiem" userId="78f7c3f6d069a84b" providerId="LiveId" clId="{1B618CB7-8F96-463D-BBAB-AC84BF9286C8}" dt="2024-10-05T12:31:27.746" v="11" actId="14826"/>
          <ac:picMkLst>
            <pc:docMk/>
            <pc:sldMk cId="2292708563" sldId="303"/>
            <ac:picMk id="6" creationId="{54A591FA-C735-9574-DB6C-962699F135B5}"/>
          </ac:picMkLst>
        </pc:picChg>
      </pc:sldChg>
      <pc:sldChg chg="modSp">
        <pc:chgData name="Ahmed Fahiem" userId="78f7c3f6d069a84b" providerId="LiveId" clId="{1B618CB7-8F96-463D-BBAB-AC84BF9286C8}" dt="2024-10-05T12:30:12.385" v="3" actId="14826"/>
        <pc:sldMkLst>
          <pc:docMk/>
          <pc:sldMk cId="2509963576" sldId="304"/>
        </pc:sldMkLst>
        <pc:picChg chg="mod">
          <ac:chgData name="Ahmed Fahiem" userId="78f7c3f6d069a84b" providerId="LiveId" clId="{1B618CB7-8F96-463D-BBAB-AC84BF9286C8}" dt="2024-10-05T12:30:12.385" v="3" actId="14826"/>
          <ac:picMkLst>
            <pc:docMk/>
            <pc:sldMk cId="2509963576" sldId="304"/>
            <ac:picMk id="2" creationId="{C4A1281F-737F-6D3E-AEF9-374457CC7609}"/>
          </ac:picMkLst>
        </pc:picChg>
      </pc:sldChg>
      <pc:sldChg chg="modSp">
        <pc:chgData name="Ahmed Fahiem" userId="78f7c3f6d069a84b" providerId="LiveId" clId="{1B618CB7-8F96-463D-BBAB-AC84BF9286C8}" dt="2024-10-05T12:30:20.291" v="4" actId="14826"/>
        <pc:sldMkLst>
          <pc:docMk/>
          <pc:sldMk cId="653182653" sldId="306"/>
        </pc:sldMkLst>
        <pc:picChg chg="mod">
          <ac:chgData name="Ahmed Fahiem" userId="78f7c3f6d069a84b" providerId="LiveId" clId="{1B618CB7-8F96-463D-BBAB-AC84BF9286C8}" dt="2024-10-05T12:30:20.291" v="4" actId="14826"/>
          <ac:picMkLst>
            <pc:docMk/>
            <pc:sldMk cId="653182653" sldId="306"/>
            <ac:picMk id="10" creationId="{E49778F8-73CD-F2DA-8A72-CD8A1AE9EA26}"/>
          </ac:picMkLst>
        </pc:picChg>
      </pc:sldChg>
      <pc:sldChg chg="modSp">
        <pc:chgData name="Ahmed Fahiem" userId="78f7c3f6d069a84b" providerId="LiveId" clId="{1B618CB7-8F96-463D-BBAB-AC84BF9286C8}" dt="2024-10-05T12:30:35.866" v="6" actId="14826"/>
        <pc:sldMkLst>
          <pc:docMk/>
          <pc:sldMk cId="769130465" sldId="307"/>
        </pc:sldMkLst>
        <pc:picChg chg="mod">
          <ac:chgData name="Ahmed Fahiem" userId="78f7c3f6d069a84b" providerId="LiveId" clId="{1B618CB7-8F96-463D-BBAB-AC84BF9286C8}" dt="2024-10-05T12:30:35.866" v="6" actId="14826"/>
          <ac:picMkLst>
            <pc:docMk/>
            <pc:sldMk cId="769130465" sldId="307"/>
            <ac:picMk id="3" creationId="{337DAEF0-8DCB-553A-D9D1-83F4482616BC}"/>
          </ac:picMkLst>
        </pc:picChg>
      </pc:sldChg>
      <pc:sldChg chg="modSp">
        <pc:chgData name="Ahmed Fahiem" userId="78f7c3f6d069a84b" providerId="LiveId" clId="{1B618CB7-8F96-463D-BBAB-AC84BF9286C8}" dt="2024-10-05T12:30:29.273" v="5" actId="14826"/>
        <pc:sldMkLst>
          <pc:docMk/>
          <pc:sldMk cId="2874772500" sldId="308"/>
        </pc:sldMkLst>
        <pc:picChg chg="mod">
          <ac:chgData name="Ahmed Fahiem" userId="78f7c3f6d069a84b" providerId="LiveId" clId="{1B618CB7-8F96-463D-BBAB-AC84BF9286C8}" dt="2024-10-05T12:30:29.273" v="5" actId="14826"/>
          <ac:picMkLst>
            <pc:docMk/>
            <pc:sldMk cId="2874772500" sldId="308"/>
            <ac:picMk id="3" creationId="{6CA25989-6282-8274-79F8-AE67F13FBA40}"/>
          </ac:picMkLst>
        </pc:picChg>
      </pc:sldChg>
      <pc:sldChg chg="modSp">
        <pc:chgData name="Ahmed Fahiem" userId="78f7c3f6d069a84b" providerId="LiveId" clId="{1B618CB7-8F96-463D-BBAB-AC84BF9286C8}" dt="2024-10-05T12:30:42.834" v="7" actId="14826"/>
        <pc:sldMkLst>
          <pc:docMk/>
          <pc:sldMk cId="1365995622" sldId="309"/>
        </pc:sldMkLst>
        <pc:picChg chg="mod">
          <ac:chgData name="Ahmed Fahiem" userId="78f7c3f6d069a84b" providerId="LiveId" clId="{1B618CB7-8F96-463D-BBAB-AC84BF9286C8}" dt="2024-10-05T12:30:42.834" v="7" actId="14826"/>
          <ac:picMkLst>
            <pc:docMk/>
            <pc:sldMk cId="1365995622" sldId="309"/>
            <ac:picMk id="4" creationId="{B4912B1C-3435-6947-E7D0-2873B03A877D}"/>
          </ac:picMkLst>
        </pc:picChg>
      </pc:sldChg>
      <pc:sldChg chg="modSp">
        <pc:chgData name="Ahmed Fahiem" userId="78f7c3f6d069a84b" providerId="LiveId" clId="{1B618CB7-8F96-463D-BBAB-AC84BF9286C8}" dt="2024-10-05T12:30:53.999" v="8" actId="14826"/>
        <pc:sldMkLst>
          <pc:docMk/>
          <pc:sldMk cId="1740217572" sldId="311"/>
        </pc:sldMkLst>
        <pc:picChg chg="mod">
          <ac:chgData name="Ahmed Fahiem" userId="78f7c3f6d069a84b" providerId="LiveId" clId="{1B618CB7-8F96-463D-BBAB-AC84BF9286C8}" dt="2024-10-05T12:30:53.999" v="8" actId="14826"/>
          <ac:picMkLst>
            <pc:docMk/>
            <pc:sldMk cId="1740217572" sldId="311"/>
            <ac:picMk id="5" creationId="{735BA2B4-9657-3BE8-AFF5-7E63CB60733F}"/>
          </ac:picMkLst>
        </pc:picChg>
      </pc:sldChg>
      <pc:sldChg chg="modSp">
        <pc:chgData name="Ahmed Fahiem" userId="78f7c3f6d069a84b" providerId="LiveId" clId="{1B618CB7-8F96-463D-BBAB-AC84BF9286C8}" dt="2024-10-05T12:31:06.251" v="9" actId="14826"/>
        <pc:sldMkLst>
          <pc:docMk/>
          <pc:sldMk cId="3894682529" sldId="312"/>
        </pc:sldMkLst>
        <pc:picChg chg="mod">
          <ac:chgData name="Ahmed Fahiem" userId="78f7c3f6d069a84b" providerId="LiveId" clId="{1B618CB7-8F96-463D-BBAB-AC84BF9286C8}" dt="2024-10-05T12:31:06.251" v="9" actId="14826"/>
          <ac:picMkLst>
            <pc:docMk/>
            <pc:sldMk cId="3894682529" sldId="312"/>
            <ac:picMk id="3" creationId="{1E9244D4-FF4A-5D75-9BD5-390789AFBCC7}"/>
          </ac:picMkLst>
        </pc:picChg>
      </pc:sldChg>
      <pc:sldChg chg="modSp">
        <pc:chgData name="Ahmed Fahiem" userId="78f7c3f6d069a84b" providerId="LiveId" clId="{1B618CB7-8F96-463D-BBAB-AC84BF9286C8}" dt="2024-10-05T12:31:16.719" v="10" actId="14826"/>
        <pc:sldMkLst>
          <pc:docMk/>
          <pc:sldMk cId="3980846756" sldId="314"/>
        </pc:sldMkLst>
        <pc:picChg chg="mod">
          <ac:chgData name="Ahmed Fahiem" userId="78f7c3f6d069a84b" providerId="LiveId" clId="{1B618CB7-8F96-463D-BBAB-AC84BF9286C8}" dt="2024-10-05T12:31:16.719" v="10" actId="14826"/>
          <ac:picMkLst>
            <pc:docMk/>
            <pc:sldMk cId="3980846756" sldId="314"/>
            <ac:picMk id="3" creationId="{E47A810A-DD24-5844-9668-E336E26F89A2}"/>
          </ac:picMkLst>
        </pc:picChg>
      </pc:sldChg>
      <pc:sldChg chg="modSp">
        <pc:chgData name="Ahmed Fahiem" userId="78f7c3f6d069a84b" providerId="LiveId" clId="{1B618CB7-8F96-463D-BBAB-AC84BF9286C8}" dt="2024-10-05T12:31:36.682" v="12" actId="14826"/>
        <pc:sldMkLst>
          <pc:docMk/>
          <pc:sldMk cId="4072831227" sldId="320"/>
        </pc:sldMkLst>
        <pc:picChg chg="mod">
          <ac:chgData name="Ahmed Fahiem" userId="78f7c3f6d069a84b" providerId="LiveId" clId="{1B618CB7-8F96-463D-BBAB-AC84BF9286C8}" dt="2024-10-05T12:31:36.682" v="12" actId="14826"/>
          <ac:picMkLst>
            <pc:docMk/>
            <pc:sldMk cId="4072831227" sldId="320"/>
            <ac:picMk id="3" creationId="{A1A33EFA-EE14-365A-7164-FDC64E3041E9}"/>
          </ac:picMkLst>
        </pc:picChg>
      </pc:sldChg>
      <pc:sldChg chg="modSp">
        <pc:chgData name="Ahmed Fahiem" userId="78f7c3f6d069a84b" providerId="LiveId" clId="{1B618CB7-8F96-463D-BBAB-AC84BF9286C8}" dt="2024-10-05T12:31:45.198" v="13" actId="14826"/>
        <pc:sldMkLst>
          <pc:docMk/>
          <pc:sldMk cId="2506686972" sldId="322"/>
        </pc:sldMkLst>
        <pc:picChg chg="mod">
          <ac:chgData name="Ahmed Fahiem" userId="78f7c3f6d069a84b" providerId="LiveId" clId="{1B618CB7-8F96-463D-BBAB-AC84BF9286C8}" dt="2024-10-05T12:31:45.198" v="13" actId="14826"/>
          <ac:picMkLst>
            <pc:docMk/>
            <pc:sldMk cId="2506686972" sldId="322"/>
            <ac:picMk id="4" creationId="{1153EA0C-64CC-9712-AA2A-0B736D329CFF}"/>
          </ac:picMkLst>
        </pc:picChg>
      </pc:sldChg>
      <pc:sldChg chg="modSp">
        <pc:chgData name="Ahmed Fahiem" userId="78f7c3f6d069a84b" providerId="LiveId" clId="{1B618CB7-8F96-463D-BBAB-AC84BF9286C8}" dt="2024-10-05T12:31:54.704" v="14" actId="14826"/>
        <pc:sldMkLst>
          <pc:docMk/>
          <pc:sldMk cId="3429646459" sldId="324"/>
        </pc:sldMkLst>
        <pc:picChg chg="mod">
          <ac:chgData name="Ahmed Fahiem" userId="78f7c3f6d069a84b" providerId="LiveId" clId="{1B618CB7-8F96-463D-BBAB-AC84BF9286C8}" dt="2024-10-05T12:31:54.704" v="14" actId="14826"/>
          <ac:picMkLst>
            <pc:docMk/>
            <pc:sldMk cId="3429646459" sldId="324"/>
            <ac:picMk id="3" creationId="{53DA4C1C-4657-1B28-BEE5-5E6724B78C63}"/>
          </ac:picMkLst>
        </pc:picChg>
      </pc:sldChg>
      <pc:sldChg chg="modSp">
        <pc:chgData name="Ahmed Fahiem" userId="78f7c3f6d069a84b" providerId="LiveId" clId="{1B618CB7-8F96-463D-BBAB-AC84BF9286C8}" dt="2024-10-05T12:32:05.746" v="15" actId="14826"/>
        <pc:sldMkLst>
          <pc:docMk/>
          <pc:sldMk cId="617222302" sldId="328"/>
        </pc:sldMkLst>
        <pc:picChg chg="mod">
          <ac:chgData name="Ahmed Fahiem" userId="78f7c3f6d069a84b" providerId="LiveId" clId="{1B618CB7-8F96-463D-BBAB-AC84BF9286C8}" dt="2024-10-05T12:32:05.746" v="15" actId="14826"/>
          <ac:picMkLst>
            <pc:docMk/>
            <pc:sldMk cId="617222302" sldId="328"/>
            <ac:picMk id="5" creationId="{0C0D2995-E342-0F2F-C31D-153CFE18A90B}"/>
          </ac:picMkLst>
        </pc:picChg>
      </pc:sldChg>
      <pc:sldChg chg="modSp">
        <pc:chgData name="Ahmed Fahiem" userId="78f7c3f6d069a84b" providerId="LiveId" clId="{1B618CB7-8F96-463D-BBAB-AC84BF9286C8}" dt="2024-10-05T12:32:15.757" v="16" actId="14826"/>
        <pc:sldMkLst>
          <pc:docMk/>
          <pc:sldMk cId="905984655" sldId="330"/>
        </pc:sldMkLst>
        <pc:picChg chg="mod">
          <ac:chgData name="Ahmed Fahiem" userId="78f7c3f6d069a84b" providerId="LiveId" clId="{1B618CB7-8F96-463D-BBAB-AC84BF9286C8}" dt="2024-10-05T12:32:15.757" v="16" actId="14826"/>
          <ac:picMkLst>
            <pc:docMk/>
            <pc:sldMk cId="905984655" sldId="330"/>
            <ac:picMk id="3" creationId="{110D5B13-C5F5-552C-1EEB-3476880BE073}"/>
          </ac:picMkLst>
        </pc:picChg>
      </pc:sldChg>
      <pc:sldChg chg="addSp modSp ord">
        <pc:chgData name="Ahmed Fahiem" userId="78f7c3f6d069a84b" providerId="LiveId" clId="{1B618CB7-8F96-463D-BBAB-AC84BF9286C8}" dt="2024-10-05T12:36:12.272" v="20"/>
        <pc:sldMkLst>
          <pc:docMk/>
          <pc:sldMk cId="3910578921" sldId="333"/>
        </pc:sldMkLst>
        <pc:picChg chg="add mod">
          <ac:chgData name="Ahmed Fahiem" userId="78f7c3f6d069a84b" providerId="LiveId" clId="{1B618CB7-8F96-463D-BBAB-AC84BF9286C8}" dt="2024-10-05T12:36:12.272" v="20"/>
          <ac:picMkLst>
            <pc:docMk/>
            <pc:sldMk cId="3910578921" sldId="333"/>
            <ac:picMk id="4" creationId="{2853696B-E7A8-54CE-132A-179C1D85D047}"/>
          </ac:picMkLst>
        </pc:picChg>
      </pc:sldChg>
      <pc:sldChg chg="addSp modSp">
        <pc:chgData name="Ahmed Fahiem" userId="78f7c3f6d069a84b" providerId="LiveId" clId="{1B618CB7-8F96-463D-BBAB-AC84BF9286C8}" dt="2024-10-05T12:36:25.766" v="21"/>
        <pc:sldMkLst>
          <pc:docMk/>
          <pc:sldMk cId="4170815857" sldId="334"/>
        </pc:sldMkLst>
        <pc:picChg chg="add mod">
          <ac:chgData name="Ahmed Fahiem" userId="78f7c3f6d069a84b" providerId="LiveId" clId="{1B618CB7-8F96-463D-BBAB-AC84BF9286C8}" dt="2024-10-05T12:36:25.766" v="21"/>
          <ac:picMkLst>
            <pc:docMk/>
            <pc:sldMk cId="4170815857" sldId="334"/>
            <ac:picMk id="4" creationId="{948340A9-79DB-1ACC-BEAF-2EE6C848A23F}"/>
          </ac:picMkLst>
        </pc:picChg>
      </pc:sldChg>
      <pc:sldChg chg="addSp modSp ord">
        <pc:chgData name="Ahmed Fahiem" userId="78f7c3f6d069a84b" providerId="LiveId" clId="{1B618CB7-8F96-463D-BBAB-AC84BF9286C8}" dt="2024-10-05T12:35:52.883" v="19"/>
        <pc:sldMkLst>
          <pc:docMk/>
          <pc:sldMk cId="4043567932" sldId="335"/>
        </pc:sldMkLst>
        <pc:picChg chg="add mod">
          <ac:chgData name="Ahmed Fahiem" userId="78f7c3f6d069a84b" providerId="LiveId" clId="{1B618CB7-8F96-463D-BBAB-AC84BF9286C8}" dt="2024-10-05T12:35:49.454" v="18"/>
          <ac:picMkLst>
            <pc:docMk/>
            <pc:sldMk cId="4043567932" sldId="335"/>
            <ac:picMk id="4" creationId="{67D0D6E1-57D7-328A-5E3A-A7E82D9F39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7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354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47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00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66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33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84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9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2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7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085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34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3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504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629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634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113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617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083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19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38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532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62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452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051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28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889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794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257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212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996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72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9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8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376" name="Google Shape;376;p4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4"/>
          <p:cNvGrpSpPr/>
          <p:nvPr/>
        </p:nvGrpSpPr>
        <p:grpSpPr>
          <a:xfrm>
            <a:off x="229136" y="121993"/>
            <a:ext cx="398326" cy="493698"/>
            <a:chOff x="5433840" y="2050560"/>
            <a:chExt cx="388800" cy="1409760"/>
          </a:xfrm>
        </p:grpSpPr>
        <p:sp>
          <p:nvSpPr>
            <p:cNvPr id="469" name="Google Shape;469;p4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4"/>
          <p:cNvGrpSpPr/>
          <p:nvPr/>
        </p:nvGrpSpPr>
        <p:grpSpPr>
          <a:xfrm>
            <a:off x="8549592" y="4632154"/>
            <a:ext cx="398326" cy="422215"/>
            <a:chOff x="5882040" y="1693080"/>
            <a:chExt cx="388800" cy="1205640"/>
          </a:xfrm>
        </p:grpSpPr>
        <p:sp>
          <p:nvSpPr>
            <p:cNvPr id="473" name="Google Shape;473;p4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2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Superstore Sales Dataset analysis</a:t>
            </a:r>
            <a:endParaRPr sz="4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15198" y="147660"/>
            <a:ext cx="7704000" cy="499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State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5869C-E434-13AC-705B-4A932D55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489" y="669073"/>
            <a:ext cx="8219565" cy="41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15198" y="147660"/>
            <a:ext cx="7704000" cy="499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A1281F-737F-6D3E-AEF9-374457CC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8738" y="646771"/>
            <a:ext cx="8226524" cy="41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Product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9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Category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778F8-73CD-F2DA-8A72-CD8A1AE9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10162"/>
            <a:ext cx="8267885" cy="41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Category and year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5989-6282-8274-79F8-AE67F13F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676522"/>
            <a:ext cx="8275319" cy="41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Sub_category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DAEF0-8DCB-553A-D9D1-83F44826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8027" y="711365"/>
            <a:ext cx="8275319" cy="41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3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Product name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12B1C-3435-6947-E7D0-2873B03A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19404"/>
            <a:ext cx="8260451" cy="40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Customer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Segment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BA2B4-9657-3BE8-AFF5-7E63CB60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65740"/>
            <a:ext cx="8253016" cy="40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Customer name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244D4-FF4A-5D75-9BD5-390789AF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418" y="742662"/>
            <a:ext cx="8254577" cy="41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3140700" y="1792670"/>
            <a:ext cx="2862599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General view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638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</a:t>
            </a:r>
            <a:r>
              <a:rPr lang="en-GB" sz="4400" dirty="0" err="1">
                <a:solidFill>
                  <a:schemeClr val="accent1"/>
                </a:solidFill>
              </a:rPr>
              <a:t>Ship_mode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6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</a:t>
            </a:r>
            <a:r>
              <a:rPr lang="en-GB" sz="2400" dirty="0" err="1">
                <a:solidFill>
                  <a:schemeClr val="accent1"/>
                </a:solidFill>
              </a:rPr>
              <a:t>Ship_mode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A810A-DD24-5844-9668-E336E26F8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693155"/>
            <a:ext cx="8260451" cy="41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 How does *Ship Mode* impact sales for different product categories and regions?</a:t>
            </a:r>
            <a:endParaRPr sz="2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6066666" y="257175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1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A591FA-C735-9574-DB6C-962699F1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120" y="379141"/>
            <a:ext cx="8332572" cy="44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553284" y="1856087"/>
            <a:ext cx="7717500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Customers distribution of each </a:t>
            </a:r>
            <a:r>
              <a:rPr lang="en-GB" sz="2400" dirty="0" err="1"/>
              <a:t>ship_mode</a:t>
            </a:r>
            <a:r>
              <a:rPr lang="en-GB" sz="2400" dirty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140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33EFA-EE14-365A-7164-FDC64E30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863" y="429370"/>
            <a:ext cx="8073483" cy="43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Are there any specific *Product Categories* showing consistent growth or decline in sales?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6505280" y="257175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53EA0C-64CC-9712-AA2A-0B736D32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2956" y="378727"/>
            <a:ext cx="8184995" cy="43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192669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How does the number of items per order impact total sales?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7718656" y="257087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4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A4C1C-4657-1B28-BEE5-5E6724B7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654" y="379356"/>
            <a:ext cx="8184995" cy="43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52371" y="229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view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9A810-6A83-F3ED-F744-274FCD8A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390" y="763924"/>
            <a:ext cx="8103219" cy="39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192669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Which *Product Categories* and *Sub-Categories* are frequently purchased together?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954197" y="1952000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8142402" y="257087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5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8BA3A-B121-3B37-9466-11BD3960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1" y="256452"/>
            <a:ext cx="8177560" cy="45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226181" y="1340412"/>
            <a:ext cx="7192669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How does the number of new customers (measured by *Customer ID*) compare to sales from returning customers?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820337" y="193713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6551495" y="257175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4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31"/>
          <p:cNvGrpSpPr/>
          <p:nvPr/>
        </p:nvGrpSpPr>
        <p:grpSpPr>
          <a:xfrm>
            <a:off x="106660" y="1151504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8655358" y="3002931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0D2995-E342-0F2F-C31D-153CFE18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407" y="1794608"/>
            <a:ext cx="9079186" cy="10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095340" y="1988128"/>
            <a:ext cx="7192669" cy="453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RFM (Recency, Frequency, Monetary) analysis</a:t>
            </a:r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820337" y="193713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7619585" y="2147493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4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D5B13-C5F5-552C-1EEB-3476880B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3493" y="514350"/>
            <a:ext cx="78311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095340" y="1988128"/>
            <a:ext cx="7192669" cy="453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Forecasting using Pandas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24411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0D6E1-57D7-328A-5E3A-A7E82D9F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8125"/>
            <a:ext cx="7429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3696B-E7A8-54CE-132A-179C1D85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61937"/>
            <a:ext cx="74485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8340A9-79DB-1ACC-BEAF-2EE6C848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38125"/>
            <a:ext cx="7419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553284" y="1856087"/>
            <a:ext cx="7717500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Customers and products analysis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2054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71DE4C-5271-D351-79DC-39E70669421E}"/>
              </a:ext>
            </a:extLst>
          </p:cNvPr>
          <p:cNvSpPr txBox="1"/>
          <p:nvPr/>
        </p:nvSpPr>
        <p:spPr>
          <a:xfrm>
            <a:off x="3575824" y="1821365"/>
            <a:ext cx="4408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Ahmed saber </a:t>
            </a:r>
            <a:r>
              <a:rPr lang="en-GB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fahiem</a:t>
            </a:r>
            <a:r>
              <a:rPr lang="en-GB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saeed</a:t>
            </a:r>
            <a:endParaRPr lang="en-GB" sz="2000" b="1" dirty="0">
              <a:solidFill>
                <a:schemeClr val="tx1">
                  <a:lumMod val="90000"/>
                  <a:lumOff val="10000"/>
                </a:schemeClr>
              </a:solidFill>
              <a:latin typeface="Outfit ExtraBold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Mostafa Abdelkader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Abdullah </a:t>
            </a:r>
            <a:r>
              <a:rPr lang="es-E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Shehata</a:t>
            </a:r>
            <a:r>
              <a:rPr lang="es-E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 Abd El </a:t>
            </a:r>
            <a:r>
              <a:rPr lang="es-E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Hamed</a:t>
            </a:r>
            <a:endParaRPr lang="en-GB" sz="2000" b="1" dirty="0">
              <a:solidFill>
                <a:schemeClr val="tx1">
                  <a:lumMod val="90000"/>
                  <a:lumOff val="10000"/>
                </a:schemeClr>
              </a:solidFill>
              <a:latin typeface="Outfit ExtraBold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Outfit ExtraBold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Mahmoud Ramadan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4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Customers and products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24471-056C-14B7-4B02-1E42EB82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406" y="682149"/>
            <a:ext cx="8326244" cy="41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2779913" y="2287660"/>
            <a:ext cx="3866209" cy="568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3600" dirty="0"/>
              <a:t>Orders analysis</a:t>
            </a:r>
          </a:p>
        </p:txBody>
      </p:sp>
      <p:sp>
        <p:nvSpPr>
          <p:cNvPr id="2596" name="Google Shape;2596;p28"/>
          <p:cNvSpPr txBox="1">
            <a:spLocks/>
          </p:cNvSpPr>
          <p:nvPr/>
        </p:nvSpPr>
        <p:spPr>
          <a:xfrm>
            <a:off x="3069188" y="2437377"/>
            <a:ext cx="30862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8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endParaRPr dirty="0"/>
          </a:p>
        </p:txBody>
      </p:sp>
      <p:sp>
        <p:nvSpPr>
          <p:cNvPr id="2605" name="Google Shape;2605;p29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Segment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Customer name</a:t>
            </a:r>
            <a:endParaRPr b="1" dirty="0"/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b="1" dirty="0"/>
              <a:t>Region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b="1" dirty="0"/>
              <a:t>State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b="1" dirty="0"/>
              <a:t>City</a:t>
            </a:r>
            <a:endParaRPr b="1" dirty="0"/>
          </a:p>
        </p:txBody>
      </p:sp>
      <p:sp>
        <p:nvSpPr>
          <p:cNvPr id="2607" name="Google Shape;2607;p29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Category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Sub_category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Product name</a:t>
            </a:r>
            <a:endParaRPr dirty="0"/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37886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3788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13" name="Google Shape;2613;p29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" dirty="0"/>
              <a:t>er Location</a:t>
            </a:r>
            <a:endParaRPr dirty="0"/>
          </a:p>
        </p:txBody>
      </p:sp>
      <p:sp>
        <p:nvSpPr>
          <p:cNvPr id="2614" name="Google Shape;2614;p29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 Product</a:t>
            </a:r>
            <a:endParaRPr dirty="0"/>
          </a:p>
        </p:txBody>
      </p:sp>
      <p:sp>
        <p:nvSpPr>
          <p:cNvPr id="2615" name="Google Shape;2615;p29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 Customer</a:t>
            </a:r>
            <a:endParaRPr dirty="0"/>
          </a:p>
        </p:txBody>
      </p:sp>
      <p:sp>
        <p:nvSpPr>
          <p:cNvPr id="2616" name="Google Shape;2616;p29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" dirty="0"/>
              <a:t>er Ship_mode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515007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</a:t>
            </a:r>
            <a:br>
              <a:rPr lang="en" dirty="0"/>
            </a:br>
            <a:r>
              <a:rPr lang="en" dirty="0"/>
              <a:t> </a:t>
            </a:r>
            <a:r>
              <a:rPr lang="en-GB" sz="4400" dirty="0">
                <a:solidFill>
                  <a:schemeClr val="accent1"/>
                </a:solidFill>
              </a:rPr>
              <a:t>Per Location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407764" y="1699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Orders analysis </a:t>
            </a:r>
            <a:r>
              <a:rPr lang="en-GB" sz="2400" dirty="0">
                <a:solidFill>
                  <a:schemeClr val="accent1"/>
                </a:solidFill>
              </a:rPr>
              <a:t>Per region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330D8-D021-5361-C96A-3E20DD03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4" y="710154"/>
            <a:ext cx="8267885" cy="41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239</Words>
  <Application>Microsoft Office PowerPoint</Application>
  <PresentationFormat>On-screen Show (16:9)</PresentationFormat>
  <Paragraphs>53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Wingdings</vt:lpstr>
      <vt:lpstr>Nunito Light</vt:lpstr>
      <vt:lpstr>Lato</vt:lpstr>
      <vt:lpstr>Arial</vt:lpstr>
      <vt:lpstr>Outfit ExtraBold</vt:lpstr>
      <vt:lpstr>Bayesian Data Analysis - Master of Science in Biostatistics by Slidesgo</vt:lpstr>
      <vt:lpstr>Superstore Sales Dataset analysis</vt:lpstr>
      <vt:lpstr>General view</vt:lpstr>
      <vt:lpstr>General view</vt:lpstr>
      <vt:lpstr>Customers and products analysis</vt:lpstr>
      <vt:lpstr>Customers and products analysis</vt:lpstr>
      <vt:lpstr>Orders analysis</vt:lpstr>
      <vt:lpstr>Orders analysis</vt:lpstr>
      <vt:lpstr>Orders analysis  Per Location</vt:lpstr>
      <vt:lpstr>Orders analysis Per region</vt:lpstr>
      <vt:lpstr>Orders analysis Per State</vt:lpstr>
      <vt:lpstr>Orders analysis Per City</vt:lpstr>
      <vt:lpstr>Orders analysis  Per Product</vt:lpstr>
      <vt:lpstr>Orders analysis Per Category</vt:lpstr>
      <vt:lpstr>Orders analysis Per Category and year</vt:lpstr>
      <vt:lpstr>Orders analysis Per Sub_category</vt:lpstr>
      <vt:lpstr>Orders analysis Per Product name</vt:lpstr>
      <vt:lpstr>Orders analysis  Per Customer</vt:lpstr>
      <vt:lpstr>Orders analysis Per Segment</vt:lpstr>
      <vt:lpstr>Orders analysis Per Customer name</vt:lpstr>
      <vt:lpstr>Orders analysis  Per Ship_mode</vt:lpstr>
      <vt:lpstr>Orders analysis Per Ship_mode</vt:lpstr>
      <vt:lpstr> How does *Ship Mode* impact sales for different product categories and regions?</vt:lpstr>
      <vt:lpstr>PowerPoint Presentation</vt:lpstr>
      <vt:lpstr>Customers distribution of each ship_mode </vt:lpstr>
      <vt:lpstr>PowerPoint Presentation</vt:lpstr>
      <vt:lpstr>Are there any specific *Product Categories* showing consistent growth or decline in sales?</vt:lpstr>
      <vt:lpstr>PowerPoint Presentation</vt:lpstr>
      <vt:lpstr>How does the number of items per order impact total sales?</vt:lpstr>
      <vt:lpstr>PowerPoint Presentation</vt:lpstr>
      <vt:lpstr>Which *Product Categories* and *Sub-Categories* are frequently purchased together?</vt:lpstr>
      <vt:lpstr>PowerPoint Presentation</vt:lpstr>
      <vt:lpstr>How does the number of new customers (measured by *Customer ID*) compare to sales from returning customers?</vt:lpstr>
      <vt:lpstr>PowerPoint Presentation</vt:lpstr>
      <vt:lpstr>RFM (Recency, Frequency, Monetary) analysis</vt:lpstr>
      <vt:lpstr>PowerPoint Presentation</vt:lpstr>
      <vt:lpstr>Forecasting using Pandas and Matplotlib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Fahiem</cp:lastModifiedBy>
  <cp:revision>6</cp:revision>
  <dcterms:modified xsi:type="dcterms:W3CDTF">2024-10-05T12:51:07Z</dcterms:modified>
</cp:coreProperties>
</file>