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0DD05-61E7-4FAB-8AA6-60DFF6EE58A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93CA30-2FBA-464A-8BE4-AED4C1C11D19}">
      <dgm:prSet/>
      <dgm:spPr/>
      <dgm:t>
        <a:bodyPr/>
        <a:lstStyle/>
        <a:p>
          <a:r>
            <a:rPr lang="en-US" b="1" i="0" baseline="0" dirty="0"/>
            <a:t>Customer Lifetime Value (CLTV):</a:t>
          </a:r>
          <a:r>
            <a:rPr lang="en-US" b="0" i="0" baseline="0" dirty="0"/>
            <a:t> Prediction of the total value a customer brings over their lifetime.</a:t>
          </a:r>
          <a:endParaRPr lang="en-US" dirty="0"/>
        </a:p>
      </dgm:t>
    </dgm:pt>
    <dgm:pt modelId="{A59F1A24-4D51-49C5-82A3-16857FF84AC3}" type="parTrans" cxnId="{B46DCFD3-D60E-4B0B-8677-6691FEDB2287}">
      <dgm:prSet/>
      <dgm:spPr/>
      <dgm:t>
        <a:bodyPr/>
        <a:lstStyle/>
        <a:p>
          <a:endParaRPr lang="en-US"/>
        </a:p>
      </dgm:t>
    </dgm:pt>
    <dgm:pt modelId="{FB5CC496-4E51-4DF0-9231-705FA0EC5DA7}" type="sibTrans" cxnId="{B46DCFD3-D60E-4B0B-8677-6691FEDB2287}">
      <dgm:prSet/>
      <dgm:spPr/>
      <dgm:t>
        <a:bodyPr/>
        <a:lstStyle/>
        <a:p>
          <a:endParaRPr lang="en-US"/>
        </a:p>
      </dgm:t>
    </dgm:pt>
    <dgm:pt modelId="{F8E838C9-68B6-4625-A764-68893F1D2566}">
      <dgm:prSet/>
      <dgm:spPr/>
      <dgm:t>
        <a:bodyPr/>
        <a:lstStyle/>
        <a:p>
          <a:r>
            <a:rPr lang="en-US" b="1" i="0" baseline="0" dirty="0"/>
            <a:t>Customer Acquisition Cost (CAC):</a:t>
          </a:r>
          <a:r>
            <a:rPr lang="en-US" b="0" i="0" baseline="0" dirty="0"/>
            <a:t> Cost of acquiring a new customer.</a:t>
          </a:r>
          <a:endParaRPr lang="en-US" dirty="0"/>
        </a:p>
      </dgm:t>
    </dgm:pt>
    <dgm:pt modelId="{DDF42434-B6C7-4879-A9B2-7B6ABAF10D5E}" type="parTrans" cxnId="{572D0557-C7AB-425B-AEBE-8F960426CB76}">
      <dgm:prSet/>
      <dgm:spPr/>
      <dgm:t>
        <a:bodyPr/>
        <a:lstStyle/>
        <a:p>
          <a:endParaRPr lang="en-US"/>
        </a:p>
      </dgm:t>
    </dgm:pt>
    <dgm:pt modelId="{484CFBA4-576C-451F-84D1-18E4952F2D41}" type="sibTrans" cxnId="{572D0557-C7AB-425B-AEBE-8F960426CB76}">
      <dgm:prSet/>
      <dgm:spPr/>
      <dgm:t>
        <a:bodyPr/>
        <a:lstStyle/>
        <a:p>
          <a:endParaRPr lang="en-US"/>
        </a:p>
      </dgm:t>
    </dgm:pt>
    <dgm:pt modelId="{938C8828-7444-43CE-8121-4ECDD071828B}">
      <dgm:prSet/>
      <dgm:spPr/>
      <dgm:t>
        <a:bodyPr/>
        <a:lstStyle/>
        <a:p>
          <a:r>
            <a:rPr lang="en-US" b="1" i="0" baseline="0" dirty="0"/>
            <a:t>Customer Retention Rate:</a:t>
          </a:r>
          <a:r>
            <a:rPr lang="en-US" b="0" i="0" baseline="0" dirty="0"/>
            <a:t> Percentage of returning customers versus new customers.</a:t>
          </a:r>
          <a:endParaRPr lang="en-US" dirty="0"/>
        </a:p>
      </dgm:t>
    </dgm:pt>
    <dgm:pt modelId="{72FE90C1-E097-4550-B23F-EA9B949D719C}" type="parTrans" cxnId="{361631C6-7AF0-4BCF-A2FA-D14FF3C6DF8C}">
      <dgm:prSet/>
      <dgm:spPr/>
      <dgm:t>
        <a:bodyPr/>
        <a:lstStyle/>
        <a:p>
          <a:endParaRPr lang="en-US"/>
        </a:p>
      </dgm:t>
    </dgm:pt>
    <dgm:pt modelId="{2EFF6571-EC23-4B4D-9925-34A25D52D3C8}" type="sibTrans" cxnId="{361631C6-7AF0-4BCF-A2FA-D14FF3C6DF8C}">
      <dgm:prSet/>
      <dgm:spPr/>
      <dgm:t>
        <a:bodyPr/>
        <a:lstStyle/>
        <a:p>
          <a:endParaRPr lang="en-US"/>
        </a:p>
      </dgm:t>
    </dgm:pt>
    <dgm:pt modelId="{B5F313B1-E96B-414E-B155-A08A2B1B8B46}">
      <dgm:prSet/>
      <dgm:spPr/>
      <dgm:t>
        <a:bodyPr/>
        <a:lstStyle/>
        <a:p>
          <a:r>
            <a:rPr lang="en-US" b="1" i="0" baseline="0" dirty="0"/>
            <a:t>Churn Rate:</a:t>
          </a:r>
          <a:r>
            <a:rPr lang="en-US" b="0" i="0" baseline="0" dirty="0"/>
            <a:t> The percentage of customers who stop purchasing after a certain period. </a:t>
          </a:r>
          <a:endParaRPr lang="en-US" dirty="0"/>
        </a:p>
      </dgm:t>
    </dgm:pt>
    <dgm:pt modelId="{915198D3-17BD-40BD-8910-1FDABBDA99BB}" type="parTrans" cxnId="{C9EF049F-F659-4050-8529-0C4E725E2667}">
      <dgm:prSet/>
      <dgm:spPr/>
      <dgm:t>
        <a:bodyPr/>
        <a:lstStyle/>
        <a:p>
          <a:endParaRPr lang="en-US"/>
        </a:p>
      </dgm:t>
    </dgm:pt>
    <dgm:pt modelId="{DBFC07E7-0EBD-4CA2-BEF1-6B911C11D6C4}" type="sibTrans" cxnId="{C9EF049F-F659-4050-8529-0C4E725E2667}">
      <dgm:prSet/>
      <dgm:spPr/>
      <dgm:t>
        <a:bodyPr/>
        <a:lstStyle/>
        <a:p>
          <a:endParaRPr lang="en-US"/>
        </a:p>
      </dgm:t>
    </dgm:pt>
    <dgm:pt modelId="{D4134E1A-E862-4723-9E2E-38429711550E}" type="pres">
      <dgm:prSet presAssocID="{FA60DD05-61E7-4FAB-8AA6-60DFF6EE58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C5B13B-0E2C-422B-BAF6-9F6DBCE4601B}" type="pres">
      <dgm:prSet presAssocID="{3093CA30-2FBA-464A-8BE4-AED4C1C11D19}" presName="hierRoot1" presStyleCnt="0"/>
      <dgm:spPr/>
    </dgm:pt>
    <dgm:pt modelId="{7E65FCBC-B673-4F37-BB2F-C4BE86C05E8C}" type="pres">
      <dgm:prSet presAssocID="{3093CA30-2FBA-464A-8BE4-AED4C1C11D19}" presName="composite" presStyleCnt="0"/>
      <dgm:spPr/>
    </dgm:pt>
    <dgm:pt modelId="{D24D55B8-E73B-42FC-B106-6B62365ED894}" type="pres">
      <dgm:prSet presAssocID="{3093CA30-2FBA-464A-8BE4-AED4C1C11D19}" presName="background" presStyleLbl="node0" presStyleIdx="0" presStyleCnt="4"/>
      <dgm:spPr/>
    </dgm:pt>
    <dgm:pt modelId="{3B555958-F71C-48A4-8E26-F6F6E8E33ECC}" type="pres">
      <dgm:prSet presAssocID="{3093CA30-2FBA-464A-8BE4-AED4C1C11D19}" presName="text" presStyleLbl="fgAcc0" presStyleIdx="0" presStyleCnt="4">
        <dgm:presLayoutVars>
          <dgm:chPref val="3"/>
        </dgm:presLayoutVars>
      </dgm:prSet>
      <dgm:spPr/>
    </dgm:pt>
    <dgm:pt modelId="{EDBEDC25-787A-474A-91F4-87C99300A17F}" type="pres">
      <dgm:prSet presAssocID="{3093CA30-2FBA-464A-8BE4-AED4C1C11D19}" presName="hierChild2" presStyleCnt="0"/>
      <dgm:spPr/>
    </dgm:pt>
    <dgm:pt modelId="{D32A6C02-08B7-4399-8CCB-89FA6E19EC64}" type="pres">
      <dgm:prSet presAssocID="{F8E838C9-68B6-4625-A764-68893F1D2566}" presName="hierRoot1" presStyleCnt="0"/>
      <dgm:spPr/>
    </dgm:pt>
    <dgm:pt modelId="{E510E74A-E48F-4451-A28A-0D0336E84E2B}" type="pres">
      <dgm:prSet presAssocID="{F8E838C9-68B6-4625-A764-68893F1D2566}" presName="composite" presStyleCnt="0"/>
      <dgm:spPr/>
    </dgm:pt>
    <dgm:pt modelId="{EFBA2837-B2C6-4E9E-B93B-6E3DA70563D1}" type="pres">
      <dgm:prSet presAssocID="{F8E838C9-68B6-4625-A764-68893F1D2566}" presName="background" presStyleLbl="node0" presStyleIdx="1" presStyleCnt="4"/>
      <dgm:spPr/>
    </dgm:pt>
    <dgm:pt modelId="{CDA9BA25-5265-4E70-8337-2883157D0ADF}" type="pres">
      <dgm:prSet presAssocID="{F8E838C9-68B6-4625-A764-68893F1D2566}" presName="text" presStyleLbl="fgAcc0" presStyleIdx="1" presStyleCnt="4">
        <dgm:presLayoutVars>
          <dgm:chPref val="3"/>
        </dgm:presLayoutVars>
      </dgm:prSet>
      <dgm:spPr/>
    </dgm:pt>
    <dgm:pt modelId="{57F8DFCA-FFC7-48B8-8122-E548C4273F6B}" type="pres">
      <dgm:prSet presAssocID="{F8E838C9-68B6-4625-A764-68893F1D2566}" presName="hierChild2" presStyleCnt="0"/>
      <dgm:spPr/>
    </dgm:pt>
    <dgm:pt modelId="{A82303D0-C6B5-4C50-8CF9-9278D977D4D5}" type="pres">
      <dgm:prSet presAssocID="{938C8828-7444-43CE-8121-4ECDD071828B}" presName="hierRoot1" presStyleCnt="0"/>
      <dgm:spPr/>
    </dgm:pt>
    <dgm:pt modelId="{DBF400F3-F683-4E62-99F1-1057ACD15F59}" type="pres">
      <dgm:prSet presAssocID="{938C8828-7444-43CE-8121-4ECDD071828B}" presName="composite" presStyleCnt="0"/>
      <dgm:spPr/>
    </dgm:pt>
    <dgm:pt modelId="{C78DC775-4137-4ED8-AD23-81A4387AEA06}" type="pres">
      <dgm:prSet presAssocID="{938C8828-7444-43CE-8121-4ECDD071828B}" presName="background" presStyleLbl="node0" presStyleIdx="2" presStyleCnt="4"/>
      <dgm:spPr/>
    </dgm:pt>
    <dgm:pt modelId="{48E48409-2D26-4286-9876-D50DAAF0CA6A}" type="pres">
      <dgm:prSet presAssocID="{938C8828-7444-43CE-8121-4ECDD071828B}" presName="text" presStyleLbl="fgAcc0" presStyleIdx="2" presStyleCnt="4">
        <dgm:presLayoutVars>
          <dgm:chPref val="3"/>
        </dgm:presLayoutVars>
      </dgm:prSet>
      <dgm:spPr/>
    </dgm:pt>
    <dgm:pt modelId="{74BA0893-4DF0-4D17-82E8-1DE08509C361}" type="pres">
      <dgm:prSet presAssocID="{938C8828-7444-43CE-8121-4ECDD071828B}" presName="hierChild2" presStyleCnt="0"/>
      <dgm:spPr/>
    </dgm:pt>
    <dgm:pt modelId="{CC003CEC-9558-445F-B4B5-F828E2154512}" type="pres">
      <dgm:prSet presAssocID="{B5F313B1-E96B-414E-B155-A08A2B1B8B46}" presName="hierRoot1" presStyleCnt="0"/>
      <dgm:spPr/>
    </dgm:pt>
    <dgm:pt modelId="{486180CA-0FFA-465F-A069-2F387F705698}" type="pres">
      <dgm:prSet presAssocID="{B5F313B1-E96B-414E-B155-A08A2B1B8B46}" presName="composite" presStyleCnt="0"/>
      <dgm:spPr/>
    </dgm:pt>
    <dgm:pt modelId="{CDF2C37E-B2D1-417D-8A6E-F285D5A239C0}" type="pres">
      <dgm:prSet presAssocID="{B5F313B1-E96B-414E-B155-A08A2B1B8B46}" presName="background" presStyleLbl="node0" presStyleIdx="3" presStyleCnt="4"/>
      <dgm:spPr/>
    </dgm:pt>
    <dgm:pt modelId="{87B6CBC7-99CA-4CA9-BC9E-E31966D43B81}" type="pres">
      <dgm:prSet presAssocID="{B5F313B1-E96B-414E-B155-A08A2B1B8B46}" presName="text" presStyleLbl="fgAcc0" presStyleIdx="3" presStyleCnt="4">
        <dgm:presLayoutVars>
          <dgm:chPref val="3"/>
        </dgm:presLayoutVars>
      </dgm:prSet>
      <dgm:spPr/>
    </dgm:pt>
    <dgm:pt modelId="{77E03F72-9DF1-49BD-B448-6E80E4C65173}" type="pres">
      <dgm:prSet presAssocID="{B5F313B1-E96B-414E-B155-A08A2B1B8B46}" presName="hierChild2" presStyleCnt="0"/>
      <dgm:spPr/>
    </dgm:pt>
  </dgm:ptLst>
  <dgm:cxnLst>
    <dgm:cxn modelId="{B3A9503E-FE2D-4A80-8644-EA98938FD84D}" type="presOf" srcId="{B5F313B1-E96B-414E-B155-A08A2B1B8B46}" destId="{87B6CBC7-99CA-4CA9-BC9E-E31966D43B81}" srcOrd="0" destOrd="0" presId="urn:microsoft.com/office/officeart/2005/8/layout/hierarchy1"/>
    <dgm:cxn modelId="{4BFDE45C-E596-4DB7-BADC-EAB0269A974C}" type="presOf" srcId="{F8E838C9-68B6-4625-A764-68893F1D2566}" destId="{CDA9BA25-5265-4E70-8337-2883157D0ADF}" srcOrd="0" destOrd="0" presId="urn:microsoft.com/office/officeart/2005/8/layout/hierarchy1"/>
    <dgm:cxn modelId="{AD50406E-92D9-4401-93B6-0D54A7CF28A9}" type="presOf" srcId="{FA60DD05-61E7-4FAB-8AA6-60DFF6EE58AD}" destId="{D4134E1A-E862-4723-9E2E-38429711550E}" srcOrd="0" destOrd="0" presId="urn:microsoft.com/office/officeart/2005/8/layout/hierarchy1"/>
    <dgm:cxn modelId="{572D0557-C7AB-425B-AEBE-8F960426CB76}" srcId="{FA60DD05-61E7-4FAB-8AA6-60DFF6EE58AD}" destId="{F8E838C9-68B6-4625-A764-68893F1D2566}" srcOrd="1" destOrd="0" parTransId="{DDF42434-B6C7-4879-A9B2-7B6ABAF10D5E}" sibTransId="{484CFBA4-576C-451F-84D1-18E4952F2D41}"/>
    <dgm:cxn modelId="{C9EF049F-F659-4050-8529-0C4E725E2667}" srcId="{FA60DD05-61E7-4FAB-8AA6-60DFF6EE58AD}" destId="{B5F313B1-E96B-414E-B155-A08A2B1B8B46}" srcOrd="3" destOrd="0" parTransId="{915198D3-17BD-40BD-8910-1FDABBDA99BB}" sibTransId="{DBFC07E7-0EBD-4CA2-BEF1-6B911C11D6C4}"/>
    <dgm:cxn modelId="{361631C6-7AF0-4BCF-A2FA-D14FF3C6DF8C}" srcId="{FA60DD05-61E7-4FAB-8AA6-60DFF6EE58AD}" destId="{938C8828-7444-43CE-8121-4ECDD071828B}" srcOrd="2" destOrd="0" parTransId="{72FE90C1-E097-4550-B23F-EA9B949D719C}" sibTransId="{2EFF6571-EC23-4B4D-9925-34A25D52D3C8}"/>
    <dgm:cxn modelId="{B46DCFD3-D60E-4B0B-8677-6691FEDB2287}" srcId="{FA60DD05-61E7-4FAB-8AA6-60DFF6EE58AD}" destId="{3093CA30-2FBA-464A-8BE4-AED4C1C11D19}" srcOrd="0" destOrd="0" parTransId="{A59F1A24-4D51-49C5-82A3-16857FF84AC3}" sibTransId="{FB5CC496-4E51-4DF0-9231-705FA0EC5DA7}"/>
    <dgm:cxn modelId="{5D3E70D8-F3A3-4E9D-B53A-3413C998B0F0}" type="presOf" srcId="{3093CA30-2FBA-464A-8BE4-AED4C1C11D19}" destId="{3B555958-F71C-48A4-8E26-F6F6E8E33ECC}" srcOrd="0" destOrd="0" presId="urn:microsoft.com/office/officeart/2005/8/layout/hierarchy1"/>
    <dgm:cxn modelId="{C55C70E0-75E6-45AE-95F3-0C7601DDB085}" type="presOf" srcId="{938C8828-7444-43CE-8121-4ECDD071828B}" destId="{48E48409-2D26-4286-9876-D50DAAF0CA6A}" srcOrd="0" destOrd="0" presId="urn:microsoft.com/office/officeart/2005/8/layout/hierarchy1"/>
    <dgm:cxn modelId="{145CD84F-5291-445D-A691-D7AFF397075A}" type="presParOf" srcId="{D4134E1A-E862-4723-9E2E-38429711550E}" destId="{E3C5B13B-0E2C-422B-BAF6-9F6DBCE4601B}" srcOrd="0" destOrd="0" presId="urn:microsoft.com/office/officeart/2005/8/layout/hierarchy1"/>
    <dgm:cxn modelId="{604262D6-7EE6-47AB-AF42-1D564DB982B1}" type="presParOf" srcId="{E3C5B13B-0E2C-422B-BAF6-9F6DBCE4601B}" destId="{7E65FCBC-B673-4F37-BB2F-C4BE86C05E8C}" srcOrd="0" destOrd="0" presId="urn:microsoft.com/office/officeart/2005/8/layout/hierarchy1"/>
    <dgm:cxn modelId="{EF9DEC52-CFC1-4A8A-A1D3-006C0B0C5371}" type="presParOf" srcId="{7E65FCBC-B673-4F37-BB2F-C4BE86C05E8C}" destId="{D24D55B8-E73B-42FC-B106-6B62365ED894}" srcOrd="0" destOrd="0" presId="urn:microsoft.com/office/officeart/2005/8/layout/hierarchy1"/>
    <dgm:cxn modelId="{E8D1D763-B2B6-49B9-AF9D-93562416CE43}" type="presParOf" srcId="{7E65FCBC-B673-4F37-BB2F-C4BE86C05E8C}" destId="{3B555958-F71C-48A4-8E26-F6F6E8E33ECC}" srcOrd="1" destOrd="0" presId="urn:microsoft.com/office/officeart/2005/8/layout/hierarchy1"/>
    <dgm:cxn modelId="{8531A143-0BEC-43E0-812D-B6198767DFDC}" type="presParOf" srcId="{E3C5B13B-0E2C-422B-BAF6-9F6DBCE4601B}" destId="{EDBEDC25-787A-474A-91F4-87C99300A17F}" srcOrd="1" destOrd="0" presId="urn:microsoft.com/office/officeart/2005/8/layout/hierarchy1"/>
    <dgm:cxn modelId="{1D0EA356-81A9-493A-927A-1DF7D33C3CF2}" type="presParOf" srcId="{D4134E1A-E862-4723-9E2E-38429711550E}" destId="{D32A6C02-08B7-4399-8CCB-89FA6E19EC64}" srcOrd="1" destOrd="0" presId="urn:microsoft.com/office/officeart/2005/8/layout/hierarchy1"/>
    <dgm:cxn modelId="{A9589B80-470A-4C7C-BA06-6AB18EF0DC78}" type="presParOf" srcId="{D32A6C02-08B7-4399-8CCB-89FA6E19EC64}" destId="{E510E74A-E48F-4451-A28A-0D0336E84E2B}" srcOrd="0" destOrd="0" presId="urn:microsoft.com/office/officeart/2005/8/layout/hierarchy1"/>
    <dgm:cxn modelId="{958B5FAE-12EF-42E7-AA8E-01D25EE52BE2}" type="presParOf" srcId="{E510E74A-E48F-4451-A28A-0D0336E84E2B}" destId="{EFBA2837-B2C6-4E9E-B93B-6E3DA70563D1}" srcOrd="0" destOrd="0" presId="urn:microsoft.com/office/officeart/2005/8/layout/hierarchy1"/>
    <dgm:cxn modelId="{431747F4-086B-45FB-8F96-01110634DDA1}" type="presParOf" srcId="{E510E74A-E48F-4451-A28A-0D0336E84E2B}" destId="{CDA9BA25-5265-4E70-8337-2883157D0ADF}" srcOrd="1" destOrd="0" presId="urn:microsoft.com/office/officeart/2005/8/layout/hierarchy1"/>
    <dgm:cxn modelId="{8A330898-CB21-49A0-B1C0-19ECE0CA64BA}" type="presParOf" srcId="{D32A6C02-08B7-4399-8CCB-89FA6E19EC64}" destId="{57F8DFCA-FFC7-48B8-8122-E548C4273F6B}" srcOrd="1" destOrd="0" presId="urn:microsoft.com/office/officeart/2005/8/layout/hierarchy1"/>
    <dgm:cxn modelId="{37AC43AE-8BAE-45E7-A128-886E0C87569B}" type="presParOf" srcId="{D4134E1A-E862-4723-9E2E-38429711550E}" destId="{A82303D0-C6B5-4C50-8CF9-9278D977D4D5}" srcOrd="2" destOrd="0" presId="urn:microsoft.com/office/officeart/2005/8/layout/hierarchy1"/>
    <dgm:cxn modelId="{E60792DE-950F-49F4-9CF4-5AAFDB1E1971}" type="presParOf" srcId="{A82303D0-C6B5-4C50-8CF9-9278D977D4D5}" destId="{DBF400F3-F683-4E62-99F1-1057ACD15F59}" srcOrd="0" destOrd="0" presId="urn:microsoft.com/office/officeart/2005/8/layout/hierarchy1"/>
    <dgm:cxn modelId="{6F2A6700-5496-4563-B759-691AE8182A3E}" type="presParOf" srcId="{DBF400F3-F683-4E62-99F1-1057ACD15F59}" destId="{C78DC775-4137-4ED8-AD23-81A4387AEA06}" srcOrd="0" destOrd="0" presId="urn:microsoft.com/office/officeart/2005/8/layout/hierarchy1"/>
    <dgm:cxn modelId="{6C593F41-7B68-436B-ABBC-35BF72D37924}" type="presParOf" srcId="{DBF400F3-F683-4E62-99F1-1057ACD15F59}" destId="{48E48409-2D26-4286-9876-D50DAAF0CA6A}" srcOrd="1" destOrd="0" presId="urn:microsoft.com/office/officeart/2005/8/layout/hierarchy1"/>
    <dgm:cxn modelId="{B3062336-50EB-4B1D-8657-12F75B95AEE7}" type="presParOf" srcId="{A82303D0-C6B5-4C50-8CF9-9278D977D4D5}" destId="{74BA0893-4DF0-4D17-82E8-1DE08509C361}" srcOrd="1" destOrd="0" presId="urn:microsoft.com/office/officeart/2005/8/layout/hierarchy1"/>
    <dgm:cxn modelId="{F178224C-379C-4C26-8E00-39803A89D6CD}" type="presParOf" srcId="{D4134E1A-E862-4723-9E2E-38429711550E}" destId="{CC003CEC-9558-445F-B4B5-F828E2154512}" srcOrd="3" destOrd="0" presId="urn:microsoft.com/office/officeart/2005/8/layout/hierarchy1"/>
    <dgm:cxn modelId="{D4345473-B7CC-4CE1-A301-516628516342}" type="presParOf" srcId="{CC003CEC-9558-445F-B4B5-F828E2154512}" destId="{486180CA-0FFA-465F-A069-2F387F705698}" srcOrd="0" destOrd="0" presId="urn:microsoft.com/office/officeart/2005/8/layout/hierarchy1"/>
    <dgm:cxn modelId="{D0D5CF35-432D-48F5-A8A9-98C14C8DB788}" type="presParOf" srcId="{486180CA-0FFA-465F-A069-2F387F705698}" destId="{CDF2C37E-B2D1-417D-8A6E-F285D5A239C0}" srcOrd="0" destOrd="0" presId="urn:microsoft.com/office/officeart/2005/8/layout/hierarchy1"/>
    <dgm:cxn modelId="{9B966828-2FFD-4E1C-B737-61BC5CD3580F}" type="presParOf" srcId="{486180CA-0FFA-465F-A069-2F387F705698}" destId="{87B6CBC7-99CA-4CA9-BC9E-E31966D43B81}" srcOrd="1" destOrd="0" presId="urn:microsoft.com/office/officeart/2005/8/layout/hierarchy1"/>
    <dgm:cxn modelId="{56E28873-A7C1-4CFF-97EB-0D5249449A3C}" type="presParOf" srcId="{CC003CEC-9558-445F-B4B5-F828E2154512}" destId="{77E03F72-9DF1-49BD-B448-6E80E4C65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F10BD2-B4BF-4112-8FF3-023638D9666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774AEC-0BF1-456C-A7F5-BA6798D16A1A}">
      <dgm:prSet/>
      <dgm:spPr/>
      <dgm:t>
        <a:bodyPr/>
        <a:lstStyle/>
        <a:p>
          <a:r>
            <a:rPr lang="en-US" b="1" i="0" baseline="0" dirty="0"/>
            <a:t>Total Revenue:</a:t>
          </a:r>
          <a:r>
            <a:rPr lang="en-US" b="0" i="0" baseline="0" dirty="0"/>
            <a:t> Sum of all sales revenue.</a:t>
          </a:r>
          <a:endParaRPr lang="en-US" dirty="0"/>
        </a:p>
      </dgm:t>
    </dgm:pt>
    <dgm:pt modelId="{93984350-8277-4073-B535-854AD081A7CF}" type="parTrans" cxnId="{238AD6F8-2124-4423-8644-71457A60970B}">
      <dgm:prSet/>
      <dgm:spPr/>
      <dgm:t>
        <a:bodyPr/>
        <a:lstStyle/>
        <a:p>
          <a:endParaRPr lang="en-US"/>
        </a:p>
      </dgm:t>
    </dgm:pt>
    <dgm:pt modelId="{97F1464F-069E-4CC5-ADEF-7DDA64EF7D08}" type="sibTrans" cxnId="{238AD6F8-2124-4423-8644-71457A60970B}">
      <dgm:prSet/>
      <dgm:spPr/>
      <dgm:t>
        <a:bodyPr/>
        <a:lstStyle/>
        <a:p>
          <a:endParaRPr lang="en-US"/>
        </a:p>
      </dgm:t>
    </dgm:pt>
    <dgm:pt modelId="{5885CCE8-8F6D-4399-81A9-B97E47D6E428}">
      <dgm:prSet/>
      <dgm:spPr/>
      <dgm:t>
        <a:bodyPr/>
        <a:lstStyle/>
        <a:p>
          <a:r>
            <a:rPr lang="en-US" b="1" i="0" baseline="0" dirty="0"/>
            <a:t>Average Order Value (AOV):</a:t>
          </a:r>
          <a:r>
            <a:rPr lang="en-US" b="0" i="0" baseline="0" dirty="0"/>
            <a:t> Total revenue divided by the number of orders.</a:t>
          </a:r>
          <a:endParaRPr lang="en-US" dirty="0"/>
        </a:p>
      </dgm:t>
    </dgm:pt>
    <dgm:pt modelId="{45A77596-7FFA-44E9-B68C-B4B1734A815D}" type="parTrans" cxnId="{C23D0728-38C6-4138-9B53-0A523C1DFA32}">
      <dgm:prSet/>
      <dgm:spPr/>
      <dgm:t>
        <a:bodyPr/>
        <a:lstStyle/>
        <a:p>
          <a:endParaRPr lang="en-US"/>
        </a:p>
      </dgm:t>
    </dgm:pt>
    <dgm:pt modelId="{B88BAB27-4D78-46AD-BCCC-CA130B4B385E}" type="sibTrans" cxnId="{C23D0728-38C6-4138-9B53-0A523C1DFA32}">
      <dgm:prSet/>
      <dgm:spPr/>
      <dgm:t>
        <a:bodyPr/>
        <a:lstStyle/>
        <a:p>
          <a:endParaRPr lang="en-US"/>
        </a:p>
      </dgm:t>
    </dgm:pt>
    <dgm:pt modelId="{66DF6B06-6C76-4567-9FC9-78292A9DBE04}">
      <dgm:prSet/>
      <dgm:spPr/>
      <dgm:t>
        <a:bodyPr/>
        <a:lstStyle/>
        <a:p>
          <a:r>
            <a:rPr lang="en-US" b="1" i="0" baseline="0" dirty="0"/>
            <a:t>Sales by Product Category:</a:t>
          </a:r>
          <a:r>
            <a:rPr lang="en-US" b="0" i="0" baseline="0" dirty="0"/>
            <a:t> Revenue generated by each product category.</a:t>
          </a:r>
          <a:endParaRPr lang="en-US" dirty="0"/>
        </a:p>
      </dgm:t>
    </dgm:pt>
    <dgm:pt modelId="{2C812FBA-9B71-4871-AB40-80271A325E8A}" type="parTrans" cxnId="{9391CFE2-8CF8-475B-8854-38F2B135A7B8}">
      <dgm:prSet/>
      <dgm:spPr/>
      <dgm:t>
        <a:bodyPr/>
        <a:lstStyle/>
        <a:p>
          <a:endParaRPr lang="en-US"/>
        </a:p>
      </dgm:t>
    </dgm:pt>
    <dgm:pt modelId="{FC80558B-0514-4AA9-96DA-096C4D11F213}" type="sibTrans" cxnId="{9391CFE2-8CF8-475B-8854-38F2B135A7B8}">
      <dgm:prSet/>
      <dgm:spPr/>
      <dgm:t>
        <a:bodyPr/>
        <a:lstStyle/>
        <a:p>
          <a:endParaRPr lang="en-US"/>
        </a:p>
      </dgm:t>
    </dgm:pt>
    <dgm:pt modelId="{B8674EB2-A82F-4C09-B679-6ECA2A38CC88}">
      <dgm:prSet/>
      <dgm:spPr/>
      <dgm:t>
        <a:bodyPr/>
        <a:lstStyle/>
        <a:p>
          <a:r>
            <a:rPr lang="en-US" b="1" i="0" baseline="0" dirty="0"/>
            <a:t>Sales Growth Rate:</a:t>
          </a:r>
          <a:r>
            <a:rPr lang="en-US" b="0" i="0" baseline="0" dirty="0"/>
            <a:t> The percentage increase or decrease in sales over a specific period.</a:t>
          </a:r>
          <a:endParaRPr lang="en-US" dirty="0"/>
        </a:p>
      </dgm:t>
    </dgm:pt>
    <dgm:pt modelId="{7D1E5489-B5B4-411F-BFE8-039E7E301536}" type="parTrans" cxnId="{6CAD2656-30D2-4875-B405-99527E8CE808}">
      <dgm:prSet/>
      <dgm:spPr/>
      <dgm:t>
        <a:bodyPr/>
        <a:lstStyle/>
        <a:p>
          <a:endParaRPr lang="en-US"/>
        </a:p>
      </dgm:t>
    </dgm:pt>
    <dgm:pt modelId="{A5B78BCF-47A3-41CB-B112-466D94BD3ECB}" type="sibTrans" cxnId="{6CAD2656-30D2-4875-B405-99527E8CE808}">
      <dgm:prSet/>
      <dgm:spPr/>
      <dgm:t>
        <a:bodyPr/>
        <a:lstStyle/>
        <a:p>
          <a:endParaRPr lang="en-US"/>
        </a:p>
      </dgm:t>
    </dgm:pt>
    <dgm:pt modelId="{125F386B-F94B-4373-A7F5-B9ED3B987385}" type="pres">
      <dgm:prSet presAssocID="{56F10BD2-B4BF-4112-8FF3-023638D9666A}" presName="root" presStyleCnt="0">
        <dgm:presLayoutVars>
          <dgm:dir/>
          <dgm:resizeHandles val="exact"/>
        </dgm:presLayoutVars>
      </dgm:prSet>
      <dgm:spPr/>
    </dgm:pt>
    <dgm:pt modelId="{1497362F-EC81-4BB2-928D-59FDB17AEB5A}" type="pres">
      <dgm:prSet presAssocID="{E2774AEC-0BF1-456C-A7F5-BA6798D16A1A}" presName="compNode" presStyleCnt="0"/>
      <dgm:spPr/>
    </dgm:pt>
    <dgm:pt modelId="{9DF84D60-163A-411F-AE34-88AEC072449E}" type="pres">
      <dgm:prSet presAssocID="{E2774AEC-0BF1-456C-A7F5-BA6798D16A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68D7EF8-868B-47F0-AF63-4E621767F11A}" type="pres">
      <dgm:prSet presAssocID="{E2774AEC-0BF1-456C-A7F5-BA6798D16A1A}" presName="spaceRect" presStyleCnt="0"/>
      <dgm:spPr/>
    </dgm:pt>
    <dgm:pt modelId="{2D1F3E7C-E600-4F7A-B77B-C226F76AA66F}" type="pres">
      <dgm:prSet presAssocID="{E2774AEC-0BF1-456C-A7F5-BA6798D16A1A}" presName="textRect" presStyleLbl="revTx" presStyleIdx="0" presStyleCnt="4">
        <dgm:presLayoutVars>
          <dgm:chMax val="1"/>
          <dgm:chPref val="1"/>
        </dgm:presLayoutVars>
      </dgm:prSet>
      <dgm:spPr/>
    </dgm:pt>
    <dgm:pt modelId="{DF38FBDD-1329-4471-BF2C-8A15E6924922}" type="pres">
      <dgm:prSet presAssocID="{97F1464F-069E-4CC5-ADEF-7DDA64EF7D08}" presName="sibTrans" presStyleCnt="0"/>
      <dgm:spPr/>
    </dgm:pt>
    <dgm:pt modelId="{3ECC49D8-29B2-4C3F-9C16-08DAC5A11FF7}" type="pres">
      <dgm:prSet presAssocID="{5885CCE8-8F6D-4399-81A9-B97E47D6E428}" presName="compNode" presStyleCnt="0"/>
      <dgm:spPr/>
    </dgm:pt>
    <dgm:pt modelId="{67D020EC-0709-44B5-AEAD-6CB5C55C1FBE}" type="pres">
      <dgm:prSet presAssocID="{5885CCE8-8F6D-4399-81A9-B97E47D6E4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52678A27-BBEA-40C1-824C-62FDBD0EA42C}" type="pres">
      <dgm:prSet presAssocID="{5885CCE8-8F6D-4399-81A9-B97E47D6E428}" presName="spaceRect" presStyleCnt="0"/>
      <dgm:spPr/>
    </dgm:pt>
    <dgm:pt modelId="{04DACEBB-6EE4-4C85-81A3-D1B084862E5A}" type="pres">
      <dgm:prSet presAssocID="{5885CCE8-8F6D-4399-81A9-B97E47D6E428}" presName="textRect" presStyleLbl="revTx" presStyleIdx="1" presStyleCnt="4">
        <dgm:presLayoutVars>
          <dgm:chMax val="1"/>
          <dgm:chPref val="1"/>
        </dgm:presLayoutVars>
      </dgm:prSet>
      <dgm:spPr/>
    </dgm:pt>
    <dgm:pt modelId="{80239FAA-EC6C-4AFA-B932-D4D695BDA887}" type="pres">
      <dgm:prSet presAssocID="{B88BAB27-4D78-46AD-BCCC-CA130B4B385E}" presName="sibTrans" presStyleCnt="0"/>
      <dgm:spPr/>
    </dgm:pt>
    <dgm:pt modelId="{CE850FDD-DA2A-4065-862E-33AEB9282054}" type="pres">
      <dgm:prSet presAssocID="{66DF6B06-6C76-4567-9FC9-78292A9DBE04}" presName="compNode" presStyleCnt="0"/>
      <dgm:spPr/>
    </dgm:pt>
    <dgm:pt modelId="{B1D6AD81-03E4-4193-AD1C-C3C37C846C56}" type="pres">
      <dgm:prSet presAssocID="{66DF6B06-6C76-4567-9FC9-78292A9DBE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6166BE69-456B-4054-8C9E-F151D2ECD722}" type="pres">
      <dgm:prSet presAssocID="{66DF6B06-6C76-4567-9FC9-78292A9DBE04}" presName="spaceRect" presStyleCnt="0"/>
      <dgm:spPr/>
    </dgm:pt>
    <dgm:pt modelId="{7A59D79B-BA4B-4D47-B9C2-0DEB1E363EFC}" type="pres">
      <dgm:prSet presAssocID="{66DF6B06-6C76-4567-9FC9-78292A9DBE04}" presName="textRect" presStyleLbl="revTx" presStyleIdx="2" presStyleCnt="4">
        <dgm:presLayoutVars>
          <dgm:chMax val="1"/>
          <dgm:chPref val="1"/>
        </dgm:presLayoutVars>
      </dgm:prSet>
      <dgm:spPr/>
    </dgm:pt>
    <dgm:pt modelId="{3A91E7F2-1201-4FB5-982F-DDA2E7EE5774}" type="pres">
      <dgm:prSet presAssocID="{FC80558B-0514-4AA9-96DA-096C4D11F213}" presName="sibTrans" presStyleCnt="0"/>
      <dgm:spPr/>
    </dgm:pt>
    <dgm:pt modelId="{7C3E85CB-F4B5-4995-8EBF-BDF98C815E98}" type="pres">
      <dgm:prSet presAssocID="{B8674EB2-A82F-4C09-B679-6ECA2A38CC88}" presName="compNode" presStyleCnt="0"/>
      <dgm:spPr/>
    </dgm:pt>
    <dgm:pt modelId="{D2065C34-45A8-4970-9109-77DD67C7C374}" type="pres">
      <dgm:prSet presAssocID="{B8674EB2-A82F-4C09-B679-6ECA2A38CC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FA9361F-982F-4998-AB1E-39DF5ABFAAEA}" type="pres">
      <dgm:prSet presAssocID="{B8674EB2-A82F-4C09-B679-6ECA2A38CC88}" presName="spaceRect" presStyleCnt="0"/>
      <dgm:spPr/>
    </dgm:pt>
    <dgm:pt modelId="{096E1640-51DB-4724-A005-E71D6F3A64EB}" type="pres">
      <dgm:prSet presAssocID="{B8674EB2-A82F-4C09-B679-6ECA2A38CC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6C3109-49E1-4ED3-ABFF-33095487B0B2}" type="presOf" srcId="{66DF6B06-6C76-4567-9FC9-78292A9DBE04}" destId="{7A59D79B-BA4B-4D47-B9C2-0DEB1E363EFC}" srcOrd="0" destOrd="0" presId="urn:microsoft.com/office/officeart/2018/2/layout/IconLabelList"/>
    <dgm:cxn modelId="{C23D0728-38C6-4138-9B53-0A523C1DFA32}" srcId="{56F10BD2-B4BF-4112-8FF3-023638D9666A}" destId="{5885CCE8-8F6D-4399-81A9-B97E47D6E428}" srcOrd="1" destOrd="0" parTransId="{45A77596-7FFA-44E9-B68C-B4B1734A815D}" sibTransId="{B88BAB27-4D78-46AD-BCCC-CA130B4B385E}"/>
    <dgm:cxn modelId="{A822AE35-C1BC-4D67-950D-BBB4C1E6846A}" type="presOf" srcId="{56F10BD2-B4BF-4112-8FF3-023638D9666A}" destId="{125F386B-F94B-4373-A7F5-B9ED3B987385}" srcOrd="0" destOrd="0" presId="urn:microsoft.com/office/officeart/2018/2/layout/IconLabelList"/>
    <dgm:cxn modelId="{6CAD2656-30D2-4875-B405-99527E8CE808}" srcId="{56F10BD2-B4BF-4112-8FF3-023638D9666A}" destId="{B8674EB2-A82F-4C09-B679-6ECA2A38CC88}" srcOrd="3" destOrd="0" parTransId="{7D1E5489-B5B4-411F-BFE8-039E7E301536}" sibTransId="{A5B78BCF-47A3-41CB-B112-466D94BD3ECB}"/>
    <dgm:cxn modelId="{25B39A9F-98EB-4CCB-AF2C-DD6AB927B62F}" type="presOf" srcId="{5885CCE8-8F6D-4399-81A9-B97E47D6E428}" destId="{04DACEBB-6EE4-4C85-81A3-D1B084862E5A}" srcOrd="0" destOrd="0" presId="urn:microsoft.com/office/officeart/2018/2/layout/IconLabelList"/>
    <dgm:cxn modelId="{CE6AB5A1-23F5-49C2-9D01-B854F8C2EECB}" type="presOf" srcId="{E2774AEC-0BF1-456C-A7F5-BA6798D16A1A}" destId="{2D1F3E7C-E600-4F7A-B77B-C226F76AA66F}" srcOrd="0" destOrd="0" presId="urn:microsoft.com/office/officeart/2018/2/layout/IconLabelList"/>
    <dgm:cxn modelId="{889F3AAE-29DC-486E-8CA1-D6E4BFFAEB8E}" type="presOf" srcId="{B8674EB2-A82F-4C09-B679-6ECA2A38CC88}" destId="{096E1640-51DB-4724-A005-E71D6F3A64EB}" srcOrd="0" destOrd="0" presId="urn:microsoft.com/office/officeart/2018/2/layout/IconLabelList"/>
    <dgm:cxn modelId="{9391CFE2-8CF8-475B-8854-38F2B135A7B8}" srcId="{56F10BD2-B4BF-4112-8FF3-023638D9666A}" destId="{66DF6B06-6C76-4567-9FC9-78292A9DBE04}" srcOrd="2" destOrd="0" parTransId="{2C812FBA-9B71-4871-AB40-80271A325E8A}" sibTransId="{FC80558B-0514-4AA9-96DA-096C4D11F213}"/>
    <dgm:cxn modelId="{238AD6F8-2124-4423-8644-71457A60970B}" srcId="{56F10BD2-B4BF-4112-8FF3-023638D9666A}" destId="{E2774AEC-0BF1-456C-A7F5-BA6798D16A1A}" srcOrd="0" destOrd="0" parTransId="{93984350-8277-4073-B535-854AD081A7CF}" sibTransId="{97F1464F-069E-4CC5-ADEF-7DDA64EF7D08}"/>
    <dgm:cxn modelId="{C2D2E778-F3AA-411E-897E-9FE2ACDA1224}" type="presParOf" srcId="{125F386B-F94B-4373-A7F5-B9ED3B987385}" destId="{1497362F-EC81-4BB2-928D-59FDB17AEB5A}" srcOrd="0" destOrd="0" presId="urn:microsoft.com/office/officeart/2018/2/layout/IconLabelList"/>
    <dgm:cxn modelId="{CADE462A-1407-4076-96B1-B2FF7CC4D3BD}" type="presParOf" srcId="{1497362F-EC81-4BB2-928D-59FDB17AEB5A}" destId="{9DF84D60-163A-411F-AE34-88AEC072449E}" srcOrd="0" destOrd="0" presId="urn:microsoft.com/office/officeart/2018/2/layout/IconLabelList"/>
    <dgm:cxn modelId="{AEAF75C1-04E3-4141-B6AB-A23C9474F93B}" type="presParOf" srcId="{1497362F-EC81-4BB2-928D-59FDB17AEB5A}" destId="{468D7EF8-868B-47F0-AF63-4E621767F11A}" srcOrd="1" destOrd="0" presId="urn:microsoft.com/office/officeart/2018/2/layout/IconLabelList"/>
    <dgm:cxn modelId="{2CF6A609-0723-4262-A54F-7A3283AB8A0D}" type="presParOf" srcId="{1497362F-EC81-4BB2-928D-59FDB17AEB5A}" destId="{2D1F3E7C-E600-4F7A-B77B-C226F76AA66F}" srcOrd="2" destOrd="0" presId="urn:microsoft.com/office/officeart/2018/2/layout/IconLabelList"/>
    <dgm:cxn modelId="{D4DE00C3-8656-41F6-8BF0-C999DB374255}" type="presParOf" srcId="{125F386B-F94B-4373-A7F5-B9ED3B987385}" destId="{DF38FBDD-1329-4471-BF2C-8A15E6924922}" srcOrd="1" destOrd="0" presId="urn:microsoft.com/office/officeart/2018/2/layout/IconLabelList"/>
    <dgm:cxn modelId="{48BC1ADE-573E-46BF-BA8D-4CDD75B2718B}" type="presParOf" srcId="{125F386B-F94B-4373-A7F5-B9ED3B987385}" destId="{3ECC49D8-29B2-4C3F-9C16-08DAC5A11FF7}" srcOrd="2" destOrd="0" presId="urn:microsoft.com/office/officeart/2018/2/layout/IconLabelList"/>
    <dgm:cxn modelId="{A57B2555-F96B-4E95-8DDB-EB9B9E4DE6A9}" type="presParOf" srcId="{3ECC49D8-29B2-4C3F-9C16-08DAC5A11FF7}" destId="{67D020EC-0709-44B5-AEAD-6CB5C55C1FBE}" srcOrd="0" destOrd="0" presId="urn:microsoft.com/office/officeart/2018/2/layout/IconLabelList"/>
    <dgm:cxn modelId="{8F0678F6-9089-4EE8-9791-88A3F23C0D89}" type="presParOf" srcId="{3ECC49D8-29B2-4C3F-9C16-08DAC5A11FF7}" destId="{52678A27-BBEA-40C1-824C-62FDBD0EA42C}" srcOrd="1" destOrd="0" presId="urn:microsoft.com/office/officeart/2018/2/layout/IconLabelList"/>
    <dgm:cxn modelId="{787B413A-D93B-4938-9760-B484E539DE93}" type="presParOf" srcId="{3ECC49D8-29B2-4C3F-9C16-08DAC5A11FF7}" destId="{04DACEBB-6EE4-4C85-81A3-D1B084862E5A}" srcOrd="2" destOrd="0" presId="urn:microsoft.com/office/officeart/2018/2/layout/IconLabelList"/>
    <dgm:cxn modelId="{670564E6-79FE-40E8-8FD9-7F4DE89F8727}" type="presParOf" srcId="{125F386B-F94B-4373-A7F5-B9ED3B987385}" destId="{80239FAA-EC6C-4AFA-B932-D4D695BDA887}" srcOrd="3" destOrd="0" presId="urn:microsoft.com/office/officeart/2018/2/layout/IconLabelList"/>
    <dgm:cxn modelId="{40FB32C3-0B89-42CF-8B04-067B05777AFC}" type="presParOf" srcId="{125F386B-F94B-4373-A7F5-B9ED3B987385}" destId="{CE850FDD-DA2A-4065-862E-33AEB9282054}" srcOrd="4" destOrd="0" presId="urn:microsoft.com/office/officeart/2018/2/layout/IconLabelList"/>
    <dgm:cxn modelId="{4AD558C3-57CF-4758-85E4-B988119530EC}" type="presParOf" srcId="{CE850FDD-DA2A-4065-862E-33AEB9282054}" destId="{B1D6AD81-03E4-4193-AD1C-C3C37C846C56}" srcOrd="0" destOrd="0" presId="urn:microsoft.com/office/officeart/2018/2/layout/IconLabelList"/>
    <dgm:cxn modelId="{B969E9CB-BE6D-4882-86F6-B77F2D8721B4}" type="presParOf" srcId="{CE850FDD-DA2A-4065-862E-33AEB9282054}" destId="{6166BE69-456B-4054-8C9E-F151D2ECD722}" srcOrd="1" destOrd="0" presId="urn:microsoft.com/office/officeart/2018/2/layout/IconLabelList"/>
    <dgm:cxn modelId="{35308A6C-6F13-4E37-9CF6-F1A87C3E1BFE}" type="presParOf" srcId="{CE850FDD-DA2A-4065-862E-33AEB9282054}" destId="{7A59D79B-BA4B-4D47-B9C2-0DEB1E363EFC}" srcOrd="2" destOrd="0" presId="urn:microsoft.com/office/officeart/2018/2/layout/IconLabelList"/>
    <dgm:cxn modelId="{C2345D6F-8FEE-464A-837F-30FB2A133865}" type="presParOf" srcId="{125F386B-F94B-4373-A7F5-B9ED3B987385}" destId="{3A91E7F2-1201-4FB5-982F-DDA2E7EE5774}" srcOrd="5" destOrd="0" presId="urn:microsoft.com/office/officeart/2018/2/layout/IconLabelList"/>
    <dgm:cxn modelId="{8F0FF40B-0E64-40F2-B934-EAA95BF51698}" type="presParOf" srcId="{125F386B-F94B-4373-A7F5-B9ED3B987385}" destId="{7C3E85CB-F4B5-4995-8EBF-BDF98C815E98}" srcOrd="6" destOrd="0" presId="urn:microsoft.com/office/officeart/2018/2/layout/IconLabelList"/>
    <dgm:cxn modelId="{E9153B41-854C-4996-BD12-48E43937B517}" type="presParOf" srcId="{7C3E85CB-F4B5-4995-8EBF-BDF98C815E98}" destId="{D2065C34-45A8-4970-9109-77DD67C7C374}" srcOrd="0" destOrd="0" presId="urn:microsoft.com/office/officeart/2018/2/layout/IconLabelList"/>
    <dgm:cxn modelId="{34E50BE5-4AA3-4B4C-8D44-D088112C4A5F}" type="presParOf" srcId="{7C3E85CB-F4B5-4995-8EBF-BDF98C815E98}" destId="{0FA9361F-982F-4998-AB1E-39DF5ABFAAEA}" srcOrd="1" destOrd="0" presId="urn:microsoft.com/office/officeart/2018/2/layout/IconLabelList"/>
    <dgm:cxn modelId="{0C2AC17E-4D79-469E-B469-952181B8E12D}" type="presParOf" srcId="{7C3E85CB-F4B5-4995-8EBF-BDF98C815E98}" destId="{096E1640-51DB-4724-A005-E71D6F3A64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9F3728-C0B8-421F-827E-67BBA69006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4419A8-C209-4BC1-9C7B-E2ED85C06A71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Order Fulfillment Time:</a:t>
          </a:r>
          <a:r>
            <a:rPr lang="en-US" b="0" i="0" baseline="0" dirty="0"/>
            <a:t> Average time taken from order placement to delivery.</a:t>
          </a:r>
          <a:endParaRPr lang="en-US" dirty="0"/>
        </a:p>
      </dgm:t>
    </dgm:pt>
    <dgm:pt modelId="{51A00A11-EDC9-4163-A4F9-1AFE3FA60BCD}" type="parTrans" cxnId="{B511DE24-D4E6-4AF6-BE93-58891E89307A}">
      <dgm:prSet/>
      <dgm:spPr/>
      <dgm:t>
        <a:bodyPr/>
        <a:lstStyle/>
        <a:p>
          <a:endParaRPr lang="en-US"/>
        </a:p>
      </dgm:t>
    </dgm:pt>
    <dgm:pt modelId="{A3A8577D-0B2D-4916-B8BE-BB470C3BA1D9}" type="sibTrans" cxnId="{B511DE24-D4E6-4AF6-BE93-58891E89307A}">
      <dgm:prSet/>
      <dgm:spPr/>
      <dgm:t>
        <a:bodyPr/>
        <a:lstStyle/>
        <a:p>
          <a:endParaRPr lang="en-US"/>
        </a:p>
      </dgm:t>
    </dgm:pt>
    <dgm:pt modelId="{C5B6740E-A101-46B0-8FF5-F9FED5EEF61F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Order Return Rate:</a:t>
          </a:r>
          <a:r>
            <a:rPr lang="en-US" b="0" i="0" baseline="0" dirty="0"/>
            <a:t> Percentage of orders returned by customers.</a:t>
          </a:r>
          <a:endParaRPr lang="en-US" dirty="0"/>
        </a:p>
      </dgm:t>
    </dgm:pt>
    <dgm:pt modelId="{A7633D6F-3735-48CD-A164-DD047B168784}" type="parTrans" cxnId="{B2267D3A-CEA8-4EBA-A3E8-EC4D75844DE1}">
      <dgm:prSet/>
      <dgm:spPr/>
      <dgm:t>
        <a:bodyPr/>
        <a:lstStyle/>
        <a:p>
          <a:endParaRPr lang="en-US"/>
        </a:p>
      </dgm:t>
    </dgm:pt>
    <dgm:pt modelId="{96F6D00F-C54E-4983-BD78-67A615B3336B}" type="sibTrans" cxnId="{B2267D3A-CEA8-4EBA-A3E8-EC4D75844DE1}">
      <dgm:prSet/>
      <dgm:spPr/>
      <dgm:t>
        <a:bodyPr/>
        <a:lstStyle/>
        <a:p>
          <a:endParaRPr lang="en-US"/>
        </a:p>
      </dgm:t>
    </dgm:pt>
    <dgm:pt modelId="{F319DE9A-FE2D-4240-87F3-3B75FF3CEB4E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Order Conversion Rate:</a:t>
          </a:r>
          <a:r>
            <a:rPr lang="en-US" b="0" i="0" baseline="0" dirty="0"/>
            <a:t> Percentage of visitors who place an order.</a:t>
          </a:r>
          <a:endParaRPr lang="en-US" dirty="0"/>
        </a:p>
      </dgm:t>
    </dgm:pt>
    <dgm:pt modelId="{30FB5C49-02F1-4032-9A27-9B0E9C4F7366}" type="parTrans" cxnId="{8EC6E13E-5E3C-4BDD-992A-7E00659A64DA}">
      <dgm:prSet/>
      <dgm:spPr/>
      <dgm:t>
        <a:bodyPr/>
        <a:lstStyle/>
        <a:p>
          <a:endParaRPr lang="en-US"/>
        </a:p>
      </dgm:t>
    </dgm:pt>
    <dgm:pt modelId="{7FCC5092-25EC-4A6D-8D51-45050C0C7DC3}" type="sibTrans" cxnId="{8EC6E13E-5E3C-4BDD-992A-7E00659A64DA}">
      <dgm:prSet/>
      <dgm:spPr/>
      <dgm:t>
        <a:bodyPr/>
        <a:lstStyle/>
        <a:p>
          <a:endParaRPr lang="en-US"/>
        </a:p>
      </dgm:t>
    </dgm:pt>
    <dgm:pt modelId="{BB01953A-1591-4CDB-AE6C-405AC966BA5A}" type="pres">
      <dgm:prSet presAssocID="{BF9F3728-C0B8-421F-827E-67BBA6900668}" presName="root" presStyleCnt="0">
        <dgm:presLayoutVars>
          <dgm:dir/>
          <dgm:resizeHandles val="exact"/>
        </dgm:presLayoutVars>
      </dgm:prSet>
      <dgm:spPr/>
    </dgm:pt>
    <dgm:pt modelId="{A23966D7-DE22-4BE1-85BD-6E29D4B06C77}" type="pres">
      <dgm:prSet presAssocID="{F04419A8-C209-4BC1-9C7B-E2ED85C06A71}" presName="compNode" presStyleCnt="0"/>
      <dgm:spPr/>
    </dgm:pt>
    <dgm:pt modelId="{D60572D2-81E9-4D5E-9431-294336ACFCAB}" type="pres">
      <dgm:prSet presAssocID="{F04419A8-C209-4BC1-9C7B-E2ED85C06A71}" presName="iconBgRect" presStyleLbl="bgShp" presStyleIdx="0" presStyleCnt="3"/>
      <dgm:spPr/>
    </dgm:pt>
    <dgm:pt modelId="{B77EF2C3-7704-4230-8BDC-CFB7D5143874}" type="pres">
      <dgm:prSet presAssocID="{F04419A8-C209-4BC1-9C7B-E2ED85C06A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101D08B6-1E3B-4E0E-83C5-E6AB7FB53C1B}" type="pres">
      <dgm:prSet presAssocID="{F04419A8-C209-4BC1-9C7B-E2ED85C06A71}" presName="spaceRect" presStyleCnt="0"/>
      <dgm:spPr/>
    </dgm:pt>
    <dgm:pt modelId="{8CFED70F-74EE-458C-8FBD-2AA224FD9A76}" type="pres">
      <dgm:prSet presAssocID="{F04419A8-C209-4BC1-9C7B-E2ED85C06A71}" presName="textRect" presStyleLbl="revTx" presStyleIdx="0" presStyleCnt="3">
        <dgm:presLayoutVars>
          <dgm:chMax val="1"/>
          <dgm:chPref val="1"/>
        </dgm:presLayoutVars>
      </dgm:prSet>
      <dgm:spPr/>
    </dgm:pt>
    <dgm:pt modelId="{6319ED74-3943-4A3C-9328-E67646BDE387}" type="pres">
      <dgm:prSet presAssocID="{A3A8577D-0B2D-4916-B8BE-BB470C3BA1D9}" presName="sibTrans" presStyleCnt="0"/>
      <dgm:spPr/>
    </dgm:pt>
    <dgm:pt modelId="{9A7F9D1C-1145-4894-8C33-D4A7ADD64EF3}" type="pres">
      <dgm:prSet presAssocID="{C5B6740E-A101-46B0-8FF5-F9FED5EEF61F}" presName="compNode" presStyleCnt="0"/>
      <dgm:spPr/>
    </dgm:pt>
    <dgm:pt modelId="{D9754B42-EB3F-4ED2-A17C-0C7EF32BAB54}" type="pres">
      <dgm:prSet presAssocID="{C5B6740E-A101-46B0-8FF5-F9FED5EEF61F}" presName="iconBgRect" presStyleLbl="bgShp" presStyleIdx="1" presStyleCnt="3"/>
      <dgm:spPr/>
    </dgm:pt>
    <dgm:pt modelId="{C0418157-783A-4161-AC2A-62289AA59648}" type="pres">
      <dgm:prSet presAssocID="{C5B6740E-A101-46B0-8FF5-F9FED5EEF6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81B5FDF-4132-4FD0-A9F0-B8A19DF0696B}" type="pres">
      <dgm:prSet presAssocID="{C5B6740E-A101-46B0-8FF5-F9FED5EEF61F}" presName="spaceRect" presStyleCnt="0"/>
      <dgm:spPr/>
    </dgm:pt>
    <dgm:pt modelId="{BB65B2D8-00C9-4EDD-B349-4D1C760878CA}" type="pres">
      <dgm:prSet presAssocID="{C5B6740E-A101-46B0-8FF5-F9FED5EEF61F}" presName="textRect" presStyleLbl="revTx" presStyleIdx="1" presStyleCnt="3">
        <dgm:presLayoutVars>
          <dgm:chMax val="1"/>
          <dgm:chPref val="1"/>
        </dgm:presLayoutVars>
      </dgm:prSet>
      <dgm:spPr/>
    </dgm:pt>
    <dgm:pt modelId="{0116280D-650A-4F9D-A82E-C0D17A2B6E88}" type="pres">
      <dgm:prSet presAssocID="{96F6D00F-C54E-4983-BD78-67A615B3336B}" presName="sibTrans" presStyleCnt="0"/>
      <dgm:spPr/>
    </dgm:pt>
    <dgm:pt modelId="{D53AAA25-A31A-4744-96F4-2C94D10A1D7E}" type="pres">
      <dgm:prSet presAssocID="{F319DE9A-FE2D-4240-87F3-3B75FF3CEB4E}" presName="compNode" presStyleCnt="0"/>
      <dgm:spPr/>
    </dgm:pt>
    <dgm:pt modelId="{5ED6751E-5C84-4F7B-96FD-FD5C041392FB}" type="pres">
      <dgm:prSet presAssocID="{F319DE9A-FE2D-4240-87F3-3B75FF3CEB4E}" presName="iconBgRect" presStyleLbl="bgShp" presStyleIdx="2" presStyleCnt="3"/>
      <dgm:spPr/>
    </dgm:pt>
    <dgm:pt modelId="{8A1CFF5C-DC4E-43DC-9763-A55B3FD22E60}" type="pres">
      <dgm:prSet presAssocID="{F319DE9A-FE2D-4240-87F3-3B75FF3CEB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611FAD1-65BD-49D8-B534-92E8AD2567DE}" type="pres">
      <dgm:prSet presAssocID="{F319DE9A-FE2D-4240-87F3-3B75FF3CEB4E}" presName="spaceRect" presStyleCnt="0"/>
      <dgm:spPr/>
    </dgm:pt>
    <dgm:pt modelId="{0ABE7354-FBF9-47D0-BB21-127EB2AA0FBD}" type="pres">
      <dgm:prSet presAssocID="{F319DE9A-FE2D-4240-87F3-3B75FF3CEB4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11DE24-D4E6-4AF6-BE93-58891E89307A}" srcId="{BF9F3728-C0B8-421F-827E-67BBA6900668}" destId="{F04419A8-C209-4BC1-9C7B-E2ED85C06A71}" srcOrd="0" destOrd="0" parTransId="{51A00A11-EDC9-4163-A4F9-1AFE3FA60BCD}" sibTransId="{A3A8577D-0B2D-4916-B8BE-BB470C3BA1D9}"/>
    <dgm:cxn modelId="{B2267D3A-CEA8-4EBA-A3E8-EC4D75844DE1}" srcId="{BF9F3728-C0B8-421F-827E-67BBA6900668}" destId="{C5B6740E-A101-46B0-8FF5-F9FED5EEF61F}" srcOrd="1" destOrd="0" parTransId="{A7633D6F-3735-48CD-A164-DD047B168784}" sibTransId="{96F6D00F-C54E-4983-BD78-67A615B3336B}"/>
    <dgm:cxn modelId="{8EC6E13E-5E3C-4BDD-992A-7E00659A64DA}" srcId="{BF9F3728-C0B8-421F-827E-67BBA6900668}" destId="{F319DE9A-FE2D-4240-87F3-3B75FF3CEB4E}" srcOrd="2" destOrd="0" parTransId="{30FB5C49-02F1-4032-9A27-9B0E9C4F7366}" sibTransId="{7FCC5092-25EC-4A6D-8D51-45050C0C7DC3}"/>
    <dgm:cxn modelId="{771A1A71-B3C8-4E2D-8DAF-E33826D66995}" type="presOf" srcId="{F04419A8-C209-4BC1-9C7B-E2ED85C06A71}" destId="{8CFED70F-74EE-458C-8FBD-2AA224FD9A76}" srcOrd="0" destOrd="0" presId="urn:microsoft.com/office/officeart/2018/5/layout/IconCircleLabelList"/>
    <dgm:cxn modelId="{B90D0879-7FDC-4EE4-A5E0-217F97EE70BC}" type="presOf" srcId="{F319DE9A-FE2D-4240-87F3-3B75FF3CEB4E}" destId="{0ABE7354-FBF9-47D0-BB21-127EB2AA0FBD}" srcOrd="0" destOrd="0" presId="urn:microsoft.com/office/officeart/2018/5/layout/IconCircleLabelList"/>
    <dgm:cxn modelId="{04C89FE2-EC8A-4EBB-B7D4-046B76BFA802}" type="presOf" srcId="{C5B6740E-A101-46B0-8FF5-F9FED5EEF61F}" destId="{BB65B2D8-00C9-4EDD-B349-4D1C760878CA}" srcOrd="0" destOrd="0" presId="urn:microsoft.com/office/officeart/2018/5/layout/IconCircleLabelList"/>
    <dgm:cxn modelId="{F8BFB8E9-DC95-42A8-A10E-7CC2D1A4EA65}" type="presOf" srcId="{BF9F3728-C0B8-421F-827E-67BBA6900668}" destId="{BB01953A-1591-4CDB-AE6C-405AC966BA5A}" srcOrd="0" destOrd="0" presId="urn:microsoft.com/office/officeart/2018/5/layout/IconCircleLabelList"/>
    <dgm:cxn modelId="{2075FCF6-79D9-4F95-9FBE-2CCB864FFCBF}" type="presParOf" srcId="{BB01953A-1591-4CDB-AE6C-405AC966BA5A}" destId="{A23966D7-DE22-4BE1-85BD-6E29D4B06C77}" srcOrd="0" destOrd="0" presId="urn:microsoft.com/office/officeart/2018/5/layout/IconCircleLabelList"/>
    <dgm:cxn modelId="{B010E723-E17C-479B-80B5-8DFA8B11DC08}" type="presParOf" srcId="{A23966D7-DE22-4BE1-85BD-6E29D4B06C77}" destId="{D60572D2-81E9-4D5E-9431-294336ACFCAB}" srcOrd="0" destOrd="0" presId="urn:microsoft.com/office/officeart/2018/5/layout/IconCircleLabelList"/>
    <dgm:cxn modelId="{7BCA7696-8134-480F-BBA2-9235448C39AE}" type="presParOf" srcId="{A23966D7-DE22-4BE1-85BD-6E29D4B06C77}" destId="{B77EF2C3-7704-4230-8BDC-CFB7D5143874}" srcOrd="1" destOrd="0" presId="urn:microsoft.com/office/officeart/2018/5/layout/IconCircleLabelList"/>
    <dgm:cxn modelId="{B49DFE81-CAA6-4D56-9C04-A943DCA6265A}" type="presParOf" srcId="{A23966D7-DE22-4BE1-85BD-6E29D4B06C77}" destId="{101D08B6-1E3B-4E0E-83C5-E6AB7FB53C1B}" srcOrd="2" destOrd="0" presId="urn:microsoft.com/office/officeart/2018/5/layout/IconCircleLabelList"/>
    <dgm:cxn modelId="{0464E259-6A3E-4133-8CEC-5513BECEC26A}" type="presParOf" srcId="{A23966D7-DE22-4BE1-85BD-6E29D4B06C77}" destId="{8CFED70F-74EE-458C-8FBD-2AA224FD9A76}" srcOrd="3" destOrd="0" presId="urn:microsoft.com/office/officeart/2018/5/layout/IconCircleLabelList"/>
    <dgm:cxn modelId="{57FF5D7C-3FD9-469E-BF4C-66B8D1993FF9}" type="presParOf" srcId="{BB01953A-1591-4CDB-AE6C-405AC966BA5A}" destId="{6319ED74-3943-4A3C-9328-E67646BDE387}" srcOrd="1" destOrd="0" presId="urn:microsoft.com/office/officeart/2018/5/layout/IconCircleLabelList"/>
    <dgm:cxn modelId="{9FA20E22-9A01-4898-B9DA-EB0277FE8FAE}" type="presParOf" srcId="{BB01953A-1591-4CDB-AE6C-405AC966BA5A}" destId="{9A7F9D1C-1145-4894-8C33-D4A7ADD64EF3}" srcOrd="2" destOrd="0" presId="urn:microsoft.com/office/officeart/2018/5/layout/IconCircleLabelList"/>
    <dgm:cxn modelId="{71DF9766-5CEB-4BBD-9891-6BFD22A7091F}" type="presParOf" srcId="{9A7F9D1C-1145-4894-8C33-D4A7ADD64EF3}" destId="{D9754B42-EB3F-4ED2-A17C-0C7EF32BAB54}" srcOrd="0" destOrd="0" presId="urn:microsoft.com/office/officeart/2018/5/layout/IconCircleLabelList"/>
    <dgm:cxn modelId="{14F01E92-2408-439C-9E72-1DEEE8FDE65A}" type="presParOf" srcId="{9A7F9D1C-1145-4894-8C33-D4A7ADD64EF3}" destId="{C0418157-783A-4161-AC2A-62289AA59648}" srcOrd="1" destOrd="0" presId="urn:microsoft.com/office/officeart/2018/5/layout/IconCircleLabelList"/>
    <dgm:cxn modelId="{3B58506B-C037-4876-806E-5B0DC0D4311F}" type="presParOf" srcId="{9A7F9D1C-1145-4894-8C33-D4A7ADD64EF3}" destId="{B81B5FDF-4132-4FD0-A9F0-B8A19DF0696B}" srcOrd="2" destOrd="0" presId="urn:microsoft.com/office/officeart/2018/5/layout/IconCircleLabelList"/>
    <dgm:cxn modelId="{320E6490-25C1-4DCD-B024-EEF98A94B97A}" type="presParOf" srcId="{9A7F9D1C-1145-4894-8C33-D4A7ADD64EF3}" destId="{BB65B2D8-00C9-4EDD-B349-4D1C760878CA}" srcOrd="3" destOrd="0" presId="urn:microsoft.com/office/officeart/2018/5/layout/IconCircleLabelList"/>
    <dgm:cxn modelId="{88AFE81C-00B9-4E38-9C38-B82F13CF1819}" type="presParOf" srcId="{BB01953A-1591-4CDB-AE6C-405AC966BA5A}" destId="{0116280D-650A-4F9D-A82E-C0D17A2B6E88}" srcOrd="3" destOrd="0" presId="urn:microsoft.com/office/officeart/2018/5/layout/IconCircleLabelList"/>
    <dgm:cxn modelId="{2C57E24D-387C-4D50-9886-E5E74B1BF72F}" type="presParOf" srcId="{BB01953A-1591-4CDB-AE6C-405AC966BA5A}" destId="{D53AAA25-A31A-4744-96F4-2C94D10A1D7E}" srcOrd="4" destOrd="0" presId="urn:microsoft.com/office/officeart/2018/5/layout/IconCircleLabelList"/>
    <dgm:cxn modelId="{1E8354F9-38ED-4290-8A02-7E8D9F156F7F}" type="presParOf" srcId="{D53AAA25-A31A-4744-96F4-2C94D10A1D7E}" destId="{5ED6751E-5C84-4F7B-96FD-FD5C041392FB}" srcOrd="0" destOrd="0" presId="urn:microsoft.com/office/officeart/2018/5/layout/IconCircleLabelList"/>
    <dgm:cxn modelId="{A8B019C9-8630-4627-8759-FFABBAC5D5BC}" type="presParOf" srcId="{D53AAA25-A31A-4744-96F4-2C94D10A1D7E}" destId="{8A1CFF5C-DC4E-43DC-9763-A55B3FD22E60}" srcOrd="1" destOrd="0" presId="urn:microsoft.com/office/officeart/2018/5/layout/IconCircleLabelList"/>
    <dgm:cxn modelId="{D0D4587C-4C3E-4A87-B002-36E9671164DF}" type="presParOf" srcId="{D53AAA25-A31A-4744-96F4-2C94D10A1D7E}" destId="{2611FAD1-65BD-49D8-B534-92E8AD2567DE}" srcOrd="2" destOrd="0" presId="urn:microsoft.com/office/officeart/2018/5/layout/IconCircleLabelList"/>
    <dgm:cxn modelId="{47297CA6-CB81-4D9D-87C5-C38A73BA7C3E}" type="presParOf" srcId="{D53AAA25-A31A-4744-96F4-2C94D10A1D7E}" destId="{0ABE7354-FBF9-47D0-BB21-127EB2AA0F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0CFC7F-585B-4A70-B715-9EE2891A307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7E0D5B-2ECF-4B8D-888E-DEE744AE7BDA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Best-Selling Products:</a:t>
          </a:r>
          <a:r>
            <a:rPr lang="en-US" b="0" i="0" baseline="0" dirty="0"/>
            <a:t> Products with the highest sales.</a:t>
          </a:r>
          <a:endParaRPr lang="en-US" dirty="0"/>
        </a:p>
      </dgm:t>
    </dgm:pt>
    <dgm:pt modelId="{7F543DBB-9061-4B90-BC10-C00076BB6A2B}" type="parTrans" cxnId="{B67C3323-3617-4ABA-A19B-7517142A8F2B}">
      <dgm:prSet/>
      <dgm:spPr/>
      <dgm:t>
        <a:bodyPr/>
        <a:lstStyle/>
        <a:p>
          <a:endParaRPr lang="en-US"/>
        </a:p>
      </dgm:t>
    </dgm:pt>
    <dgm:pt modelId="{1E848F5C-92E6-4FE6-B838-A5210043A031}" type="sibTrans" cxnId="{B67C3323-3617-4ABA-A19B-7517142A8F2B}">
      <dgm:prSet/>
      <dgm:spPr/>
      <dgm:t>
        <a:bodyPr/>
        <a:lstStyle/>
        <a:p>
          <a:endParaRPr lang="en-US"/>
        </a:p>
      </dgm:t>
    </dgm:pt>
    <dgm:pt modelId="{25F989FA-EED1-4872-9D19-3B536D91CBC0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Inventory Turnover Rate:</a:t>
          </a:r>
          <a:r>
            <a:rPr lang="en-US" b="0" i="0" baseline="0" dirty="0"/>
            <a:t> How quickly inventory is sold and replaced.</a:t>
          </a:r>
          <a:endParaRPr lang="en-US" dirty="0"/>
        </a:p>
      </dgm:t>
    </dgm:pt>
    <dgm:pt modelId="{E2F8660A-5D23-4132-A731-E9C1C2033F00}" type="parTrans" cxnId="{1AD6C62B-8748-432C-A11C-B35E37BD3393}">
      <dgm:prSet/>
      <dgm:spPr/>
      <dgm:t>
        <a:bodyPr/>
        <a:lstStyle/>
        <a:p>
          <a:endParaRPr lang="en-US"/>
        </a:p>
      </dgm:t>
    </dgm:pt>
    <dgm:pt modelId="{FC855330-2A1E-4175-8C30-925A5863C6E1}" type="sibTrans" cxnId="{1AD6C62B-8748-432C-A11C-B35E37BD3393}">
      <dgm:prSet/>
      <dgm:spPr/>
      <dgm:t>
        <a:bodyPr/>
        <a:lstStyle/>
        <a:p>
          <a:endParaRPr lang="en-US"/>
        </a:p>
      </dgm:t>
    </dgm:pt>
    <dgm:pt modelId="{30283584-070B-4E40-A627-DF25B8857B81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Stock-Out Rate:</a:t>
          </a:r>
          <a:r>
            <a:rPr lang="en-US" b="0" i="0" baseline="0" dirty="0"/>
            <a:t> Percentage of items out of stock. </a:t>
          </a:r>
          <a:endParaRPr lang="en-US" dirty="0"/>
        </a:p>
      </dgm:t>
    </dgm:pt>
    <dgm:pt modelId="{982009EF-2514-4D8C-8D3A-DC860566A30C}" type="parTrans" cxnId="{D5B13F02-BF42-455F-B39D-9CC37C644C11}">
      <dgm:prSet/>
      <dgm:spPr/>
      <dgm:t>
        <a:bodyPr/>
        <a:lstStyle/>
        <a:p>
          <a:endParaRPr lang="en-US"/>
        </a:p>
      </dgm:t>
    </dgm:pt>
    <dgm:pt modelId="{3879C35F-2DD5-41E2-8136-5B3F3CD72769}" type="sibTrans" cxnId="{D5B13F02-BF42-455F-B39D-9CC37C644C11}">
      <dgm:prSet/>
      <dgm:spPr/>
      <dgm:t>
        <a:bodyPr/>
        <a:lstStyle/>
        <a:p>
          <a:endParaRPr lang="en-US"/>
        </a:p>
      </dgm:t>
    </dgm:pt>
    <dgm:pt modelId="{3C1CDF70-BC06-4FEF-B47B-51CBCB844BE0}" type="pres">
      <dgm:prSet presAssocID="{4D0CFC7F-585B-4A70-B715-9EE2891A307D}" presName="root" presStyleCnt="0">
        <dgm:presLayoutVars>
          <dgm:dir/>
          <dgm:resizeHandles val="exact"/>
        </dgm:presLayoutVars>
      </dgm:prSet>
      <dgm:spPr/>
    </dgm:pt>
    <dgm:pt modelId="{CA3C7E2C-840B-4F94-AFA5-37B9BED91084}" type="pres">
      <dgm:prSet presAssocID="{397E0D5B-2ECF-4B8D-888E-DEE744AE7BDA}" presName="compNode" presStyleCnt="0"/>
      <dgm:spPr/>
    </dgm:pt>
    <dgm:pt modelId="{11BDC16D-021A-4E06-BBD4-EC0B5DE9C038}" type="pres">
      <dgm:prSet presAssocID="{397E0D5B-2ECF-4B8D-888E-DEE744AE7BD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530126A-A3B5-41AE-A678-7E908114414E}" type="pres">
      <dgm:prSet presAssocID="{397E0D5B-2ECF-4B8D-888E-DEE744AE7B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717DDC26-479A-4806-92CB-568C2EACCAFE}" type="pres">
      <dgm:prSet presAssocID="{397E0D5B-2ECF-4B8D-888E-DEE744AE7BDA}" presName="spaceRect" presStyleCnt="0"/>
      <dgm:spPr/>
    </dgm:pt>
    <dgm:pt modelId="{5ED3ACD3-5B4C-4CA1-A3D7-1A8DB9832570}" type="pres">
      <dgm:prSet presAssocID="{397E0D5B-2ECF-4B8D-888E-DEE744AE7BDA}" presName="textRect" presStyleLbl="revTx" presStyleIdx="0" presStyleCnt="3">
        <dgm:presLayoutVars>
          <dgm:chMax val="1"/>
          <dgm:chPref val="1"/>
        </dgm:presLayoutVars>
      </dgm:prSet>
      <dgm:spPr/>
    </dgm:pt>
    <dgm:pt modelId="{759EB9DC-C01E-4D2D-8F5D-F427D69ADB6F}" type="pres">
      <dgm:prSet presAssocID="{1E848F5C-92E6-4FE6-B838-A5210043A031}" presName="sibTrans" presStyleCnt="0"/>
      <dgm:spPr/>
    </dgm:pt>
    <dgm:pt modelId="{02582091-0DA3-469D-BBFB-61A9A3A8F887}" type="pres">
      <dgm:prSet presAssocID="{25F989FA-EED1-4872-9D19-3B536D91CBC0}" presName="compNode" presStyleCnt="0"/>
      <dgm:spPr/>
    </dgm:pt>
    <dgm:pt modelId="{14FC93F5-9C35-4725-A7C3-72745C95B831}" type="pres">
      <dgm:prSet presAssocID="{25F989FA-EED1-4872-9D19-3B536D91CBC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3906BDE-1592-40EE-9EE1-B4A5CD3745EC}" type="pres">
      <dgm:prSet presAssocID="{25F989FA-EED1-4872-9D19-3B536D91CB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B6B9D4F9-6BDA-49E5-A491-3C3515E7833F}" type="pres">
      <dgm:prSet presAssocID="{25F989FA-EED1-4872-9D19-3B536D91CBC0}" presName="spaceRect" presStyleCnt="0"/>
      <dgm:spPr/>
    </dgm:pt>
    <dgm:pt modelId="{CE2D5BAE-2D9A-456A-A815-B5FC7389ACE7}" type="pres">
      <dgm:prSet presAssocID="{25F989FA-EED1-4872-9D19-3B536D91CBC0}" presName="textRect" presStyleLbl="revTx" presStyleIdx="1" presStyleCnt="3">
        <dgm:presLayoutVars>
          <dgm:chMax val="1"/>
          <dgm:chPref val="1"/>
        </dgm:presLayoutVars>
      </dgm:prSet>
      <dgm:spPr/>
    </dgm:pt>
    <dgm:pt modelId="{ED9B3D0F-20A6-4C30-9294-AC1799524BD4}" type="pres">
      <dgm:prSet presAssocID="{FC855330-2A1E-4175-8C30-925A5863C6E1}" presName="sibTrans" presStyleCnt="0"/>
      <dgm:spPr/>
    </dgm:pt>
    <dgm:pt modelId="{8386D1EF-7C53-4E46-B0BD-1787706AFF93}" type="pres">
      <dgm:prSet presAssocID="{30283584-070B-4E40-A627-DF25B8857B81}" presName="compNode" presStyleCnt="0"/>
      <dgm:spPr/>
    </dgm:pt>
    <dgm:pt modelId="{631622D8-258A-4977-BD2C-ACD13C014DF1}" type="pres">
      <dgm:prSet presAssocID="{30283584-070B-4E40-A627-DF25B8857B8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F2563CF-7DC7-4AD5-BE5B-19CAC9EACD78}" type="pres">
      <dgm:prSet presAssocID="{30283584-070B-4E40-A627-DF25B8857B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DF26E3A-B5F9-445E-B5CB-112EA9EE6856}" type="pres">
      <dgm:prSet presAssocID="{30283584-070B-4E40-A627-DF25B8857B81}" presName="spaceRect" presStyleCnt="0"/>
      <dgm:spPr/>
    </dgm:pt>
    <dgm:pt modelId="{A6BA9D5D-4A61-4464-BCA0-0575E94B5772}" type="pres">
      <dgm:prSet presAssocID="{30283584-070B-4E40-A627-DF25B8857B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B13F02-BF42-455F-B39D-9CC37C644C11}" srcId="{4D0CFC7F-585B-4A70-B715-9EE2891A307D}" destId="{30283584-070B-4E40-A627-DF25B8857B81}" srcOrd="2" destOrd="0" parTransId="{982009EF-2514-4D8C-8D3A-DC860566A30C}" sibTransId="{3879C35F-2DD5-41E2-8136-5B3F3CD72769}"/>
    <dgm:cxn modelId="{B67C3323-3617-4ABA-A19B-7517142A8F2B}" srcId="{4D0CFC7F-585B-4A70-B715-9EE2891A307D}" destId="{397E0D5B-2ECF-4B8D-888E-DEE744AE7BDA}" srcOrd="0" destOrd="0" parTransId="{7F543DBB-9061-4B90-BC10-C00076BB6A2B}" sibTransId="{1E848F5C-92E6-4FE6-B838-A5210043A031}"/>
    <dgm:cxn modelId="{1AD6C62B-8748-432C-A11C-B35E37BD3393}" srcId="{4D0CFC7F-585B-4A70-B715-9EE2891A307D}" destId="{25F989FA-EED1-4872-9D19-3B536D91CBC0}" srcOrd="1" destOrd="0" parTransId="{E2F8660A-5D23-4132-A731-E9C1C2033F00}" sibTransId="{FC855330-2A1E-4175-8C30-925A5863C6E1}"/>
    <dgm:cxn modelId="{ED8B3F47-C3E3-4A4D-BA54-995AF832C915}" type="presOf" srcId="{4D0CFC7F-585B-4A70-B715-9EE2891A307D}" destId="{3C1CDF70-BC06-4FEF-B47B-51CBCB844BE0}" srcOrd="0" destOrd="0" presId="urn:microsoft.com/office/officeart/2018/5/layout/IconLeafLabelList"/>
    <dgm:cxn modelId="{B8040693-2E5F-49F5-AC5E-73F9CD113681}" type="presOf" srcId="{25F989FA-EED1-4872-9D19-3B536D91CBC0}" destId="{CE2D5BAE-2D9A-456A-A815-B5FC7389ACE7}" srcOrd="0" destOrd="0" presId="urn:microsoft.com/office/officeart/2018/5/layout/IconLeafLabelList"/>
    <dgm:cxn modelId="{AED4769F-6524-49B1-BE52-199696B7A3FA}" type="presOf" srcId="{397E0D5B-2ECF-4B8D-888E-DEE744AE7BDA}" destId="{5ED3ACD3-5B4C-4CA1-A3D7-1A8DB9832570}" srcOrd="0" destOrd="0" presId="urn:microsoft.com/office/officeart/2018/5/layout/IconLeafLabelList"/>
    <dgm:cxn modelId="{656FF5DC-7562-40B5-AC99-6A2A14C17B0E}" type="presOf" srcId="{30283584-070B-4E40-A627-DF25B8857B81}" destId="{A6BA9D5D-4A61-4464-BCA0-0575E94B5772}" srcOrd="0" destOrd="0" presId="urn:microsoft.com/office/officeart/2018/5/layout/IconLeafLabelList"/>
    <dgm:cxn modelId="{99826846-ADD2-4B7E-B672-509BA0D730BF}" type="presParOf" srcId="{3C1CDF70-BC06-4FEF-B47B-51CBCB844BE0}" destId="{CA3C7E2C-840B-4F94-AFA5-37B9BED91084}" srcOrd="0" destOrd="0" presId="urn:microsoft.com/office/officeart/2018/5/layout/IconLeafLabelList"/>
    <dgm:cxn modelId="{8840AC83-D88E-4018-99CD-AFA2F823DE9D}" type="presParOf" srcId="{CA3C7E2C-840B-4F94-AFA5-37B9BED91084}" destId="{11BDC16D-021A-4E06-BBD4-EC0B5DE9C038}" srcOrd="0" destOrd="0" presId="urn:microsoft.com/office/officeart/2018/5/layout/IconLeafLabelList"/>
    <dgm:cxn modelId="{D7C39F8E-BF58-4F66-99F0-1AE891AB4D33}" type="presParOf" srcId="{CA3C7E2C-840B-4F94-AFA5-37B9BED91084}" destId="{D530126A-A3B5-41AE-A678-7E908114414E}" srcOrd="1" destOrd="0" presId="urn:microsoft.com/office/officeart/2018/5/layout/IconLeafLabelList"/>
    <dgm:cxn modelId="{115581C9-0300-4432-9F77-CFCE66C7FAD7}" type="presParOf" srcId="{CA3C7E2C-840B-4F94-AFA5-37B9BED91084}" destId="{717DDC26-479A-4806-92CB-568C2EACCAFE}" srcOrd="2" destOrd="0" presId="urn:microsoft.com/office/officeart/2018/5/layout/IconLeafLabelList"/>
    <dgm:cxn modelId="{7D9FF146-7214-4503-B5C6-511DD509410F}" type="presParOf" srcId="{CA3C7E2C-840B-4F94-AFA5-37B9BED91084}" destId="{5ED3ACD3-5B4C-4CA1-A3D7-1A8DB9832570}" srcOrd="3" destOrd="0" presId="urn:microsoft.com/office/officeart/2018/5/layout/IconLeafLabelList"/>
    <dgm:cxn modelId="{47C13D79-C007-47E0-9B00-7F139FBC73B1}" type="presParOf" srcId="{3C1CDF70-BC06-4FEF-B47B-51CBCB844BE0}" destId="{759EB9DC-C01E-4D2D-8F5D-F427D69ADB6F}" srcOrd="1" destOrd="0" presId="urn:microsoft.com/office/officeart/2018/5/layout/IconLeafLabelList"/>
    <dgm:cxn modelId="{8B647E08-1AF9-49B3-8481-9E368EF8951B}" type="presParOf" srcId="{3C1CDF70-BC06-4FEF-B47B-51CBCB844BE0}" destId="{02582091-0DA3-469D-BBFB-61A9A3A8F887}" srcOrd="2" destOrd="0" presId="urn:microsoft.com/office/officeart/2018/5/layout/IconLeafLabelList"/>
    <dgm:cxn modelId="{ADF0AF1B-6388-4779-9CF6-8883044EEB06}" type="presParOf" srcId="{02582091-0DA3-469D-BBFB-61A9A3A8F887}" destId="{14FC93F5-9C35-4725-A7C3-72745C95B831}" srcOrd="0" destOrd="0" presId="urn:microsoft.com/office/officeart/2018/5/layout/IconLeafLabelList"/>
    <dgm:cxn modelId="{830FAFC1-3A68-45A3-9A82-C4FFD3FA53DC}" type="presParOf" srcId="{02582091-0DA3-469D-BBFB-61A9A3A8F887}" destId="{03906BDE-1592-40EE-9EE1-B4A5CD3745EC}" srcOrd="1" destOrd="0" presId="urn:microsoft.com/office/officeart/2018/5/layout/IconLeafLabelList"/>
    <dgm:cxn modelId="{544651BA-8ED4-4882-936F-DB260F8ADA79}" type="presParOf" srcId="{02582091-0DA3-469D-BBFB-61A9A3A8F887}" destId="{B6B9D4F9-6BDA-49E5-A491-3C3515E7833F}" srcOrd="2" destOrd="0" presId="urn:microsoft.com/office/officeart/2018/5/layout/IconLeafLabelList"/>
    <dgm:cxn modelId="{8BEA9468-62C3-46D4-90DC-62652B313BA1}" type="presParOf" srcId="{02582091-0DA3-469D-BBFB-61A9A3A8F887}" destId="{CE2D5BAE-2D9A-456A-A815-B5FC7389ACE7}" srcOrd="3" destOrd="0" presId="urn:microsoft.com/office/officeart/2018/5/layout/IconLeafLabelList"/>
    <dgm:cxn modelId="{B6D30D30-1203-45A1-9178-E002833BA2F7}" type="presParOf" srcId="{3C1CDF70-BC06-4FEF-B47B-51CBCB844BE0}" destId="{ED9B3D0F-20A6-4C30-9294-AC1799524BD4}" srcOrd="3" destOrd="0" presId="urn:microsoft.com/office/officeart/2018/5/layout/IconLeafLabelList"/>
    <dgm:cxn modelId="{E44411F3-2D90-4A7D-A2F8-964FD4922899}" type="presParOf" srcId="{3C1CDF70-BC06-4FEF-B47B-51CBCB844BE0}" destId="{8386D1EF-7C53-4E46-B0BD-1787706AFF93}" srcOrd="4" destOrd="0" presId="urn:microsoft.com/office/officeart/2018/5/layout/IconLeafLabelList"/>
    <dgm:cxn modelId="{BB1EE045-1163-493C-91E0-5799EE9417DA}" type="presParOf" srcId="{8386D1EF-7C53-4E46-B0BD-1787706AFF93}" destId="{631622D8-258A-4977-BD2C-ACD13C014DF1}" srcOrd="0" destOrd="0" presId="urn:microsoft.com/office/officeart/2018/5/layout/IconLeafLabelList"/>
    <dgm:cxn modelId="{4326717E-AE45-470E-93E7-A632F36217B5}" type="presParOf" srcId="{8386D1EF-7C53-4E46-B0BD-1787706AFF93}" destId="{5F2563CF-7DC7-4AD5-BE5B-19CAC9EACD78}" srcOrd="1" destOrd="0" presId="urn:microsoft.com/office/officeart/2018/5/layout/IconLeafLabelList"/>
    <dgm:cxn modelId="{46BAE46A-4C28-4158-8472-C8CCAF1484F3}" type="presParOf" srcId="{8386D1EF-7C53-4E46-B0BD-1787706AFF93}" destId="{ADF26E3A-B5F9-445E-B5CB-112EA9EE6856}" srcOrd="2" destOrd="0" presId="urn:microsoft.com/office/officeart/2018/5/layout/IconLeafLabelList"/>
    <dgm:cxn modelId="{5B710521-E0BC-4CF5-B108-A4D44D3697AD}" type="presParOf" srcId="{8386D1EF-7C53-4E46-B0BD-1787706AFF93}" destId="{A6BA9D5D-4A61-4464-BCA0-0575E94B577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9147D6-D435-4CF0-9324-4BAB7205FF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30C9FA1-A1D3-481F-9C30-895C8271835D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Shipping Cost Per Order:</a:t>
          </a:r>
          <a:r>
            <a:rPr lang="en-US" b="0" i="0" baseline="0" dirty="0"/>
            <a:t> Average shipping cost incurred per order.</a:t>
          </a:r>
          <a:endParaRPr lang="en-US" dirty="0"/>
        </a:p>
      </dgm:t>
    </dgm:pt>
    <dgm:pt modelId="{E0820433-5845-413B-8D50-5FC90F53257C}" type="parTrans" cxnId="{07CB2713-C94D-4EB5-9112-C0695932968D}">
      <dgm:prSet/>
      <dgm:spPr/>
      <dgm:t>
        <a:bodyPr/>
        <a:lstStyle/>
        <a:p>
          <a:endParaRPr lang="en-US"/>
        </a:p>
      </dgm:t>
    </dgm:pt>
    <dgm:pt modelId="{6BB77000-3393-44DC-8C92-4C757A40E614}" type="sibTrans" cxnId="{07CB2713-C94D-4EB5-9112-C0695932968D}">
      <dgm:prSet/>
      <dgm:spPr/>
      <dgm:t>
        <a:bodyPr/>
        <a:lstStyle/>
        <a:p>
          <a:endParaRPr lang="en-US"/>
        </a:p>
      </dgm:t>
    </dgm:pt>
    <dgm:pt modelId="{6DBE7892-A773-41FA-86F9-80827B69040A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On-Time Delivery Rate:</a:t>
          </a:r>
          <a:r>
            <a:rPr lang="en-US" b="0" i="0" baseline="0" dirty="0"/>
            <a:t> Percentage of orders delivered on or before the expected date.</a:t>
          </a:r>
          <a:endParaRPr lang="en-US" dirty="0"/>
        </a:p>
      </dgm:t>
    </dgm:pt>
    <dgm:pt modelId="{1420F089-B247-4DDB-966C-4E1B1181D194}" type="parTrans" cxnId="{8F0E1992-5B47-4BA8-8E2C-CAB7CC40EF31}">
      <dgm:prSet/>
      <dgm:spPr/>
      <dgm:t>
        <a:bodyPr/>
        <a:lstStyle/>
        <a:p>
          <a:endParaRPr lang="en-US"/>
        </a:p>
      </dgm:t>
    </dgm:pt>
    <dgm:pt modelId="{FCCB12D5-E479-4E24-8B74-A15CDA921F31}" type="sibTrans" cxnId="{8F0E1992-5B47-4BA8-8E2C-CAB7CC40EF31}">
      <dgm:prSet/>
      <dgm:spPr/>
      <dgm:t>
        <a:bodyPr/>
        <a:lstStyle/>
        <a:p>
          <a:endParaRPr lang="en-US"/>
        </a:p>
      </dgm:t>
    </dgm:pt>
    <dgm:pt modelId="{6E39D643-8B8E-44BC-8475-6F82E8781BCD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Cancellation Rate:</a:t>
          </a:r>
          <a:r>
            <a:rPr lang="en-US" b="0" i="0" baseline="0" dirty="0"/>
            <a:t> Percentage of orders canceled by customers. </a:t>
          </a:r>
          <a:endParaRPr lang="en-US" dirty="0"/>
        </a:p>
      </dgm:t>
    </dgm:pt>
    <dgm:pt modelId="{266EDE8C-0FEF-4761-926B-5001AED21E62}" type="parTrans" cxnId="{B424EBA4-EBC1-4FF3-9AFB-201C2B91558F}">
      <dgm:prSet/>
      <dgm:spPr/>
      <dgm:t>
        <a:bodyPr/>
        <a:lstStyle/>
        <a:p>
          <a:endParaRPr lang="en-US"/>
        </a:p>
      </dgm:t>
    </dgm:pt>
    <dgm:pt modelId="{E15B520C-70A8-4745-9A3A-3F2211BAE9D0}" type="sibTrans" cxnId="{B424EBA4-EBC1-4FF3-9AFB-201C2B91558F}">
      <dgm:prSet/>
      <dgm:spPr/>
      <dgm:t>
        <a:bodyPr/>
        <a:lstStyle/>
        <a:p>
          <a:endParaRPr lang="en-US"/>
        </a:p>
      </dgm:t>
    </dgm:pt>
    <dgm:pt modelId="{C04C323D-C57B-45CF-9462-C316884D63BF}" type="pres">
      <dgm:prSet presAssocID="{709147D6-D435-4CF0-9324-4BAB7205FFC3}" presName="root" presStyleCnt="0">
        <dgm:presLayoutVars>
          <dgm:dir/>
          <dgm:resizeHandles val="exact"/>
        </dgm:presLayoutVars>
      </dgm:prSet>
      <dgm:spPr/>
    </dgm:pt>
    <dgm:pt modelId="{61051FD2-2110-4911-8808-6037BA4C4DAF}" type="pres">
      <dgm:prSet presAssocID="{F30C9FA1-A1D3-481F-9C30-895C8271835D}" presName="compNode" presStyleCnt="0"/>
      <dgm:spPr/>
    </dgm:pt>
    <dgm:pt modelId="{4AB773F1-782B-4DFB-A896-CEED6064ACE0}" type="pres">
      <dgm:prSet presAssocID="{F30C9FA1-A1D3-481F-9C30-895C8271835D}" presName="iconBgRect" presStyleLbl="bgShp" presStyleIdx="0" presStyleCnt="3"/>
      <dgm:spPr/>
    </dgm:pt>
    <dgm:pt modelId="{0931D058-D55B-4B0B-9593-8949C93341D9}" type="pres">
      <dgm:prSet presAssocID="{F30C9FA1-A1D3-481F-9C30-895C827183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E7FEF72E-3215-409F-84C9-7B8391253155}" type="pres">
      <dgm:prSet presAssocID="{F30C9FA1-A1D3-481F-9C30-895C8271835D}" presName="spaceRect" presStyleCnt="0"/>
      <dgm:spPr/>
    </dgm:pt>
    <dgm:pt modelId="{764974F4-D268-499E-B921-E7B9DADF2739}" type="pres">
      <dgm:prSet presAssocID="{F30C9FA1-A1D3-481F-9C30-895C8271835D}" presName="textRect" presStyleLbl="revTx" presStyleIdx="0" presStyleCnt="3">
        <dgm:presLayoutVars>
          <dgm:chMax val="1"/>
          <dgm:chPref val="1"/>
        </dgm:presLayoutVars>
      </dgm:prSet>
      <dgm:spPr/>
    </dgm:pt>
    <dgm:pt modelId="{CE57EED8-DC3E-4D00-9B61-3E4FE6A6A9E5}" type="pres">
      <dgm:prSet presAssocID="{6BB77000-3393-44DC-8C92-4C757A40E614}" presName="sibTrans" presStyleCnt="0"/>
      <dgm:spPr/>
    </dgm:pt>
    <dgm:pt modelId="{41F4BCA3-2BD9-4DA1-9486-2203950DD959}" type="pres">
      <dgm:prSet presAssocID="{6DBE7892-A773-41FA-86F9-80827B69040A}" presName="compNode" presStyleCnt="0"/>
      <dgm:spPr/>
    </dgm:pt>
    <dgm:pt modelId="{DB6A180B-F6A0-4BE9-8188-692DE26DA076}" type="pres">
      <dgm:prSet presAssocID="{6DBE7892-A773-41FA-86F9-80827B69040A}" presName="iconBgRect" presStyleLbl="bgShp" presStyleIdx="1" presStyleCnt="3"/>
      <dgm:spPr/>
    </dgm:pt>
    <dgm:pt modelId="{95565AFB-B253-4778-A34C-2D6C009A008F}" type="pres">
      <dgm:prSet presAssocID="{6DBE7892-A773-41FA-86F9-80827B6904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1DCF33F-6DA0-494F-83DB-6C40090EAB73}" type="pres">
      <dgm:prSet presAssocID="{6DBE7892-A773-41FA-86F9-80827B69040A}" presName="spaceRect" presStyleCnt="0"/>
      <dgm:spPr/>
    </dgm:pt>
    <dgm:pt modelId="{D82F0C4C-5BF7-4C4D-B7F4-9E99E10B415A}" type="pres">
      <dgm:prSet presAssocID="{6DBE7892-A773-41FA-86F9-80827B69040A}" presName="textRect" presStyleLbl="revTx" presStyleIdx="1" presStyleCnt="3">
        <dgm:presLayoutVars>
          <dgm:chMax val="1"/>
          <dgm:chPref val="1"/>
        </dgm:presLayoutVars>
      </dgm:prSet>
      <dgm:spPr/>
    </dgm:pt>
    <dgm:pt modelId="{EEFC344E-022A-45BF-BA1F-F51EB11126CE}" type="pres">
      <dgm:prSet presAssocID="{FCCB12D5-E479-4E24-8B74-A15CDA921F31}" presName="sibTrans" presStyleCnt="0"/>
      <dgm:spPr/>
    </dgm:pt>
    <dgm:pt modelId="{0340A69F-6BA3-495C-8FB3-A511C7CE63EA}" type="pres">
      <dgm:prSet presAssocID="{6E39D643-8B8E-44BC-8475-6F82E8781BCD}" presName="compNode" presStyleCnt="0"/>
      <dgm:spPr/>
    </dgm:pt>
    <dgm:pt modelId="{4179CF71-C9DA-4C85-8D07-CE44BAA8D7E5}" type="pres">
      <dgm:prSet presAssocID="{6E39D643-8B8E-44BC-8475-6F82E8781BCD}" presName="iconBgRect" presStyleLbl="bgShp" presStyleIdx="2" presStyleCnt="3"/>
      <dgm:spPr/>
    </dgm:pt>
    <dgm:pt modelId="{91B8021B-ABE6-4CB3-A3DA-C65659FCF9AE}" type="pres">
      <dgm:prSet presAssocID="{6E39D643-8B8E-44BC-8475-6F82E8781B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779CDC57-916C-48B4-89D9-A6571161F4B3}" type="pres">
      <dgm:prSet presAssocID="{6E39D643-8B8E-44BC-8475-6F82E8781BCD}" presName="spaceRect" presStyleCnt="0"/>
      <dgm:spPr/>
    </dgm:pt>
    <dgm:pt modelId="{F5864169-29EA-40C1-A14C-3D8FC06AA2FB}" type="pres">
      <dgm:prSet presAssocID="{6E39D643-8B8E-44BC-8475-6F82E8781B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CB2713-C94D-4EB5-9112-C0695932968D}" srcId="{709147D6-D435-4CF0-9324-4BAB7205FFC3}" destId="{F30C9FA1-A1D3-481F-9C30-895C8271835D}" srcOrd="0" destOrd="0" parTransId="{E0820433-5845-413B-8D50-5FC90F53257C}" sibTransId="{6BB77000-3393-44DC-8C92-4C757A40E614}"/>
    <dgm:cxn modelId="{FF975C44-B812-4261-987B-BD41098F6C77}" type="presOf" srcId="{6DBE7892-A773-41FA-86F9-80827B69040A}" destId="{D82F0C4C-5BF7-4C4D-B7F4-9E99E10B415A}" srcOrd="0" destOrd="0" presId="urn:microsoft.com/office/officeart/2018/5/layout/IconCircleLabelList"/>
    <dgm:cxn modelId="{30E02F69-823E-47C3-A0C0-B2D7D7B023BA}" type="presOf" srcId="{709147D6-D435-4CF0-9324-4BAB7205FFC3}" destId="{C04C323D-C57B-45CF-9462-C316884D63BF}" srcOrd="0" destOrd="0" presId="urn:microsoft.com/office/officeart/2018/5/layout/IconCircleLabelList"/>
    <dgm:cxn modelId="{8F0E1992-5B47-4BA8-8E2C-CAB7CC40EF31}" srcId="{709147D6-D435-4CF0-9324-4BAB7205FFC3}" destId="{6DBE7892-A773-41FA-86F9-80827B69040A}" srcOrd="1" destOrd="0" parTransId="{1420F089-B247-4DDB-966C-4E1B1181D194}" sibTransId="{FCCB12D5-E479-4E24-8B74-A15CDA921F31}"/>
    <dgm:cxn modelId="{B424EBA4-EBC1-4FF3-9AFB-201C2B91558F}" srcId="{709147D6-D435-4CF0-9324-4BAB7205FFC3}" destId="{6E39D643-8B8E-44BC-8475-6F82E8781BCD}" srcOrd="2" destOrd="0" parTransId="{266EDE8C-0FEF-4761-926B-5001AED21E62}" sibTransId="{E15B520C-70A8-4745-9A3A-3F2211BAE9D0}"/>
    <dgm:cxn modelId="{58D063B3-8B4F-4586-ACEF-582487FF892A}" type="presOf" srcId="{F30C9FA1-A1D3-481F-9C30-895C8271835D}" destId="{764974F4-D268-499E-B921-E7B9DADF2739}" srcOrd="0" destOrd="0" presId="urn:microsoft.com/office/officeart/2018/5/layout/IconCircleLabelList"/>
    <dgm:cxn modelId="{6C3B87D5-8CB5-43E7-A763-412467716E06}" type="presOf" srcId="{6E39D643-8B8E-44BC-8475-6F82E8781BCD}" destId="{F5864169-29EA-40C1-A14C-3D8FC06AA2FB}" srcOrd="0" destOrd="0" presId="urn:microsoft.com/office/officeart/2018/5/layout/IconCircleLabelList"/>
    <dgm:cxn modelId="{A1BBF20F-7A1C-4369-A201-30677B4D8384}" type="presParOf" srcId="{C04C323D-C57B-45CF-9462-C316884D63BF}" destId="{61051FD2-2110-4911-8808-6037BA4C4DAF}" srcOrd="0" destOrd="0" presId="urn:microsoft.com/office/officeart/2018/5/layout/IconCircleLabelList"/>
    <dgm:cxn modelId="{1CEE88FE-D236-4589-8191-F032DCC229AE}" type="presParOf" srcId="{61051FD2-2110-4911-8808-6037BA4C4DAF}" destId="{4AB773F1-782B-4DFB-A896-CEED6064ACE0}" srcOrd="0" destOrd="0" presId="urn:microsoft.com/office/officeart/2018/5/layout/IconCircleLabelList"/>
    <dgm:cxn modelId="{8DB9FF84-6DB4-48BB-8B61-D57A025266F9}" type="presParOf" srcId="{61051FD2-2110-4911-8808-6037BA4C4DAF}" destId="{0931D058-D55B-4B0B-9593-8949C93341D9}" srcOrd="1" destOrd="0" presId="urn:microsoft.com/office/officeart/2018/5/layout/IconCircleLabelList"/>
    <dgm:cxn modelId="{124CB350-B687-4853-8C5F-FCCBEA169978}" type="presParOf" srcId="{61051FD2-2110-4911-8808-6037BA4C4DAF}" destId="{E7FEF72E-3215-409F-84C9-7B8391253155}" srcOrd="2" destOrd="0" presId="urn:microsoft.com/office/officeart/2018/5/layout/IconCircleLabelList"/>
    <dgm:cxn modelId="{A45234B3-9973-41AA-9685-19D5F28834CF}" type="presParOf" srcId="{61051FD2-2110-4911-8808-6037BA4C4DAF}" destId="{764974F4-D268-499E-B921-E7B9DADF2739}" srcOrd="3" destOrd="0" presId="urn:microsoft.com/office/officeart/2018/5/layout/IconCircleLabelList"/>
    <dgm:cxn modelId="{DC35037D-EB4F-42FD-A88E-C8265F20E621}" type="presParOf" srcId="{C04C323D-C57B-45CF-9462-C316884D63BF}" destId="{CE57EED8-DC3E-4D00-9B61-3E4FE6A6A9E5}" srcOrd="1" destOrd="0" presId="urn:microsoft.com/office/officeart/2018/5/layout/IconCircleLabelList"/>
    <dgm:cxn modelId="{A9757D7C-B18D-4B1A-84DC-DD01A07B9604}" type="presParOf" srcId="{C04C323D-C57B-45CF-9462-C316884D63BF}" destId="{41F4BCA3-2BD9-4DA1-9486-2203950DD959}" srcOrd="2" destOrd="0" presId="urn:microsoft.com/office/officeart/2018/5/layout/IconCircleLabelList"/>
    <dgm:cxn modelId="{31E134BD-9014-4FAA-8BB0-5950B93CC91E}" type="presParOf" srcId="{41F4BCA3-2BD9-4DA1-9486-2203950DD959}" destId="{DB6A180B-F6A0-4BE9-8188-692DE26DA076}" srcOrd="0" destOrd="0" presId="urn:microsoft.com/office/officeart/2018/5/layout/IconCircleLabelList"/>
    <dgm:cxn modelId="{AB125DB9-4B71-4E09-BE34-41A6075B73B9}" type="presParOf" srcId="{41F4BCA3-2BD9-4DA1-9486-2203950DD959}" destId="{95565AFB-B253-4778-A34C-2D6C009A008F}" srcOrd="1" destOrd="0" presId="urn:microsoft.com/office/officeart/2018/5/layout/IconCircleLabelList"/>
    <dgm:cxn modelId="{C4FB0BCC-610C-4E8C-B828-1F544EBAC487}" type="presParOf" srcId="{41F4BCA3-2BD9-4DA1-9486-2203950DD959}" destId="{B1DCF33F-6DA0-494F-83DB-6C40090EAB73}" srcOrd="2" destOrd="0" presId="urn:microsoft.com/office/officeart/2018/5/layout/IconCircleLabelList"/>
    <dgm:cxn modelId="{FC2C3F23-888F-4BFA-B5E0-EF21B5BCFB69}" type="presParOf" srcId="{41F4BCA3-2BD9-4DA1-9486-2203950DD959}" destId="{D82F0C4C-5BF7-4C4D-B7F4-9E99E10B415A}" srcOrd="3" destOrd="0" presId="urn:microsoft.com/office/officeart/2018/5/layout/IconCircleLabelList"/>
    <dgm:cxn modelId="{45C03666-A46F-4B88-AFCF-952852D0AEBE}" type="presParOf" srcId="{C04C323D-C57B-45CF-9462-C316884D63BF}" destId="{EEFC344E-022A-45BF-BA1F-F51EB11126CE}" srcOrd="3" destOrd="0" presId="urn:microsoft.com/office/officeart/2018/5/layout/IconCircleLabelList"/>
    <dgm:cxn modelId="{4FBBA722-3BEC-47B6-859C-135B9424EC04}" type="presParOf" srcId="{C04C323D-C57B-45CF-9462-C316884D63BF}" destId="{0340A69F-6BA3-495C-8FB3-A511C7CE63EA}" srcOrd="4" destOrd="0" presId="urn:microsoft.com/office/officeart/2018/5/layout/IconCircleLabelList"/>
    <dgm:cxn modelId="{82357FBD-5BD0-4CA3-901C-C112D01DA9AC}" type="presParOf" srcId="{0340A69F-6BA3-495C-8FB3-A511C7CE63EA}" destId="{4179CF71-C9DA-4C85-8D07-CE44BAA8D7E5}" srcOrd="0" destOrd="0" presId="urn:microsoft.com/office/officeart/2018/5/layout/IconCircleLabelList"/>
    <dgm:cxn modelId="{DF4581D8-101A-4E75-BAE0-4D92CBC38731}" type="presParOf" srcId="{0340A69F-6BA3-495C-8FB3-A511C7CE63EA}" destId="{91B8021B-ABE6-4CB3-A3DA-C65659FCF9AE}" srcOrd="1" destOrd="0" presId="urn:microsoft.com/office/officeart/2018/5/layout/IconCircleLabelList"/>
    <dgm:cxn modelId="{0ADEDD02-6C4A-497F-8A4B-301C825B9727}" type="presParOf" srcId="{0340A69F-6BA3-495C-8FB3-A511C7CE63EA}" destId="{779CDC57-916C-48B4-89D9-A6571161F4B3}" srcOrd="2" destOrd="0" presId="urn:microsoft.com/office/officeart/2018/5/layout/IconCircleLabelList"/>
    <dgm:cxn modelId="{EE88F571-F064-4235-A1F9-4F6B8438D83B}" type="presParOf" srcId="{0340A69F-6BA3-495C-8FB3-A511C7CE63EA}" destId="{F5864169-29EA-40C1-A14C-3D8FC06AA2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0585FC-32B8-4D60-93F1-5D11D2118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B517F6-2D27-43B8-BD00-14379FFB6602}">
      <dgm:prSet/>
      <dgm:spPr/>
      <dgm:t>
        <a:bodyPr/>
        <a:lstStyle/>
        <a:p>
          <a:r>
            <a:rPr lang="en-US" b="1" i="0" baseline="0" dirty="0"/>
            <a:t>Gross Margin:</a:t>
          </a:r>
          <a:r>
            <a:rPr lang="en-US" b="0" i="0" baseline="0" dirty="0"/>
            <a:t> Revenue minus the cost of goods sold (COGS).</a:t>
          </a:r>
          <a:endParaRPr lang="en-US" dirty="0"/>
        </a:p>
      </dgm:t>
    </dgm:pt>
    <dgm:pt modelId="{7740ECEE-2D7D-4367-BB6E-A744B872D2BE}" type="parTrans" cxnId="{C86D096D-3B3F-41C3-BEAA-636E6EBBE951}">
      <dgm:prSet/>
      <dgm:spPr/>
      <dgm:t>
        <a:bodyPr/>
        <a:lstStyle/>
        <a:p>
          <a:endParaRPr lang="en-US"/>
        </a:p>
      </dgm:t>
    </dgm:pt>
    <dgm:pt modelId="{8F6B2F17-4C50-403B-959C-0E0D15538A4B}" type="sibTrans" cxnId="{C86D096D-3B3F-41C3-BEAA-636E6EBBE951}">
      <dgm:prSet/>
      <dgm:spPr/>
      <dgm:t>
        <a:bodyPr/>
        <a:lstStyle/>
        <a:p>
          <a:endParaRPr lang="en-US"/>
        </a:p>
      </dgm:t>
    </dgm:pt>
    <dgm:pt modelId="{8796014A-4FDE-4780-B682-D665E0014E16}">
      <dgm:prSet/>
      <dgm:spPr/>
      <dgm:t>
        <a:bodyPr/>
        <a:lstStyle/>
        <a:p>
          <a:r>
            <a:rPr lang="en-US" b="1" i="0" baseline="0" dirty="0"/>
            <a:t>Net Profit Margin:</a:t>
          </a:r>
          <a:r>
            <a:rPr lang="en-US" b="0" i="0" baseline="0" dirty="0"/>
            <a:t> Net profit divided by revenue. </a:t>
          </a:r>
          <a:endParaRPr lang="en-US" dirty="0"/>
        </a:p>
      </dgm:t>
    </dgm:pt>
    <dgm:pt modelId="{B656FAF4-E886-4358-A038-62BDEBDF8C1F}" type="parTrans" cxnId="{D0FA4E8C-6CDF-49AA-B4A9-0817C4CF1039}">
      <dgm:prSet/>
      <dgm:spPr/>
      <dgm:t>
        <a:bodyPr/>
        <a:lstStyle/>
        <a:p>
          <a:endParaRPr lang="en-US"/>
        </a:p>
      </dgm:t>
    </dgm:pt>
    <dgm:pt modelId="{63604444-D772-4324-B2AE-330295EAF15E}" type="sibTrans" cxnId="{D0FA4E8C-6CDF-49AA-B4A9-0817C4CF1039}">
      <dgm:prSet/>
      <dgm:spPr/>
      <dgm:t>
        <a:bodyPr/>
        <a:lstStyle/>
        <a:p>
          <a:endParaRPr lang="en-US"/>
        </a:p>
      </dgm:t>
    </dgm:pt>
    <dgm:pt modelId="{C4B9B371-54FF-4501-A05D-8E421899D4CB}" type="pres">
      <dgm:prSet presAssocID="{8E0585FC-32B8-4D60-93F1-5D11D21189F1}" presName="root" presStyleCnt="0">
        <dgm:presLayoutVars>
          <dgm:dir/>
          <dgm:resizeHandles val="exact"/>
        </dgm:presLayoutVars>
      </dgm:prSet>
      <dgm:spPr/>
    </dgm:pt>
    <dgm:pt modelId="{507E9C1E-5B9F-45DE-AC2F-D808DA568DEB}" type="pres">
      <dgm:prSet presAssocID="{80B517F6-2D27-43B8-BD00-14379FFB6602}" presName="compNode" presStyleCnt="0"/>
      <dgm:spPr/>
    </dgm:pt>
    <dgm:pt modelId="{053ED527-0559-4963-9AEA-42348AE4B511}" type="pres">
      <dgm:prSet presAssocID="{80B517F6-2D27-43B8-BD00-14379FFB66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E3AC490D-256D-4A83-932C-A51EDDF0888E}" type="pres">
      <dgm:prSet presAssocID="{80B517F6-2D27-43B8-BD00-14379FFB6602}" presName="spaceRect" presStyleCnt="0"/>
      <dgm:spPr/>
    </dgm:pt>
    <dgm:pt modelId="{092E67B3-4FED-4EE9-98FB-02FB9A878B95}" type="pres">
      <dgm:prSet presAssocID="{80B517F6-2D27-43B8-BD00-14379FFB6602}" presName="textRect" presStyleLbl="revTx" presStyleIdx="0" presStyleCnt="2">
        <dgm:presLayoutVars>
          <dgm:chMax val="1"/>
          <dgm:chPref val="1"/>
        </dgm:presLayoutVars>
      </dgm:prSet>
      <dgm:spPr/>
    </dgm:pt>
    <dgm:pt modelId="{EBC2D69E-AEC1-42EC-AE08-F54BFB159658}" type="pres">
      <dgm:prSet presAssocID="{8F6B2F17-4C50-403B-959C-0E0D15538A4B}" presName="sibTrans" presStyleCnt="0"/>
      <dgm:spPr/>
    </dgm:pt>
    <dgm:pt modelId="{D8D311BA-0510-438F-96F2-C6CD01D8D52B}" type="pres">
      <dgm:prSet presAssocID="{8796014A-4FDE-4780-B682-D665E0014E16}" presName="compNode" presStyleCnt="0"/>
      <dgm:spPr/>
    </dgm:pt>
    <dgm:pt modelId="{9D022130-7071-45F1-B4DD-1931DA3674BB}" type="pres">
      <dgm:prSet presAssocID="{8796014A-4FDE-4780-B682-D665E0014E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ED57AAD-1D5D-4EB3-B66F-442227260C92}" type="pres">
      <dgm:prSet presAssocID="{8796014A-4FDE-4780-B682-D665E0014E16}" presName="spaceRect" presStyleCnt="0"/>
      <dgm:spPr/>
    </dgm:pt>
    <dgm:pt modelId="{6D928D8C-1580-4C96-BA75-DFC651851EC1}" type="pres">
      <dgm:prSet presAssocID="{8796014A-4FDE-4780-B682-D665E0014E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FB8B266-1A09-43EB-8701-07109B943708}" type="presOf" srcId="{8796014A-4FDE-4780-B682-D665E0014E16}" destId="{6D928D8C-1580-4C96-BA75-DFC651851EC1}" srcOrd="0" destOrd="0" presId="urn:microsoft.com/office/officeart/2018/2/layout/IconLabelList"/>
    <dgm:cxn modelId="{03422668-3382-4F79-A348-7B60FCA39A14}" type="presOf" srcId="{8E0585FC-32B8-4D60-93F1-5D11D21189F1}" destId="{C4B9B371-54FF-4501-A05D-8E421899D4CB}" srcOrd="0" destOrd="0" presId="urn:microsoft.com/office/officeart/2018/2/layout/IconLabelList"/>
    <dgm:cxn modelId="{BA2E6548-DD20-42D5-94AA-655C82DE529B}" type="presOf" srcId="{80B517F6-2D27-43B8-BD00-14379FFB6602}" destId="{092E67B3-4FED-4EE9-98FB-02FB9A878B95}" srcOrd="0" destOrd="0" presId="urn:microsoft.com/office/officeart/2018/2/layout/IconLabelList"/>
    <dgm:cxn modelId="{C86D096D-3B3F-41C3-BEAA-636E6EBBE951}" srcId="{8E0585FC-32B8-4D60-93F1-5D11D21189F1}" destId="{80B517F6-2D27-43B8-BD00-14379FFB6602}" srcOrd="0" destOrd="0" parTransId="{7740ECEE-2D7D-4367-BB6E-A744B872D2BE}" sibTransId="{8F6B2F17-4C50-403B-959C-0E0D15538A4B}"/>
    <dgm:cxn modelId="{D0FA4E8C-6CDF-49AA-B4A9-0817C4CF1039}" srcId="{8E0585FC-32B8-4D60-93F1-5D11D21189F1}" destId="{8796014A-4FDE-4780-B682-D665E0014E16}" srcOrd="1" destOrd="0" parTransId="{B656FAF4-E886-4358-A038-62BDEBDF8C1F}" sibTransId="{63604444-D772-4324-B2AE-330295EAF15E}"/>
    <dgm:cxn modelId="{C1826536-4BA9-4A4B-AA9E-FE9E861B9C3B}" type="presParOf" srcId="{C4B9B371-54FF-4501-A05D-8E421899D4CB}" destId="{507E9C1E-5B9F-45DE-AC2F-D808DA568DEB}" srcOrd="0" destOrd="0" presId="urn:microsoft.com/office/officeart/2018/2/layout/IconLabelList"/>
    <dgm:cxn modelId="{A8ADC46C-487B-44B4-8AB2-C394F450046F}" type="presParOf" srcId="{507E9C1E-5B9F-45DE-AC2F-D808DA568DEB}" destId="{053ED527-0559-4963-9AEA-42348AE4B511}" srcOrd="0" destOrd="0" presId="urn:microsoft.com/office/officeart/2018/2/layout/IconLabelList"/>
    <dgm:cxn modelId="{AD595A5B-5C69-4308-9901-CCD20E2867EA}" type="presParOf" srcId="{507E9C1E-5B9F-45DE-AC2F-D808DA568DEB}" destId="{E3AC490D-256D-4A83-932C-A51EDDF0888E}" srcOrd="1" destOrd="0" presId="urn:microsoft.com/office/officeart/2018/2/layout/IconLabelList"/>
    <dgm:cxn modelId="{D9BAF3FE-6C69-45DA-BF26-4E6C8B305AF0}" type="presParOf" srcId="{507E9C1E-5B9F-45DE-AC2F-D808DA568DEB}" destId="{092E67B3-4FED-4EE9-98FB-02FB9A878B95}" srcOrd="2" destOrd="0" presId="urn:microsoft.com/office/officeart/2018/2/layout/IconLabelList"/>
    <dgm:cxn modelId="{AEF39D74-288D-4C8D-82D7-39B2815885D5}" type="presParOf" srcId="{C4B9B371-54FF-4501-A05D-8E421899D4CB}" destId="{EBC2D69E-AEC1-42EC-AE08-F54BFB159658}" srcOrd="1" destOrd="0" presId="urn:microsoft.com/office/officeart/2018/2/layout/IconLabelList"/>
    <dgm:cxn modelId="{B957DAF1-9558-4ADD-8C20-D75A90C34273}" type="presParOf" srcId="{C4B9B371-54FF-4501-A05D-8E421899D4CB}" destId="{D8D311BA-0510-438F-96F2-C6CD01D8D52B}" srcOrd="2" destOrd="0" presId="urn:microsoft.com/office/officeart/2018/2/layout/IconLabelList"/>
    <dgm:cxn modelId="{5E7C9DD5-DD0A-4F51-AC1B-0889B5CA0609}" type="presParOf" srcId="{D8D311BA-0510-438F-96F2-C6CD01D8D52B}" destId="{9D022130-7071-45F1-B4DD-1931DA3674BB}" srcOrd="0" destOrd="0" presId="urn:microsoft.com/office/officeart/2018/2/layout/IconLabelList"/>
    <dgm:cxn modelId="{26BE3CB7-8B58-4611-9778-3267B276AD1D}" type="presParOf" srcId="{D8D311BA-0510-438F-96F2-C6CD01D8D52B}" destId="{7ED57AAD-1D5D-4EB3-B66F-442227260C92}" srcOrd="1" destOrd="0" presId="urn:microsoft.com/office/officeart/2018/2/layout/IconLabelList"/>
    <dgm:cxn modelId="{11F217E3-038A-4C60-B2BF-F04ABDA8948C}" type="presParOf" srcId="{D8D311BA-0510-438F-96F2-C6CD01D8D52B}" destId="{6D928D8C-1580-4C96-BA75-DFC651851E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D55B8-E73B-42FC-B106-6B62365ED894}">
      <dsp:nvSpPr>
        <dsp:cNvPr id="0" name=""/>
        <dsp:cNvSpPr/>
      </dsp:nvSpPr>
      <dsp:spPr>
        <a:xfrm>
          <a:off x="3033" y="1227678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555958-F71C-48A4-8E26-F6F6E8E33ECC}">
      <dsp:nvSpPr>
        <dsp:cNvPr id="0" name=""/>
        <dsp:cNvSpPr/>
      </dsp:nvSpPr>
      <dsp:spPr>
        <a:xfrm>
          <a:off x="243675" y="1456288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Customer Lifetime Value (CLTV):</a:t>
          </a:r>
          <a:r>
            <a:rPr lang="en-US" sz="1500" b="0" i="0" kern="1200" baseline="0" dirty="0"/>
            <a:t> Prediction of the total value a customer brings over their lifetime.</a:t>
          </a:r>
          <a:endParaRPr lang="en-US" sz="1500" kern="1200" dirty="0"/>
        </a:p>
      </dsp:txBody>
      <dsp:txXfrm>
        <a:off x="283955" y="1496568"/>
        <a:ext cx="2085218" cy="1294709"/>
      </dsp:txXfrm>
    </dsp:sp>
    <dsp:sp modelId="{EFBA2837-B2C6-4E9E-B93B-6E3DA70563D1}">
      <dsp:nvSpPr>
        <dsp:cNvPr id="0" name=""/>
        <dsp:cNvSpPr/>
      </dsp:nvSpPr>
      <dsp:spPr>
        <a:xfrm>
          <a:off x="2650095" y="1227678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A9BA25-5265-4E70-8337-2883157D0ADF}">
      <dsp:nvSpPr>
        <dsp:cNvPr id="0" name=""/>
        <dsp:cNvSpPr/>
      </dsp:nvSpPr>
      <dsp:spPr>
        <a:xfrm>
          <a:off x="2890737" y="1456288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Customer Acquisition Cost (CAC):</a:t>
          </a:r>
          <a:r>
            <a:rPr lang="en-US" sz="1500" b="0" i="0" kern="1200" baseline="0" dirty="0"/>
            <a:t> Cost of acquiring a new customer.</a:t>
          </a:r>
          <a:endParaRPr lang="en-US" sz="1500" kern="1200" dirty="0"/>
        </a:p>
      </dsp:txBody>
      <dsp:txXfrm>
        <a:off x="2931017" y="1496568"/>
        <a:ext cx="2085218" cy="1294709"/>
      </dsp:txXfrm>
    </dsp:sp>
    <dsp:sp modelId="{C78DC775-4137-4ED8-AD23-81A4387AEA06}">
      <dsp:nvSpPr>
        <dsp:cNvPr id="0" name=""/>
        <dsp:cNvSpPr/>
      </dsp:nvSpPr>
      <dsp:spPr>
        <a:xfrm>
          <a:off x="5297158" y="1227678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E48409-2D26-4286-9876-D50DAAF0CA6A}">
      <dsp:nvSpPr>
        <dsp:cNvPr id="0" name=""/>
        <dsp:cNvSpPr/>
      </dsp:nvSpPr>
      <dsp:spPr>
        <a:xfrm>
          <a:off x="5537800" y="1456288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Customer Retention Rate:</a:t>
          </a:r>
          <a:r>
            <a:rPr lang="en-US" sz="1500" b="0" i="0" kern="1200" baseline="0" dirty="0"/>
            <a:t> Percentage of returning customers versus new customers.</a:t>
          </a:r>
          <a:endParaRPr lang="en-US" sz="1500" kern="1200" dirty="0"/>
        </a:p>
      </dsp:txBody>
      <dsp:txXfrm>
        <a:off x="5578080" y="1496568"/>
        <a:ext cx="2085218" cy="1294709"/>
      </dsp:txXfrm>
    </dsp:sp>
    <dsp:sp modelId="{CDF2C37E-B2D1-417D-8A6E-F285D5A239C0}">
      <dsp:nvSpPr>
        <dsp:cNvPr id="0" name=""/>
        <dsp:cNvSpPr/>
      </dsp:nvSpPr>
      <dsp:spPr>
        <a:xfrm>
          <a:off x="7944221" y="1227678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B6CBC7-99CA-4CA9-BC9E-E31966D43B81}">
      <dsp:nvSpPr>
        <dsp:cNvPr id="0" name=""/>
        <dsp:cNvSpPr/>
      </dsp:nvSpPr>
      <dsp:spPr>
        <a:xfrm>
          <a:off x="8184863" y="1456288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Churn Rate:</a:t>
          </a:r>
          <a:r>
            <a:rPr lang="en-US" sz="1500" b="0" i="0" kern="1200" baseline="0" dirty="0"/>
            <a:t> The percentage of customers who stop purchasing after a certain period. </a:t>
          </a:r>
          <a:endParaRPr lang="en-US" sz="1500" kern="1200" dirty="0"/>
        </a:p>
      </dsp:txBody>
      <dsp:txXfrm>
        <a:off x="8225143" y="1496568"/>
        <a:ext cx="2085218" cy="1294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84D60-163A-411F-AE34-88AEC072449E}">
      <dsp:nvSpPr>
        <dsp:cNvPr id="0" name=""/>
        <dsp:cNvSpPr/>
      </dsp:nvSpPr>
      <dsp:spPr>
        <a:xfrm>
          <a:off x="106807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F3E7C-E600-4F7A-B77B-C226F76AA66F}">
      <dsp:nvSpPr>
        <dsp:cNvPr id="0" name=""/>
        <dsp:cNvSpPr/>
      </dsp:nvSpPr>
      <dsp:spPr>
        <a:xfrm>
          <a:off x="499565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Total Revenue:</a:t>
          </a:r>
          <a:r>
            <a:rPr lang="en-US" sz="1300" b="0" i="0" kern="1200" baseline="0" dirty="0"/>
            <a:t> Sum of all sales revenue.</a:t>
          </a:r>
          <a:endParaRPr lang="en-US" sz="1300" kern="1200" dirty="0"/>
        </a:p>
      </dsp:txBody>
      <dsp:txXfrm>
        <a:off x="499565" y="2199945"/>
        <a:ext cx="2067302" cy="720000"/>
      </dsp:txXfrm>
    </dsp:sp>
    <dsp:sp modelId="{67D020EC-0709-44B5-AEAD-6CB5C55C1FBE}">
      <dsp:nvSpPr>
        <dsp:cNvPr id="0" name=""/>
        <dsp:cNvSpPr/>
      </dsp:nvSpPr>
      <dsp:spPr>
        <a:xfrm>
          <a:off x="349715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ACEBB-6EE4-4C85-81A3-D1B084862E5A}">
      <dsp:nvSpPr>
        <dsp:cNvPr id="0" name=""/>
        <dsp:cNvSpPr/>
      </dsp:nvSpPr>
      <dsp:spPr>
        <a:xfrm>
          <a:off x="2928646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Average Order Value (AOV):</a:t>
          </a:r>
          <a:r>
            <a:rPr lang="en-US" sz="1300" b="0" i="0" kern="1200" baseline="0" dirty="0"/>
            <a:t> Total revenue divided by the number of orders.</a:t>
          </a:r>
          <a:endParaRPr lang="en-US" sz="1300" kern="1200" dirty="0"/>
        </a:p>
      </dsp:txBody>
      <dsp:txXfrm>
        <a:off x="2928646" y="2199945"/>
        <a:ext cx="2067302" cy="720000"/>
      </dsp:txXfrm>
    </dsp:sp>
    <dsp:sp modelId="{B1D6AD81-03E4-4193-AD1C-C3C37C846C56}">
      <dsp:nvSpPr>
        <dsp:cNvPr id="0" name=""/>
        <dsp:cNvSpPr/>
      </dsp:nvSpPr>
      <dsp:spPr>
        <a:xfrm>
          <a:off x="592623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9D79B-BA4B-4D47-B9C2-0DEB1E363EFC}">
      <dsp:nvSpPr>
        <dsp:cNvPr id="0" name=""/>
        <dsp:cNvSpPr/>
      </dsp:nvSpPr>
      <dsp:spPr>
        <a:xfrm>
          <a:off x="5357726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Sales by Product Category:</a:t>
          </a:r>
          <a:r>
            <a:rPr lang="en-US" sz="1300" b="0" i="0" kern="1200" baseline="0" dirty="0"/>
            <a:t> Revenue generated by each product category.</a:t>
          </a:r>
          <a:endParaRPr lang="en-US" sz="1300" kern="1200" dirty="0"/>
        </a:p>
      </dsp:txBody>
      <dsp:txXfrm>
        <a:off x="5357726" y="2199945"/>
        <a:ext cx="2067302" cy="720000"/>
      </dsp:txXfrm>
    </dsp:sp>
    <dsp:sp modelId="{D2065C34-45A8-4970-9109-77DD67C7C374}">
      <dsp:nvSpPr>
        <dsp:cNvPr id="0" name=""/>
        <dsp:cNvSpPr/>
      </dsp:nvSpPr>
      <dsp:spPr>
        <a:xfrm>
          <a:off x="835531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E1640-51DB-4724-A005-E71D6F3A64EB}">
      <dsp:nvSpPr>
        <dsp:cNvPr id="0" name=""/>
        <dsp:cNvSpPr/>
      </dsp:nvSpPr>
      <dsp:spPr>
        <a:xfrm>
          <a:off x="7786806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Sales Growth Rate:</a:t>
          </a:r>
          <a:r>
            <a:rPr lang="en-US" sz="1300" b="0" i="0" kern="1200" baseline="0" dirty="0"/>
            <a:t> The percentage increase or decrease in sales over a specific period.</a:t>
          </a:r>
          <a:endParaRPr lang="en-US" sz="1300" kern="1200" dirty="0"/>
        </a:p>
      </dsp:txBody>
      <dsp:txXfrm>
        <a:off x="7786806" y="2199945"/>
        <a:ext cx="206730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572D2-81E9-4D5E-9431-294336ACFCAB}">
      <dsp:nvSpPr>
        <dsp:cNvPr id="0" name=""/>
        <dsp:cNvSpPr/>
      </dsp:nvSpPr>
      <dsp:spPr>
        <a:xfrm>
          <a:off x="681337" y="374184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EF2C3-7704-4230-8BDC-CFB7D5143874}">
      <dsp:nvSpPr>
        <dsp:cNvPr id="0" name=""/>
        <dsp:cNvSpPr/>
      </dsp:nvSpPr>
      <dsp:spPr>
        <a:xfrm>
          <a:off x="1076212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D70F-74EE-458C-8FBD-2AA224FD9A76}">
      <dsp:nvSpPr>
        <dsp:cNvPr id="0" name=""/>
        <dsp:cNvSpPr/>
      </dsp:nvSpPr>
      <dsp:spPr>
        <a:xfrm>
          <a:off x="89024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 dirty="0"/>
            <a:t>Order Fulfillment Time:</a:t>
          </a:r>
          <a:r>
            <a:rPr lang="en-US" sz="1300" b="0" i="0" kern="1200" baseline="0" dirty="0"/>
            <a:t> Average time taken from order placement to delivery.</a:t>
          </a:r>
          <a:endParaRPr lang="en-US" sz="1300" kern="1200" dirty="0"/>
        </a:p>
      </dsp:txBody>
      <dsp:txXfrm>
        <a:off x="89024" y="2804184"/>
        <a:ext cx="3037500" cy="720000"/>
      </dsp:txXfrm>
    </dsp:sp>
    <dsp:sp modelId="{D9754B42-EB3F-4ED2-A17C-0C7EF32BAB54}">
      <dsp:nvSpPr>
        <dsp:cNvPr id="0" name=""/>
        <dsp:cNvSpPr/>
      </dsp:nvSpPr>
      <dsp:spPr>
        <a:xfrm>
          <a:off x="4250400" y="374184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18157-783A-4161-AC2A-62289AA59648}">
      <dsp:nvSpPr>
        <dsp:cNvPr id="0" name=""/>
        <dsp:cNvSpPr/>
      </dsp:nvSpPr>
      <dsp:spPr>
        <a:xfrm>
          <a:off x="4645275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5B2D8-00C9-4EDD-B349-4D1C760878CA}">
      <dsp:nvSpPr>
        <dsp:cNvPr id="0" name=""/>
        <dsp:cNvSpPr/>
      </dsp:nvSpPr>
      <dsp:spPr>
        <a:xfrm>
          <a:off x="3658087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 dirty="0"/>
            <a:t>Order Return Rate:</a:t>
          </a:r>
          <a:r>
            <a:rPr lang="en-US" sz="1300" b="0" i="0" kern="1200" baseline="0" dirty="0"/>
            <a:t> Percentage of orders returned by customers.</a:t>
          </a:r>
          <a:endParaRPr lang="en-US" sz="1300" kern="1200" dirty="0"/>
        </a:p>
      </dsp:txBody>
      <dsp:txXfrm>
        <a:off x="3658087" y="2804184"/>
        <a:ext cx="3037500" cy="720000"/>
      </dsp:txXfrm>
    </dsp:sp>
    <dsp:sp modelId="{5ED6751E-5C84-4F7B-96FD-FD5C041392FB}">
      <dsp:nvSpPr>
        <dsp:cNvPr id="0" name=""/>
        <dsp:cNvSpPr/>
      </dsp:nvSpPr>
      <dsp:spPr>
        <a:xfrm>
          <a:off x="7819462" y="374184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CFF5C-DC4E-43DC-9763-A55B3FD22E60}">
      <dsp:nvSpPr>
        <dsp:cNvPr id="0" name=""/>
        <dsp:cNvSpPr/>
      </dsp:nvSpPr>
      <dsp:spPr>
        <a:xfrm>
          <a:off x="8214337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E7354-FBF9-47D0-BB21-127EB2AA0FBD}">
      <dsp:nvSpPr>
        <dsp:cNvPr id="0" name=""/>
        <dsp:cNvSpPr/>
      </dsp:nvSpPr>
      <dsp:spPr>
        <a:xfrm>
          <a:off x="7227150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 dirty="0"/>
            <a:t>Order Conversion Rate:</a:t>
          </a:r>
          <a:r>
            <a:rPr lang="en-US" sz="1300" b="0" i="0" kern="1200" baseline="0" dirty="0"/>
            <a:t> Percentage of visitors who place an order.</a:t>
          </a:r>
          <a:endParaRPr lang="en-US" sz="1300" kern="1200" dirty="0"/>
        </a:p>
      </dsp:txBody>
      <dsp:txXfrm>
        <a:off x="7227150" y="2804184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DC16D-021A-4E06-BBD4-EC0B5DE9C038}">
      <dsp:nvSpPr>
        <dsp:cNvPr id="0" name=""/>
        <dsp:cNvSpPr/>
      </dsp:nvSpPr>
      <dsp:spPr>
        <a:xfrm>
          <a:off x="681337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0126A-A3B5-41AE-A678-7E908114414E}">
      <dsp:nvSpPr>
        <dsp:cNvPr id="0" name=""/>
        <dsp:cNvSpPr/>
      </dsp:nvSpPr>
      <dsp:spPr>
        <a:xfrm>
          <a:off x="1076212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3ACD3-5B4C-4CA1-A3D7-1A8DB9832570}">
      <dsp:nvSpPr>
        <dsp:cNvPr id="0" name=""/>
        <dsp:cNvSpPr/>
      </dsp:nvSpPr>
      <dsp:spPr>
        <a:xfrm>
          <a:off x="89024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 baseline="0" dirty="0"/>
            <a:t>Best-Selling Products:</a:t>
          </a:r>
          <a:r>
            <a:rPr lang="en-US" sz="1500" b="0" i="0" kern="1200" baseline="0" dirty="0"/>
            <a:t> Products with the highest sales.</a:t>
          </a:r>
          <a:endParaRPr lang="en-US" sz="1500" kern="1200" dirty="0"/>
        </a:p>
      </dsp:txBody>
      <dsp:txXfrm>
        <a:off x="89024" y="2804184"/>
        <a:ext cx="3037500" cy="720000"/>
      </dsp:txXfrm>
    </dsp:sp>
    <dsp:sp modelId="{14FC93F5-9C35-4725-A7C3-72745C95B831}">
      <dsp:nvSpPr>
        <dsp:cNvPr id="0" name=""/>
        <dsp:cNvSpPr/>
      </dsp:nvSpPr>
      <dsp:spPr>
        <a:xfrm>
          <a:off x="4250400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06BDE-1592-40EE-9EE1-B4A5CD3745EC}">
      <dsp:nvSpPr>
        <dsp:cNvPr id="0" name=""/>
        <dsp:cNvSpPr/>
      </dsp:nvSpPr>
      <dsp:spPr>
        <a:xfrm>
          <a:off x="4645275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D5BAE-2D9A-456A-A815-B5FC7389ACE7}">
      <dsp:nvSpPr>
        <dsp:cNvPr id="0" name=""/>
        <dsp:cNvSpPr/>
      </dsp:nvSpPr>
      <dsp:spPr>
        <a:xfrm>
          <a:off x="3658087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 baseline="0" dirty="0"/>
            <a:t>Inventory Turnover Rate:</a:t>
          </a:r>
          <a:r>
            <a:rPr lang="en-US" sz="1500" b="0" i="0" kern="1200" baseline="0" dirty="0"/>
            <a:t> How quickly inventory is sold and replaced.</a:t>
          </a:r>
          <a:endParaRPr lang="en-US" sz="1500" kern="1200" dirty="0"/>
        </a:p>
      </dsp:txBody>
      <dsp:txXfrm>
        <a:off x="3658087" y="2804184"/>
        <a:ext cx="3037500" cy="720000"/>
      </dsp:txXfrm>
    </dsp:sp>
    <dsp:sp modelId="{631622D8-258A-4977-BD2C-ACD13C014DF1}">
      <dsp:nvSpPr>
        <dsp:cNvPr id="0" name=""/>
        <dsp:cNvSpPr/>
      </dsp:nvSpPr>
      <dsp:spPr>
        <a:xfrm>
          <a:off x="7819462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563CF-7DC7-4AD5-BE5B-19CAC9EACD78}">
      <dsp:nvSpPr>
        <dsp:cNvPr id="0" name=""/>
        <dsp:cNvSpPr/>
      </dsp:nvSpPr>
      <dsp:spPr>
        <a:xfrm>
          <a:off x="8214337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A9D5D-4A61-4464-BCA0-0575E94B5772}">
      <dsp:nvSpPr>
        <dsp:cNvPr id="0" name=""/>
        <dsp:cNvSpPr/>
      </dsp:nvSpPr>
      <dsp:spPr>
        <a:xfrm>
          <a:off x="7227150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 baseline="0" dirty="0"/>
            <a:t>Stock-Out Rate:</a:t>
          </a:r>
          <a:r>
            <a:rPr lang="en-US" sz="1500" b="0" i="0" kern="1200" baseline="0" dirty="0"/>
            <a:t> Percentage of items out of stock. </a:t>
          </a:r>
          <a:endParaRPr lang="en-US" sz="1500" kern="1200" dirty="0"/>
        </a:p>
      </dsp:txBody>
      <dsp:txXfrm>
        <a:off x="7227150" y="2804184"/>
        <a:ext cx="3037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773F1-782B-4DFB-A896-CEED6064ACE0}">
      <dsp:nvSpPr>
        <dsp:cNvPr id="0" name=""/>
        <dsp:cNvSpPr/>
      </dsp:nvSpPr>
      <dsp:spPr>
        <a:xfrm>
          <a:off x="681337" y="374184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1D058-D55B-4B0B-9593-8949C93341D9}">
      <dsp:nvSpPr>
        <dsp:cNvPr id="0" name=""/>
        <dsp:cNvSpPr/>
      </dsp:nvSpPr>
      <dsp:spPr>
        <a:xfrm>
          <a:off x="1076212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974F4-D268-499E-B921-E7B9DADF2739}">
      <dsp:nvSpPr>
        <dsp:cNvPr id="0" name=""/>
        <dsp:cNvSpPr/>
      </dsp:nvSpPr>
      <dsp:spPr>
        <a:xfrm>
          <a:off x="89024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 dirty="0"/>
            <a:t>Shipping Cost Per Order:</a:t>
          </a:r>
          <a:r>
            <a:rPr lang="en-US" sz="1300" b="0" i="0" kern="1200" baseline="0" dirty="0"/>
            <a:t> Average shipping cost incurred per order.</a:t>
          </a:r>
          <a:endParaRPr lang="en-US" sz="1300" kern="1200" dirty="0"/>
        </a:p>
      </dsp:txBody>
      <dsp:txXfrm>
        <a:off x="89024" y="2804184"/>
        <a:ext cx="3037500" cy="720000"/>
      </dsp:txXfrm>
    </dsp:sp>
    <dsp:sp modelId="{DB6A180B-F6A0-4BE9-8188-692DE26DA076}">
      <dsp:nvSpPr>
        <dsp:cNvPr id="0" name=""/>
        <dsp:cNvSpPr/>
      </dsp:nvSpPr>
      <dsp:spPr>
        <a:xfrm>
          <a:off x="4250400" y="374184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5AFB-B253-4778-A34C-2D6C009A008F}">
      <dsp:nvSpPr>
        <dsp:cNvPr id="0" name=""/>
        <dsp:cNvSpPr/>
      </dsp:nvSpPr>
      <dsp:spPr>
        <a:xfrm>
          <a:off x="4645275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F0C4C-5BF7-4C4D-B7F4-9E99E10B415A}">
      <dsp:nvSpPr>
        <dsp:cNvPr id="0" name=""/>
        <dsp:cNvSpPr/>
      </dsp:nvSpPr>
      <dsp:spPr>
        <a:xfrm>
          <a:off x="3658087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 dirty="0"/>
            <a:t>On-Time Delivery Rate:</a:t>
          </a:r>
          <a:r>
            <a:rPr lang="en-US" sz="1300" b="0" i="0" kern="1200" baseline="0" dirty="0"/>
            <a:t> Percentage of orders delivered on or before the expected date.</a:t>
          </a:r>
          <a:endParaRPr lang="en-US" sz="1300" kern="1200" dirty="0"/>
        </a:p>
      </dsp:txBody>
      <dsp:txXfrm>
        <a:off x="3658087" y="2804184"/>
        <a:ext cx="3037500" cy="720000"/>
      </dsp:txXfrm>
    </dsp:sp>
    <dsp:sp modelId="{4179CF71-C9DA-4C85-8D07-CE44BAA8D7E5}">
      <dsp:nvSpPr>
        <dsp:cNvPr id="0" name=""/>
        <dsp:cNvSpPr/>
      </dsp:nvSpPr>
      <dsp:spPr>
        <a:xfrm>
          <a:off x="7819462" y="374184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8021B-ABE6-4CB3-A3DA-C65659FCF9AE}">
      <dsp:nvSpPr>
        <dsp:cNvPr id="0" name=""/>
        <dsp:cNvSpPr/>
      </dsp:nvSpPr>
      <dsp:spPr>
        <a:xfrm>
          <a:off x="8214337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4169-29EA-40C1-A14C-3D8FC06AA2FB}">
      <dsp:nvSpPr>
        <dsp:cNvPr id="0" name=""/>
        <dsp:cNvSpPr/>
      </dsp:nvSpPr>
      <dsp:spPr>
        <a:xfrm>
          <a:off x="7227150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 dirty="0"/>
            <a:t>Cancellation Rate:</a:t>
          </a:r>
          <a:r>
            <a:rPr lang="en-US" sz="1300" b="0" i="0" kern="1200" baseline="0" dirty="0"/>
            <a:t> Percentage of orders canceled by customers. </a:t>
          </a:r>
          <a:endParaRPr lang="en-US" sz="1300" kern="1200" dirty="0"/>
        </a:p>
      </dsp:txBody>
      <dsp:txXfrm>
        <a:off x="7227150" y="2804184"/>
        <a:ext cx="3037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ED527-0559-4963-9AEA-42348AE4B511}">
      <dsp:nvSpPr>
        <dsp:cNvPr id="0" name=""/>
        <dsp:cNvSpPr/>
      </dsp:nvSpPr>
      <dsp:spPr>
        <a:xfrm>
          <a:off x="1666837" y="38191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E67B3-4FED-4EE9-98FB-02FB9A878B95}">
      <dsp:nvSpPr>
        <dsp:cNvPr id="0" name=""/>
        <dsp:cNvSpPr/>
      </dsp:nvSpPr>
      <dsp:spPr>
        <a:xfrm>
          <a:off x="478837" y="27964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Gross Margin:</a:t>
          </a:r>
          <a:r>
            <a:rPr lang="en-US" sz="2500" b="0" i="0" kern="1200" baseline="0" dirty="0"/>
            <a:t> Revenue minus the cost of goods sold (COGS).</a:t>
          </a:r>
          <a:endParaRPr lang="en-US" sz="2500" kern="1200" dirty="0"/>
        </a:p>
      </dsp:txBody>
      <dsp:txXfrm>
        <a:off x="478837" y="2796457"/>
        <a:ext cx="4320000" cy="720000"/>
      </dsp:txXfrm>
    </dsp:sp>
    <dsp:sp modelId="{9D022130-7071-45F1-B4DD-1931DA3674BB}">
      <dsp:nvSpPr>
        <dsp:cNvPr id="0" name=""/>
        <dsp:cNvSpPr/>
      </dsp:nvSpPr>
      <dsp:spPr>
        <a:xfrm>
          <a:off x="6742837" y="38191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28D8C-1580-4C96-BA75-DFC651851EC1}">
      <dsp:nvSpPr>
        <dsp:cNvPr id="0" name=""/>
        <dsp:cNvSpPr/>
      </dsp:nvSpPr>
      <dsp:spPr>
        <a:xfrm>
          <a:off x="5554837" y="27964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Net Profit Margin:</a:t>
          </a:r>
          <a:r>
            <a:rPr lang="en-US" sz="2500" b="0" i="0" kern="1200" baseline="0" dirty="0"/>
            <a:t> Net profit divided by revenue. </a:t>
          </a:r>
          <a:endParaRPr lang="en-US" sz="2500" kern="1200" dirty="0"/>
        </a:p>
      </dsp:txBody>
      <dsp:txXfrm>
        <a:off x="5554837" y="279645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71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90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0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20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1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2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1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3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3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0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5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0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3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75CFB2-0B0A-465E-8FF1-C8D8470E80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1A35D4-4ED3-46A0-8A4B-85CE5E74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37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tainers of various colours are lined up">
            <a:extLst>
              <a:ext uri="{FF2B5EF4-FFF2-40B4-BE49-F238E27FC236}">
                <a16:creationId xmlns:a16="http://schemas.microsoft.com/office/drawing/2014/main" id="{228CDBBD-A5DF-1518-52CF-42DD9C536E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9235" b="157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B6E93-5B9C-085C-7FC6-4ADCDE8C1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Supply chain and Ecommerce KPIS</a:t>
            </a:r>
          </a:p>
        </p:txBody>
      </p:sp>
    </p:spTree>
    <p:extLst>
      <p:ext uri="{BB962C8B-B14F-4D97-AF65-F5344CB8AC3E}">
        <p14:creationId xmlns:p14="http://schemas.microsoft.com/office/powerpoint/2010/main" val="116758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227E-A17C-4841-E3B9-48922BD3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Sales KPIs:</a:t>
            </a:r>
            <a:br>
              <a:rPr lang="en-US" sz="3100" dirty="0"/>
            </a:br>
            <a:endParaRPr lang="en-US" sz="3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9822919-7DE1-8337-5BED-12A9FA2F5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506134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256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06A0-8C1E-0790-F65D-C18823CE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Order KPIs:</a:t>
            </a:r>
            <a:br>
              <a:rPr lang="en-US" sz="3100" dirty="0"/>
            </a:br>
            <a:endParaRPr lang="en-US" sz="3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D928148-A346-7077-FC50-6D7C7DA8A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629510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385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5BE3-2A9F-90AE-7BA5-BCB04FBE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Product KPIs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E9CAA9-4C7E-2F6B-E4D2-F780D08E3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23272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089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C287-C8DD-9FB1-7540-5174D27C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Operational KPIs: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264B3C7-B0B8-61F9-1772-F9A3508B3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619928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971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69F0-63A4-5CBC-5CA0-D0173BE4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Financial KPIs: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02BE71B-8ABC-C716-7D63-268DAF17D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08478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3111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5DF46-BD37-823E-D8CB-3384C9BC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Thank you </a:t>
            </a:r>
            <a:br>
              <a:rPr lang="en-US" sz="5400"/>
            </a:br>
            <a:endParaRPr lang="en-US" sz="54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75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12D5C630-0DD8-0EA1-2102-8B678DCF3B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68" r="18798"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BE7CE-D838-ADF9-89AF-0C03C02B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Data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AEE7-EF71-B793-FA91-0E6825CF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The data divided into 5 files: </a:t>
            </a:r>
          </a:p>
          <a:p>
            <a:r>
              <a:rPr lang="en-US" sz="1800" dirty="0"/>
              <a:t> Customers </a:t>
            </a:r>
          </a:p>
          <a:p>
            <a:r>
              <a:rPr lang="en-US" sz="1800" dirty="0"/>
              <a:t>Orders </a:t>
            </a:r>
          </a:p>
          <a:p>
            <a:r>
              <a:rPr lang="en-US" sz="1800" dirty="0"/>
              <a:t>Ordered items</a:t>
            </a:r>
          </a:p>
          <a:p>
            <a:r>
              <a:rPr lang="en-US" sz="1800" dirty="0"/>
              <a:t>Payments </a:t>
            </a:r>
          </a:p>
          <a:p>
            <a:r>
              <a:rPr lang="en-US" sz="1800" dirty="0"/>
              <a:t>Products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17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8EB9-8173-AE61-2732-1AF2E92F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 dirty="0"/>
              <a:t>Customers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81DF8D1E-A696-DD7D-96CC-550553BE3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481C-53D6-C6E2-4663-C93FE16C0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rPr lang="en-US" dirty="0"/>
              <a:t>Description: Contain about the customers who have placed orders</a:t>
            </a:r>
          </a:p>
          <a:p>
            <a:pPr lvl="1"/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customer_id</a:t>
            </a:r>
            <a:r>
              <a:rPr lang="en-US" dirty="0"/>
              <a:t> </a:t>
            </a:r>
          </a:p>
          <a:p>
            <a:pPr lvl="1"/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customer_zip_</a:t>
            </a:r>
          </a:p>
          <a:p>
            <a:pPr lvl="1"/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code_prefix</a:t>
            </a:r>
          </a:p>
          <a:p>
            <a:pPr lvl="1"/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customer_city</a:t>
            </a:r>
          </a:p>
          <a:p>
            <a:pPr lvl="1"/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customer_state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80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4521-C069-7259-1AFB-649AEF14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dirty="0"/>
              <a:t>Ordered Items</a:t>
            </a:r>
          </a:p>
        </p:txBody>
      </p:sp>
      <p:pic>
        <p:nvPicPr>
          <p:cNvPr id="5" name="Picture 4" descr="Cardboard boxes">
            <a:extLst>
              <a:ext uri="{FF2B5EF4-FFF2-40B4-BE49-F238E27FC236}">
                <a16:creationId xmlns:a16="http://schemas.microsoft.com/office/drawing/2014/main" id="{278892F0-3EB6-5842-EC7F-F096B78338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81" r="25656" b="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B97A-8CD8-FEDD-B2BF-689F865A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D8A36B"/>
              </a:buClr>
            </a:pPr>
            <a:r>
              <a:rPr lang="en-US" dirty="0"/>
              <a:t>Description : contain information about the ordered Items during the given period </a:t>
            </a:r>
          </a:p>
          <a:p>
            <a:pPr lvl="1">
              <a:buClr>
                <a:srgbClr val="D8A36B"/>
              </a:buClr>
            </a:pP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order_id</a:t>
            </a:r>
          </a:p>
          <a:p>
            <a:pPr lvl="1">
              <a:buClr>
                <a:srgbClr val="D8A36B"/>
              </a:buClr>
            </a:pPr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product_id</a:t>
            </a:r>
            <a:r>
              <a:rPr lang="en-US" dirty="0"/>
              <a:t> </a:t>
            </a:r>
          </a:p>
          <a:p>
            <a:pPr lvl="1">
              <a:buClr>
                <a:srgbClr val="D8A36B"/>
              </a:buClr>
            </a:pP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seller_id</a:t>
            </a:r>
          </a:p>
          <a:p>
            <a:pPr lvl="1">
              <a:buClr>
                <a:srgbClr val="D8A36B"/>
              </a:buClr>
            </a:pPr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price</a:t>
            </a:r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shipping_charges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7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443-FBBF-0AE3-BC13-60A80D94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dirty="0"/>
              <a:t>Orders </a:t>
            </a:r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57B1283E-0D08-30EF-F955-B68B2321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820" r="18349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B567-000F-AA67-E1B4-0C5DAF3D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F6B86D"/>
              </a:buClr>
            </a:pPr>
            <a:r>
              <a:rPr lang="en-US" dirty="0"/>
              <a:t>Description: the Fact table and contain the data about the orders  in the given period </a:t>
            </a:r>
          </a:p>
          <a:p>
            <a:pPr lvl="1">
              <a:buClr>
                <a:srgbClr val="F6B86D"/>
              </a:buClr>
            </a:pP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order_id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Clr>
                <a:srgbClr val="F6B86D"/>
              </a:buClr>
            </a:pPr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customer_id</a:t>
            </a:r>
          </a:p>
          <a:p>
            <a:pPr lvl="1">
              <a:buClr>
                <a:srgbClr val="F6B86D"/>
              </a:buClr>
            </a:pPr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order_purchase_timestamp</a:t>
            </a:r>
          </a:p>
          <a:p>
            <a:pPr lvl="1">
              <a:buClr>
                <a:srgbClr val="F6B86D"/>
              </a:buClr>
            </a:pPr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order_approved_at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546F-B612-35A2-63C3-0B78C189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dirty="0"/>
              <a:t>Payments 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F5059E26-4856-8A2A-53A3-4FB6B3402C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093" r="3245" b="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26A0-0D9E-2C59-E07F-FBE6EE04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A2391F"/>
              </a:buClr>
            </a:pPr>
            <a:r>
              <a:rPr lang="en-US" dirty="0"/>
              <a:t>Description: contain the data anout the payment method and timing during the given period </a:t>
            </a:r>
          </a:p>
          <a:p>
            <a:pPr lvl="1">
              <a:buClr>
                <a:srgbClr val="A2391F"/>
              </a:buClr>
            </a:pP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order_id</a:t>
            </a:r>
          </a:p>
          <a:p>
            <a:pPr lvl="1">
              <a:buClr>
                <a:srgbClr val="A2391F"/>
              </a:buClr>
            </a:pPr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payment_sequential</a:t>
            </a:r>
          </a:p>
          <a:p>
            <a:pPr lvl="1">
              <a:buClr>
                <a:srgbClr val="A2391F"/>
              </a:buClr>
            </a:pPr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payment_type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Clr>
                <a:srgbClr val="A2391F"/>
              </a:buClr>
            </a:pPr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payment_installments</a:t>
            </a:r>
          </a:p>
          <a:p>
            <a:pPr lvl="1">
              <a:buClr>
                <a:srgbClr val="A2391F"/>
              </a:buClr>
            </a:pPr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payment_value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4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8717F32D-49DD-4F3A-192B-B1C8FA0B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07" r="15259"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E3A689-2058-896A-B7FB-F66AEDA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Products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3525-84A0-EF98-46D7-8752AB603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580050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Description: contain the data about all the products that was in the inventory during the given time </a:t>
            </a:r>
          </a:p>
          <a:p>
            <a:pPr lvl="1"/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product_id</a:t>
            </a:r>
            <a:r>
              <a:rPr lang="en-US" dirty="0"/>
              <a:t> </a:t>
            </a:r>
          </a:p>
          <a:p>
            <a:pPr lvl="1"/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product_category_name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product_weight_g</a:t>
            </a:r>
          </a:p>
          <a:p>
            <a:pPr lvl="1"/>
            <a:r>
              <a:rPr lang="en-US" dirty="0"/>
              <a:t>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product_length_cm</a:t>
            </a:r>
            <a:r>
              <a:rPr lang="en-US" dirty="0"/>
              <a:t> </a:t>
            </a:r>
          </a:p>
          <a:p>
            <a:pPr lvl="1"/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product_height_cm</a:t>
            </a:r>
            <a:r>
              <a:rPr lang="en-US" dirty="0"/>
              <a:t> </a:t>
            </a:r>
          </a:p>
          <a:p>
            <a:pPr lvl="1"/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product_width_cm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609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882D0-633E-31F4-F301-8391E901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Needed KPIs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8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D02D-5E4B-B901-A483-E9139ECC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b="1" dirty="0"/>
              <a:t>Customer KPIs: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EE307DA-CD14-273A-B6D0-6BE3CFBCD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23744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444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161</TotalTime>
  <Words>460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Calisto MT</vt:lpstr>
      <vt:lpstr>Wingdings 2</vt:lpstr>
      <vt:lpstr>Slate</vt:lpstr>
      <vt:lpstr>Supply chain and Ecommerce KPIS</vt:lpstr>
      <vt:lpstr>Data description </vt:lpstr>
      <vt:lpstr>Customers </vt:lpstr>
      <vt:lpstr>Ordered Items</vt:lpstr>
      <vt:lpstr>Orders </vt:lpstr>
      <vt:lpstr>Payments </vt:lpstr>
      <vt:lpstr>Products </vt:lpstr>
      <vt:lpstr>Needed KPIs </vt:lpstr>
      <vt:lpstr>Customer KPIs:</vt:lpstr>
      <vt:lpstr>Sales KPIs: </vt:lpstr>
      <vt:lpstr>Order KPIs: </vt:lpstr>
      <vt:lpstr>Product KPIs</vt:lpstr>
      <vt:lpstr>Operational KPIs:</vt:lpstr>
      <vt:lpstr>Financial KPIs: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and Ecommerce KPIS</dc:title>
  <dc:creator>Abdelrahman Mustafa</dc:creator>
  <cp:lastModifiedBy>Abdelrahman Mustafa</cp:lastModifiedBy>
  <cp:revision>3</cp:revision>
  <dcterms:created xsi:type="dcterms:W3CDTF">2024-08-31T14:03:05Z</dcterms:created>
  <dcterms:modified xsi:type="dcterms:W3CDTF">2024-09-02T18:36:53Z</dcterms:modified>
</cp:coreProperties>
</file>