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sldIdLst>
    <p:sldId id="257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4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650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12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9161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52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62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558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4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2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6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1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5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07-Oct-24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54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5805" y="685292"/>
            <a:ext cx="6180003" cy="38598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Medicine</a:t>
            </a:r>
            <a:r>
              <a:rPr lang="en-US" sz="8000" dirty="0"/>
              <a:t> warehouse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851095" y="851090"/>
            <a:ext cx="6857999" cy="51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C602-1FB1-40DE-9232-BA723E72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57200"/>
            <a:ext cx="10352598" cy="2971800"/>
          </a:xfrm>
        </p:spPr>
        <p:txBody>
          <a:bodyPr>
            <a:noAutofit/>
          </a:bodyPr>
          <a:lstStyle/>
          <a:p>
            <a:r>
              <a:rPr lang="en-US" sz="4000" dirty="0"/>
              <a:t>A pharmaceutical warehouse collects medicines from companies and then begins distributing them between countries.</a:t>
            </a:r>
          </a:p>
        </p:txBody>
      </p:sp>
    </p:spTree>
    <p:extLst>
      <p:ext uri="{BB962C8B-B14F-4D97-AF65-F5344CB8AC3E}">
        <p14:creationId xmlns:p14="http://schemas.microsoft.com/office/powerpoint/2010/main" val="142649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283AA-FB85-455A-923B-BC6A5D04F89E}"/>
              </a:ext>
            </a:extLst>
          </p:cNvPr>
          <p:cNvSpPr txBox="1"/>
          <p:nvPr/>
        </p:nvSpPr>
        <p:spPr>
          <a:xfrm>
            <a:off x="86139" y="1714429"/>
            <a:ext cx="121058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88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Dataset</a:t>
            </a:r>
            <a:r>
              <a:rPr kumimoji="0" lang="en-US" sz="72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 </a:t>
            </a:r>
            <a: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Contain </a:t>
            </a:r>
            <a:b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16 Column </a:t>
            </a:r>
            <a: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&amp;</a:t>
            </a:r>
            <a: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 3327 Row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21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B855-3CA8-46D1-BB5A-EAE0F927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286604"/>
            <a:ext cx="5466522" cy="1184388"/>
          </a:xfrm>
        </p:spPr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DB74-D4FD-417D-BC96-009ED34F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52" y="1888434"/>
            <a:ext cx="5466522" cy="451236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Order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Generic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Brand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Company Name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Company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Disease Medical 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Invoice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Ship to country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D9259-733E-4E97-A014-D38A8F51E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888434"/>
            <a:ext cx="5418963" cy="45123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Sold to country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Delivery plant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External Agent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Revenue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External commission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24571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E8EE-5B98-470F-BEC7-75DBC665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Most KPIS in This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FDC7-1C67-40E7-8ACE-C96F89F2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4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Profit Margin : </a:t>
            </a:r>
            <a:r>
              <a:rPr lang="en-US" sz="2000" dirty="0"/>
              <a:t>revenue of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Quality of work processes : </a:t>
            </a:r>
            <a:r>
              <a:rPr lang="en-US" sz="2000" dirty="0"/>
              <a:t>#External 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Focus the Time and Energy </a:t>
            </a:r>
            <a:r>
              <a:rPr lang="en-US" sz="2000" dirty="0"/>
              <a:t>:#order by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Services in company :</a:t>
            </a:r>
            <a:r>
              <a:rPr lang="en-US" sz="2400" dirty="0"/>
              <a:t> </a:t>
            </a:r>
            <a:r>
              <a:rPr lang="en-US" sz="2000" dirty="0"/>
              <a:t>#order by company</a:t>
            </a:r>
          </a:p>
        </p:txBody>
      </p:sp>
    </p:spTree>
    <p:extLst>
      <p:ext uri="{BB962C8B-B14F-4D97-AF65-F5344CB8AC3E}">
        <p14:creationId xmlns:p14="http://schemas.microsoft.com/office/powerpoint/2010/main" val="317368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9FBF-F10B-4760-8D21-9C8163DA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4"/>
            <a:ext cx="4548146" cy="1131380"/>
          </a:xfrm>
        </p:spPr>
        <p:txBody>
          <a:bodyPr/>
          <a:lstStyle/>
          <a:p>
            <a:r>
              <a:rPr lang="en-US" dirty="0"/>
              <a:t>KPIS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B48C-F654-4C20-B415-461FA03E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28191"/>
            <a:ext cx="5744817" cy="449248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Total Revenue </a:t>
            </a:r>
          </a:p>
          <a:p>
            <a:r>
              <a:rPr lang="en-US" sz="2300" dirty="0"/>
              <a:t>Total revenue over month</a:t>
            </a:r>
          </a:p>
          <a:p>
            <a:r>
              <a:rPr lang="en-US" sz="2400" dirty="0"/>
              <a:t>Revenue by Company </a:t>
            </a:r>
          </a:p>
          <a:p>
            <a:r>
              <a:rPr lang="en-US" sz="2400" dirty="0"/>
              <a:t>Revenue by Brand Name</a:t>
            </a:r>
          </a:p>
          <a:p>
            <a:r>
              <a:rPr lang="en-US" sz="2400" dirty="0"/>
              <a:t>Revenue by sales</a:t>
            </a:r>
          </a:p>
          <a:p>
            <a:r>
              <a:rPr lang="en-US" sz="2400" dirty="0"/>
              <a:t>Total Quantity</a:t>
            </a:r>
          </a:p>
          <a:p>
            <a:r>
              <a:rPr lang="en-US" sz="2400" dirty="0"/>
              <a:t>Total Quantity  by month</a:t>
            </a:r>
          </a:p>
          <a:p>
            <a:r>
              <a:rPr lang="en-US" sz="2400" dirty="0"/>
              <a:t>Total Quantity by company </a:t>
            </a:r>
          </a:p>
          <a:p>
            <a:r>
              <a:rPr lang="en-US" sz="2400" dirty="0"/>
              <a:t>Total Quantity by Brand Name</a:t>
            </a:r>
          </a:p>
          <a:p>
            <a:r>
              <a:rPr lang="en-US" sz="2400" dirty="0"/>
              <a:t>#External Agent </a:t>
            </a:r>
          </a:p>
          <a:p>
            <a:r>
              <a:rPr lang="en-US" sz="2400" dirty="0"/>
              <a:t>Average sales by Quarter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988ED-544F-4CA4-89A8-2BC92F66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4816" y="1928191"/>
            <a:ext cx="6129131" cy="449248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#Company haven’t External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#Company that have a External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# order by Quarter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Medicines have external commission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# country that ships within 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#country that shipped out side 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#medicine by country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Top 5 country export medicine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Top 5 country import medicine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Top 5 medicine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MTD 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Sales diff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4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3617-75BB-4BCF-9AA5-04E16CA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D853-8F80-46FF-998B-6207491D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Increase prescription sales for drugs by 2.5% over the next quarter.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864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www.w3.org/XML/1998/namespace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833</TotalTime>
  <Words>202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Century Gothic</vt:lpstr>
      <vt:lpstr>Wingdings</vt:lpstr>
      <vt:lpstr>Wingdings 3</vt:lpstr>
      <vt:lpstr>Ion</vt:lpstr>
      <vt:lpstr>Medicine warehouse</vt:lpstr>
      <vt:lpstr>A pharmaceutical warehouse collects medicines from companies and then begins distributing them between countries.</vt:lpstr>
      <vt:lpstr>PowerPoint Presentation</vt:lpstr>
      <vt:lpstr>Columns</vt:lpstr>
      <vt:lpstr>Most KPIS in This field</vt:lpstr>
      <vt:lpstr>KPIS </vt:lpstr>
      <vt:lpstr>Target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warehouse</dc:title>
  <dc:creator>Haithm Aboamar</dc:creator>
  <cp:lastModifiedBy>Haithm Aboamar</cp:lastModifiedBy>
  <cp:revision>34</cp:revision>
  <dcterms:created xsi:type="dcterms:W3CDTF">2024-09-16T19:43:11Z</dcterms:created>
  <dcterms:modified xsi:type="dcterms:W3CDTF">2024-10-07T16:28:30Z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