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6E3B6-FBFE-49F6-B951-E223272B6D5B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0B8EAA-AF40-4C53-BF94-9A077EF2C0E7}">
      <dgm:prSet phldrT="[Text]" custT="1"/>
      <dgm:spPr/>
      <dgm:t>
        <a:bodyPr/>
        <a:lstStyle/>
        <a:p>
          <a:r>
            <a:rPr lang="en-IN" sz="1400" b="1" dirty="0"/>
            <a:t>Indian Medical Herb Classifier</a:t>
          </a:r>
        </a:p>
      </dgm:t>
    </dgm:pt>
    <dgm:pt modelId="{53E72ACF-5B37-436D-8C03-FF869C8CE32D}" type="parTrans" cxnId="{69FF514F-B9A7-4039-894E-0127B647BB11}">
      <dgm:prSet/>
      <dgm:spPr/>
      <dgm:t>
        <a:bodyPr/>
        <a:lstStyle/>
        <a:p>
          <a:endParaRPr lang="en-IN"/>
        </a:p>
      </dgm:t>
    </dgm:pt>
    <dgm:pt modelId="{791BB149-CD5C-400E-B212-03E1B54754E6}" type="sibTrans" cxnId="{69FF514F-B9A7-4039-894E-0127B647BB11}">
      <dgm:prSet/>
      <dgm:spPr/>
      <dgm:t>
        <a:bodyPr/>
        <a:lstStyle/>
        <a:p>
          <a:endParaRPr lang="en-IN"/>
        </a:p>
      </dgm:t>
    </dgm:pt>
    <dgm:pt modelId="{1BB2B052-467E-4A10-A08F-76232A73D02A}">
      <dgm:prSet phldrT="[Text]" custT="1"/>
      <dgm:spPr/>
      <dgm:t>
        <a:bodyPr/>
        <a:lstStyle/>
        <a:p>
          <a:r>
            <a:rPr lang="en-IN" sz="1050" b="1" i="0" dirty="0"/>
            <a:t>Herb Authentication</a:t>
          </a:r>
          <a:endParaRPr lang="en-IN" sz="1050" dirty="0"/>
        </a:p>
      </dgm:t>
    </dgm:pt>
    <dgm:pt modelId="{07BDBEAC-00A0-4C97-B8A1-231E11411118}" type="parTrans" cxnId="{D2DF9450-0729-476B-92C8-F5459B99A3D8}">
      <dgm:prSet/>
      <dgm:spPr/>
      <dgm:t>
        <a:bodyPr/>
        <a:lstStyle/>
        <a:p>
          <a:endParaRPr lang="en-IN"/>
        </a:p>
      </dgm:t>
    </dgm:pt>
    <dgm:pt modelId="{4362F2C3-DCD8-43FD-B3F3-BBCF6EDB0AC9}" type="sibTrans" cxnId="{D2DF9450-0729-476B-92C8-F5459B99A3D8}">
      <dgm:prSet/>
      <dgm:spPr/>
      <dgm:t>
        <a:bodyPr/>
        <a:lstStyle/>
        <a:p>
          <a:endParaRPr lang="en-IN"/>
        </a:p>
      </dgm:t>
    </dgm:pt>
    <dgm:pt modelId="{1E54FF63-F802-4769-9E32-45D84CB8E1F9}">
      <dgm:prSet phldrT="[Text]"/>
      <dgm:spPr/>
      <dgm:t>
        <a:bodyPr/>
        <a:lstStyle/>
        <a:p>
          <a:r>
            <a:rPr lang="en-IN" b="1" i="0" dirty="0"/>
            <a:t>Herbal Medicine Quality Control</a:t>
          </a:r>
          <a:endParaRPr lang="en-IN" dirty="0"/>
        </a:p>
      </dgm:t>
    </dgm:pt>
    <dgm:pt modelId="{E0F26079-F9AA-40D3-95CD-7A201607F1CD}" type="parTrans" cxnId="{EBCA072E-887F-44F1-8B8D-515A94FC03E3}">
      <dgm:prSet/>
      <dgm:spPr/>
      <dgm:t>
        <a:bodyPr/>
        <a:lstStyle/>
        <a:p>
          <a:endParaRPr lang="en-IN"/>
        </a:p>
      </dgm:t>
    </dgm:pt>
    <dgm:pt modelId="{D499483E-3935-4CB8-B79B-75DB552FDDF9}" type="sibTrans" cxnId="{EBCA072E-887F-44F1-8B8D-515A94FC03E3}">
      <dgm:prSet/>
      <dgm:spPr/>
      <dgm:t>
        <a:bodyPr/>
        <a:lstStyle/>
        <a:p>
          <a:endParaRPr lang="en-IN"/>
        </a:p>
      </dgm:t>
    </dgm:pt>
    <dgm:pt modelId="{79B18C66-3463-45E2-A814-9DC96749DF27}">
      <dgm:prSet phldrT="[Text]"/>
      <dgm:spPr/>
      <dgm:t>
        <a:bodyPr/>
        <a:lstStyle/>
        <a:p>
          <a:r>
            <a:rPr lang="en-IN" b="1" i="0" dirty="0"/>
            <a:t>Herbal Product Development</a:t>
          </a:r>
          <a:endParaRPr lang="en-IN" dirty="0"/>
        </a:p>
      </dgm:t>
    </dgm:pt>
    <dgm:pt modelId="{D7147A8D-418F-4BB9-88DA-1EAB8AFE07FA}" type="parTrans" cxnId="{9000A029-0A16-4899-B95F-EE0EEEA6F34C}">
      <dgm:prSet/>
      <dgm:spPr/>
      <dgm:t>
        <a:bodyPr/>
        <a:lstStyle/>
        <a:p>
          <a:endParaRPr lang="en-IN"/>
        </a:p>
      </dgm:t>
    </dgm:pt>
    <dgm:pt modelId="{EE9CB115-418C-412F-8CE4-41EF2EE17BF5}" type="sibTrans" cxnId="{9000A029-0A16-4899-B95F-EE0EEEA6F34C}">
      <dgm:prSet/>
      <dgm:spPr/>
      <dgm:t>
        <a:bodyPr/>
        <a:lstStyle/>
        <a:p>
          <a:endParaRPr lang="en-IN"/>
        </a:p>
      </dgm:t>
    </dgm:pt>
    <dgm:pt modelId="{3981CE89-867A-4624-B031-F7E492C86AB5}">
      <dgm:prSet phldrT="[Text]"/>
      <dgm:spPr/>
      <dgm:t>
        <a:bodyPr/>
        <a:lstStyle/>
        <a:p>
          <a:r>
            <a:rPr lang="en-IN" b="1" i="0" dirty="0"/>
            <a:t>Herbalist Assistance</a:t>
          </a:r>
          <a:endParaRPr lang="en-IN" dirty="0"/>
        </a:p>
      </dgm:t>
    </dgm:pt>
    <dgm:pt modelId="{FC9E3A3E-E02B-4DDE-87E7-24673EC70C18}" type="parTrans" cxnId="{AA7A07DD-3809-4C33-9738-CD169681C786}">
      <dgm:prSet/>
      <dgm:spPr/>
      <dgm:t>
        <a:bodyPr/>
        <a:lstStyle/>
        <a:p>
          <a:endParaRPr lang="en-IN"/>
        </a:p>
      </dgm:t>
    </dgm:pt>
    <dgm:pt modelId="{B0DF8BCC-A6E4-4E9B-A36E-AA608DD3048F}" type="sibTrans" cxnId="{AA7A07DD-3809-4C33-9738-CD169681C786}">
      <dgm:prSet/>
      <dgm:spPr/>
      <dgm:t>
        <a:bodyPr/>
        <a:lstStyle/>
        <a:p>
          <a:endParaRPr lang="en-IN"/>
        </a:p>
      </dgm:t>
    </dgm:pt>
    <dgm:pt modelId="{FDAE67EF-C330-479E-948B-ABF351867936}">
      <dgm:prSet phldrT="[Text]"/>
      <dgm:spPr/>
      <dgm:t>
        <a:bodyPr/>
        <a:lstStyle/>
        <a:p>
          <a:r>
            <a:rPr lang="en-IN" b="1" i="0" dirty="0"/>
            <a:t>Botanical Research</a:t>
          </a:r>
          <a:endParaRPr lang="en-IN" dirty="0"/>
        </a:p>
      </dgm:t>
    </dgm:pt>
    <dgm:pt modelId="{08BB8C7A-BA1A-4A49-8F05-F14F333C68CF}" type="parTrans" cxnId="{90F95798-81A5-4D5F-BE06-8869976AE496}">
      <dgm:prSet/>
      <dgm:spPr/>
      <dgm:t>
        <a:bodyPr/>
        <a:lstStyle/>
        <a:p>
          <a:endParaRPr lang="en-IN"/>
        </a:p>
      </dgm:t>
    </dgm:pt>
    <dgm:pt modelId="{94A4B2E9-A8F6-45D9-9F57-6D752F9E2B2F}" type="sibTrans" cxnId="{90F95798-81A5-4D5F-BE06-8869976AE496}">
      <dgm:prSet/>
      <dgm:spPr/>
      <dgm:t>
        <a:bodyPr/>
        <a:lstStyle/>
        <a:p>
          <a:endParaRPr lang="en-IN"/>
        </a:p>
      </dgm:t>
    </dgm:pt>
    <dgm:pt modelId="{47CBAC72-1AC3-4785-B835-5A020B647F99}">
      <dgm:prSet phldrT="[Text]"/>
      <dgm:spPr/>
      <dgm:t>
        <a:bodyPr/>
        <a:lstStyle/>
        <a:p>
          <a:r>
            <a:rPr lang="en-IN" b="1" i="0" dirty="0"/>
            <a:t>Telemedicine and Mobile Apps</a:t>
          </a:r>
          <a:endParaRPr lang="en-IN" dirty="0"/>
        </a:p>
      </dgm:t>
    </dgm:pt>
    <dgm:pt modelId="{FB591634-21D3-4CAD-A9A0-5992337594F6}" type="parTrans" cxnId="{D4BACB74-AAA7-4D7E-9413-F14F6C45509A}">
      <dgm:prSet/>
      <dgm:spPr/>
      <dgm:t>
        <a:bodyPr/>
        <a:lstStyle/>
        <a:p>
          <a:endParaRPr lang="en-IN"/>
        </a:p>
      </dgm:t>
    </dgm:pt>
    <dgm:pt modelId="{702D7AFD-459E-45B4-BCC7-0A78AD9E8E04}" type="sibTrans" cxnId="{D4BACB74-AAA7-4D7E-9413-F14F6C45509A}">
      <dgm:prSet/>
      <dgm:spPr/>
      <dgm:t>
        <a:bodyPr/>
        <a:lstStyle/>
        <a:p>
          <a:endParaRPr lang="en-IN"/>
        </a:p>
      </dgm:t>
    </dgm:pt>
    <dgm:pt modelId="{7D61BDC5-8045-4AB1-8CFF-EFEF36422AF8}">
      <dgm:prSet/>
      <dgm:spPr/>
    </dgm:pt>
    <dgm:pt modelId="{E6956D72-5BC4-4467-B3A2-536B76DDDBD5}" type="parTrans" cxnId="{4A57F867-768B-4DF5-B8AB-FA9C72304164}">
      <dgm:prSet/>
      <dgm:spPr/>
      <dgm:t>
        <a:bodyPr/>
        <a:lstStyle/>
        <a:p>
          <a:endParaRPr lang="en-IN"/>
        </a:p>
      </dgm:t>
    </dgm:pt>
    <dgm:pt modelId="{9CEB7488-0F44-4649-8013-45037B853A55}" type="sibTrans" cxnId="{4A57F867-768B-4DF5-B8AB-FA9C72304164}">
      <dgm:prSet/>
      <dgm:spPr/>
      <dgm:t>
        <a:bodyPr/>
        <a:lstStyle/>
        <a:p>
          <a:endParaRPr lang="en-IN"/>
        </a:p>
      </dgm:t>
    </dgm:pt>
    <dgm:pt modelId="{ED50215E-5095-479E-8DFD-D7B87219FB19}" type="pres">
      <dgm:prSet presAssocID="{C8F6E3B6-FBFE-49F6-B951-E223272B6D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524A47F-7D77-442F-B32D-9B77C4529EAD}" type="pres">
      <dgm:prSet presAssocID="{D90B8EAA-AF40-4C53-BF94-9A077EF2C0E7}" presName="Parent" presStyleLbl="node0" presStyleIdx="0" presStyleCnt="1">
        <dgm:presLayoutVars>
          <dgm:chMax val="6"/>
          <dgm:chPref val="6"/>
        </dgm:presLayoutVars>
      </dgm:prSet>
      <dgm:spPr/>
    </dgm:pt>
    <dgm:pt modelId="{45683364-C2EC-4856-93C7-5763D50B0047}" type="pres">
      <dgm:prSet presAssocID="{1BB2B052-467E-4A10-A08F-76232A73D02A}" presName="Accent1" presStyleCnt="0"/>
      <dgm:spPr/>
    </dgm:pt>
    <dgm:pt modelId="{1DD08FD6-F9A3-4AE8-BB84-693A2D5711B5}" type="pres">
      <dgm:prSet presAssocID="{1BB2B052-467E-4A10-A08F-76232A73D02A}" presName="Accent" presStyleLbl="bgShp" presStyleIdx="0" presStyleCnt="6"/>
      <dgm:spPr/>
    </dgm:pt>
    <dgm:pt modelId="{17EB288B-B14A-46D2-B3B2-45A42ED8723B}" type="pres">
      <dgm:prSet presAssocID="{1BB2B052-467E-4A10-A08F-76232A73D02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B8CF34F-346B-4851-BAD1-8A9A2706FD53}" type="pres">
      <dgm:prSet presAssocID="{1E54FF63-F802-4769-9E32-45D84CB8E1F9}" presName="Accent2" presStyleCnt="0"/>
      <dgm:spPr/>
    </dgm:pt>
    <dgm:pt modelId="{2830E0BB-04DD-4FDF-89EF-05DF99F5CCC9}" type="pres">
      <dgm:prSet presAssocID="{1E54FF63-F802-4769-9E32-45D84CB8E1F9}" presName="Accent" presStyleLbl="bgShp" presStyleIdx="1" presStyleCnt="6"/>
      <dgm:spPr/>
    </dgm:pt>
    <dgm:pt modelId="{3C73E084-DB0A-48B6-A840-E310C0E603B2}" type="pres">
      <dgm:prSet presAssocID="{1E54FF63-F802-4769-9E32-45D84CB8E1F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AC52985-5A41-41EC-A42F-3CDB103E3366}" type="pres">
      <dgm:prSet presAssocID="{79B18C66-3463-45E2-A814-9DC96749DF27}" presName="Accent3" presStyleCnt="0"/>
      <dgm:spPr/>
    </dgm:pt>
    <dgm:pt modelId="{51F86F81-155A-4717-86D6-E2F3A3487409}" type="pres">
      <dgm:prSet presAssocID="{79B18C66-3463-45E2-A814-9DC96749DF27}" presName="Accent" presStyleLbl="bgShp" presStyleIdx="2" presStyleCnt="6"/>
      <dgm:spPr/>
    </dgm:pt>
    <dgm:pt modelId="{98D638BC-CF0C-4957-BBB6-5A269AE2DFD0}" type="pres">
      <dgm:prSet presAssocID="{79B18C66-3463-45E2-A814-9DC96749DF2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0869A8C-4497-4AFC-87ED-2955E6552A3F}" type="pres">
      <dgm:prSet presAssocID="{3981CE89-867A-4624-B031-F7E492C86AB5}" presName="Accent4" presStyleCnt="0"/>
      <dgm:spPr/>
    </dgm:pt>
    <dgm:pt modelId="{C995D8F9-D95B-4D54-88C6-684936410311}" type="pres">
      <dgm:prSet presAssocID="{3981CE89-867A-4624-B031-F7E492C86AB5}" presName="Accent" presStyleLbl="bgShp" presStyleIdx="3" presStyleCnt="6"/>
      <dgm:spPr/>
    </dgm:pt>
    <dgm:pt modelId="{AA5DABC6-C3A3-4293-9E91-C5DB98F5EAFD}" type="pres">
      <dgm:prSet presAssocID="{3981CE89-867A-4624-B031-F7E492C86AB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2486B76-9B2D-400B-BE10-F92AA154F79D}" type="pres">
      <dgm:prSet presAssocID="{FDAE67EF-C330-479E-948B-ABF351867936}" presName="Accent5" presStyleCnt="0"/>
      <dgm:spPr/>
    </dgm:pt>
    <dgm:pt modelId="{6C7D12A3-9E3C-4D9E-9787-AAE328B3BC83}" type="pres">
      <dgm:prSet presAssocID="{FDAE67EF-C330-479E-948B-ABF351867936}" presName="Accent" presStyleLbl="bgShp" presStyleIdx="4" presStyleCnt="6"/>
      <dgm:spPr/>
    </dgm:pt>
    <dgm:pt modelId="{5A9B5885-B2D6-4D37-A01A-0D82AD675CD4}" type="pres">
      <dgm:prSet presAssocID="{FDAE67EF-C330-479E-948B-ABF35186793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0B975EC-7630-4635-995D-F6F80A018936}" type="pres">
      <dgm:prSet presAssocID="{47CBAC72-1AC3-4785-B835-5A020B647F99}" presName="Accent6" presStyleCnt="0"/>
      <dgm:spPr/>
    </dgm:pt>
    <dgm:pt modelId="{F6F056D4-A650-43C0-AFF1-45482FD56AAF}" type="pres">
      <dgm:prSet presAssocID="{47CBAC72-1AC3-4785-B835-5A020B647F99}" presName="Accent" presStyleLbl="bgShp" presStyleIdx="5" presStyleCnt="6"/>
      <dgm:spPr/>
    </dgm:pt>
    <dgm:pt modelId="{8B968667-B6D3-4746-B1AC-7BEA421CAC61}" type="pres">
      <dgm:prSet presAssocID="{47CBAC72-1AC3-4785-B835-5A020B647F99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B265811-F363-49C0-B3D3-50C84A750B04}" type="presOf" srcId="{D90B8EAA-AF40-4C53-BF94-9A077EF2C0E7}" destId="{A524A47F-7D77-442F-B32D-9B77C4529EAD}" srcOrd="0" destOrd="0" presId="urn:microsoft.com/office/officeart/2011/layout/HexagonRadial"/>
    <dgm:cxn modelId="{2F94D718-C189-4086-9A42-2BBA07A22874}" type="presOf" srcId="{C8F6E3B6-FBFE-49F6-B951-E223272B6D5B}" destId="{ED50215E-5095-479E-8DFD-D7B87219FB19}" srcOrd="0" destOrd="0" presId="urn:microsoft.com/office/officeart/2011/layout/HexagonRadial"/>
    <dgm:cxn modelId="{E020A01B-75A4-4AF0-AFFD-302FA8CC6D65}" type="presOf" srcId="{1E54FF63-F802-4769-9E32-45D84CB8E1F9}" destId="{3C73E084-DB0A-48B6-A840-E310C0E603B2}" srcOrd="0" destOrd="0" presId="urn:microsoft.com/office/officeart/2011/layout/HexagonRadial"/>
    <dgm:cxn modelId="{3435A924-29E4-447A-8ABA-1191F1A99DB7}" type="presOf" srcId="{47CBAC72-1AC3-4785-B835-5A020B647F99}" destId="{8B968667-B6D3-4746-B1AC-7BEA421CAC61}" srcOrd="0" destOrd="0" presId="urn:microsoft.com/office/officeart/2011/layout/HexagonRadial"/>
    <dgm:cxn modelId="{C692C926-551B-4B5A-A1B5-38E95F96A1F5}" type="presOf" srcId="{79B18C66-3463-45E2-A814-9DC96749DF27}" destId="{98D638BC-CF0C-4957-BBB6-5A269AE2DFD0}" srcOrd="0" destOrd="0" presId="urn:microsoft.com/office/officeart/2011/layout/HexagonRadial"/>
    <dgm:cxn modelId="{9000A029-0A16-4899-B95F-EE0EEEA6F34C}" srcId="{D90B8EAA-AF40-4C53-BF94-9A077EF2C0E7}" destId="{79B18C66-3463-45E2-A814-9DC96749DF27}" srcOrd="2" destOrd="0" parTransId="{D7147A8D-418F-4BB9-88DA-1EAB8AFE07FA}" sibTransId="{EE9CB115-418C-412F-8CE4-41EF2EE17BF5}"/>
    <dgm:cxn modelId="{EBCA072E-887F-44F1-8B8D-515A94FC03E3}" srcId="{D90B8EAA-AF40-4C53-BF94-9A077EF2C0E7}" destId="{1E54FF63-F802-4769-9E32-45D84CB8E1F9}" srcOrd="1" destOrd="0" parTransId="{E0F26079-F9AA-40D3-95CD-7A201607F1CD}" sibTransId="{D499483E-3935-4CB8-B79B-75DB552FDDF9}"/>
    <dgm:cxn modelId="{791F042F-6A58-45D1-957F-2F1F723937E3}" type="presOf" srcId="{1BB2B052-467E-4A10-A08F-76232A73D02A}" destId="{17EB288B-B14A-46D2-B3B2-45A42ED8723B}" srcOrd="0" destOrd="0" presId="urn:microsoft.com/office/officeart/2011/layout/HexagonRadial"/>
    <dgm:cxn modelId="{4A57F867-768B-4DF5-B8AB-FA9C72304164}" srcId="{D90B8EAA-AF40-4C53-BF94-9A077EF2C0E7}" destId="{7D61BDC5-8045-4AB1-8CFF-EFEF36422AF8}" srcOrd="6" destOrd="0" parTransId="{E6956D72-5BC4-4467-B3A2-536B76DDDBD5}" sibTransId="{9CEB7488-0F44-4649-8013-45037B853A55}"/>
    <dgm:cxn modelId="{69FF514F-B9A7-4039-894E-0127B647BB11}" srcId="{C8F6E3B6-FBFE-49F6-B951-E223272B6D5B}" destId="{D90B8EAA-AF40-4C53-BF94-9A077EF2C0E7}" srcOrd="0" destOrd="0" parTransId="{53E72ACF-5B37-436D-8C03-FF869C8CE32D}" sibTransId="{791BB149-CD5C-400E-B212-03E1B54754E6}"/>
    <dgm:cxn modelId="{D2DF9450-0729-476B-92C8-F5459B99A3D8}" srcId="{D90B8EAA-AF40-4C53-BF94-9A077EF2C0E7}" destId="{1BB2B052-467E-4A10-A08F-76232A73D02A}" srcOrd="0" destOrd="0" parTransId="{07BDBEAC-00A0-4C97-B8A1-231E11411118}" sibTransId="{4362F2C3-DCD8-43FD-B3F3-BBCF6EDB0AC9}"/>
    <dgm:cxn modelId="{D4BACB74-AAA7-4D7E-9413-F14F6C45509A}" srcId="{D90B8EAA-AF40-4C53-BF94-9A077EF2C0E7}" destId="{47CBAC72-1AC3-4785-B835-5A020B647F99}" srcOrd="5" destOrd="0" parTransId="{FB591634-21D3-4CAD-A9A0-5992337594F6}" sibTransId="{702D7AFD-459E-45B4-BCC7-0A78AD9E8E04}"/>
    <dgm:cxn modelId="{8C2E4F77-AAD5-48A2-869C-B14F8D9AF1E6}" type="presOf" srcId="{FDAE67EF-C330-479E-948B-ABF351867936}" destId="{5A9B5885-B2D6-4D37-A01A-0D82AD675CD4}" srcOrd="0" destOrd="0" presId="urn:microsoft.com/office/officeart/2011/layout/HexagonRadial"/>
    <dgm:cxn modelId="{90F95798-81A5-4D5F-BE06-8869976AE496}" srcId="{D90B8EAA-AF40-4C53-BF94-9A077EF2C0E7}" destId="{FDAE67EF-C330-479E-948B-ABF351867936}" srcOrd="4" destOrd="0" parTransId="{08BB8C7A-BA1A-4A49-8F05-F14F333C68CF}" sibTransId="{94A4B2E9-A8F6-45D9-9F57-6D752F9E2B2F}"/>
    <dgm:cxn modelId="{AA7A07DD-3809-4C33-9738-CD169681C786}" srcId="{D90B8EAA-AF40-4C53-BF94-9A077EF2C0E7}" destId="{3981CE89-867A-4624-B031-F7E492C86AB5}" srcOrd="3" destOrd="0" parTransId="{FC9E3A3E-E02B-4DDE-87E7-24673EC70C18}" sibTransId="{B0DF8BCC-A6E4-4E9B-A36E-AA608DD3048F}"/>
    <dgm:cxn modelId="{53742FE3-62E6-4A12-96A5-ED13416838E5}" type="presOf" srcId="{3981CE89-867A-4624-B031-F7E492C86AB5}" destId="{AA5DABC6-C3A3-4293-9E91-C5DB98F5EAFD}" srcOrd="0" destOrd="0" presId="urn:microsoft.com/office/officeart/2011/layout/HexagonRadial"/>
    <dgm:cxn modelId="{E76623E4-B605-4D88-8869-E2917B2FC5E0}" type="presParOf" srcId="{ED50215E-5095-479E-8DFD-D7B87219FB19}" destId="{A524A47F-7D77-442F-B32D-9B77C4529EAD}" srcOrd="0" destOrd="0" presId="urn:microsoft.com/office/officeart/2011/layout/HexagonRadial"/>
    <dgm:cxn modelId="{8BC28A84-AC55-48A7-BE88-067209ABEAD5}" type="presParOf" srcId="{ED50215E-5095-479E-8DFD-D7B87219FB19}" destId="{45683364-C2EC-4856-93C7-5763D50B0047}" srcOrd="1" destOrd="0" presId="urn:microsoft.com/office/officeart/2011/layout/HexagonRadial"/>
    <dgm:cxn modelId="{093274DF-BA2E-45A1-BFFC-1FAA944825E8}" type="presParOf" srcId="{45683364-C2EC-4856-93C7-5763D50B0047}" destId="{1DD08FD6-F9A3-4AE8-BB84-693A2D5711B5}" srcOrd="0" destOrd="0" presId="urn:microsoft.com/office/officeart/2011/layout/HexagonRadial"/>
    <dgm:cxn modelId="{AB749A64-C45E-49F7-8531-BC8EB097A665}" type="presParOf" srcId="{ED50215E-5095-479E-8DFD-D7B87219FB19}" destId="{17EB288B-B14A-46D2-B3B2-45A42ED8723B}" srcOrd="2" destOrd="0" presId="urn:microsoft.com/office/officeart/2011/layout/HexagonRadial"/>
    <dgm:cxn modelId="{C7A49964-1B88-44FE-9F76-56E2AC694E1D}" type="presParOf" srcId="{ED50215E-5095-479E-8DFD-D7B87219FB19}" destId="{9B8CF34F-346B-4851-BAD1-8A9A2706FD53}" srcOrd="3" destOrd="0" presId="urn:microsoft.com/office/officeart/2011/layout/HexagonRadial"/>
    <dgm:cxn modelId="{58D7F821-E8DD-4711-A3AA-CA8821D16818}" type="presParOf" srcId="{9B8CF34F-346B-4851-BAD1-8A9A2706FD53}" destId="{2830E0BB-04DD-4FDF-89EF-05DF99F5CCC9}" srcOrd="0" destOrd="0" presId="urn:microsoft.com/office/officeart/2011/layout/HexagonRadial"/>
    <dgm:cxn modelId="{B00F3F69-B069-4F88-8502-3DAEF2476145}" type="presParOf" srcId="{ED50215E-5095-479E-8DFD-D7B87219FB19}" destId="{3C73E084-DB0A-48B6-A840-E310C0E603B2}" srcOrd="4" destOrd="0" presId="urn:microsoft.com/office/officeart/2011/layout/HexagonRadial"/>
    <dgm:cxn modelId="{30E3D87B-E6E1-4284-A208-43F1D94B2E30}" type="presParOf" srcId="{ED50215E-5095-479E-8DFD-D7B87219FB19}" destId="{AAC52985-5A41-41EC-A42F-3CDB103E3366}" srcOrd="5" destOrd="0" presId="urn:microsoft.com/office/officeart/2011/layout/HexagonRadial"/>
    <dgm:cxn modelId="{80AA4261-AD7B-4D38-B40F-063C1BB41C08}" type="presParOf" srcId="{AAC52985-5A41-41EC-A42F-3CDB103E3366}" destId="{51F86F81-155A-4717-86D6-E2F3A3487409}" srcOrd="0" destOrd="0" presId="urn:microsoft.com/office/officeart/2011/layout/HexagonRadial"/>
    <dgm:cxn modelId="{1C1C833A-4F47-4832-9A1A-DEEF1F8E8BCA}" type="presParOf" srcId="{ED50215E-5095-479E-8DFD-D7B87219FB19}" destId="{98D638BC-CF0C-4957-BBB6-5A269AE2DFD0}" srcOrd="6" destOrd="0" presId="urn:microsoft.com/office/officeart/2011/layout/HexagonRadial"/>
    <dgm:cxn modelId="{2EDA94AA-4BD9-416B-A7CB-25D494148558}" type="presParOf" srcId="{ED50215E-5095-479E-8DFD-D7B87219FB19}" destId="{E0869A8C-4497-4AFC-87ED-2955E6552A3F}" srcOrd="7" destOrd="0" presId="urn:microsoft.com/office/officeart/2011/layout/HexagonRadial"/>
    <dgm:cxn modelId="{57BD6AEE-D164-42B3-AECD-5A1938B0176C}" type="presParOf" srcId="{E0869A8C-4497-4AFC-87ED-2955E6552A3F}" destId="{C995D8F9-D95B-4D54-88C6-684936410311}" srcOrd="0" destOrd="0" presId="urn:microsoft.com/office/officeart/2011/layout/HexagonRadial"/>
    <dgm:cxn modelId="{C6D6F058-A9A9-472A-8D83-5D10684DE5EE}" type="presParOf" srcId="{ED50215E-5095-479E-8DFD-D7B87219FB19}" destId="{AA5DABC6-C3A3-4293-9E91-C5DB98F5EAFD}" srcOrd="8" destOrd="0" presId="urn:microsoft.com/office/officeart/2011/layout/HexagonRadial"/>
    <dgm:cxn modelId="{8368353F-3E69-4D68-9223-9986911C300B}" type="presParOf" srcId="{ED50215E-5095-479E-8DFD-D7B87219FB19}" destId="{B2486B76-9B2D-400B-BE10-F92AA154F79D}" srcOrd="9" destOrd="0" presId="urn:microsoft.com/office/officeart/2011/layout/HexagonRadial"/>
    <dgm:cxn modelId="{4D38865F-A534-47B1-9799-841850F35619}" type="presParOf" srcId="{B2486B76-9B2D-400B-BE10-F92AA154F79D}" destId="{6C7D12A3-9E3C-4D9E-9787-AAE328B3BC83}" srcOrd="0" destOrd="0" presId="urn:microsoft.com/office/officeart/2011/layout/HexagonRadial"/>
    <dgm:cxn modelId="{C1DD342F-0BAE-4F95-BA4F-C1D3B47FA558}" type="presParOf" srcId="{ED50215E-5095-479E-8DFD-D7B87219FB19}" destId="{5A9B5885-B2D6-4D37-A01A-0D82AD675CD4}" srcOrd="10" destOrd="0" presId="urn:microsoft.com/office/officeart/2011/layout/HexagonRadial"/>
    <dgm:cxn modelId="{7AA2DE90-DB08-440F-A7EB-C5EFDFDEBB53}" type="presParOf" srcId="{ED50215E-5095-479E-8DFD-D7B87219FB19}" destId="{D0B975EC-7630-4635-995D-F6F80A018936}" srcOrd="11" destOrd="0" presId="urn:microsoft.com/office/officeart/2011/layout/HexagonRadial"/>
    <dgm:cxn modelId="{B2685ED6-E19A-4320-8BD2-F8E947640173}" type="presParOf" srcId="{D0B975EC-7630-4635-995D-F6F80A018936}" destId="{F6F056D4-A650-43C0-AFF1-45482FD56AAF}" srcOrd="0" destOrd="0" presId="urn:microsoft.com/office/officeart/2011/layout/HexagonRadial"/>
    <dgm:cxn modelId="{0BDAB4CC-5E00-4DF4-8852-1E69B0D63752}" type="presParOf" srcId="{ED50215E-5095-479E-8DFD-D7B87219FB19}" destId="{8B968667-B6D3-4746-B1AC-7BEA421CAC6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4A47F-7D77-442F-B32D-9B77C4529EAD}">
      <dsp:nvSpPr>
        <dsp:cNvPr id="0" name=""/>
        <dsp:cNvSpPr/>
      </dsp:nvSpPr>
      <dsp:spPr>
        <a:xfrm>
          <a:off x="2285112" y="1398385"/>
          <a:ext cx="1777408" cy="153753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Indian Medical Herb Classifier</a:t>
          </a:r>
        </a:p>
      </dsp:txBody>
      <dsp:txXfrm>
        <a:off x="2579653" y="1653175"/>
        <a:ext cx="1188326" cy="1027950"/>
      </dsp:txXfrm>
    </dsp:sp>
    <dsp:sp modelId="{2830E0BB-04DD-4FDF-89EF-05DF99F5CCC9}">
      <dsp:nvSpPr>
        <dsp:cNvPr id="0" name=""/>
        <dsp:cNvSpPr/>
      </dsp:nvSpPr>
      <dsp:spPr>
        <a:xfrm>
          <a:off x="3398111" y="662780"/>
          <a:ext cx="670611" cy="5778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288B-B14A-46D2-B3B2-45A42ED8723B}">
      <dsp:nvSpPr>
        <dsp:cNvPr id="0" name=""/>
        <dsp:cNvSpPr/>
      </dsp:nvSpPr>
      <dsp:spPr>
        <a:xfrm>
          <a:off x="2448837" y="0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b="1" i="0" kern="1200" dirty="0"/>
            <a:t>Herb Authentication</a:t>
          </a:r>
          <a:endParaRPr lang="en-IN" sz="1050" kern="1200" dirty="0"/>
        </a:p>
      </dsp:txBody>
      <dsp:txXfrm>
        <a:off x="2690222" y="208827"/>
        <a:ext cx="973803" cy="842453"/>
      </dsp:txXfrm>
    </dsp:sp>
    <dsp:sp modelId="{51F86F81-155A-4717-86D6-E2F3A3487409}">
      <dsp:nvSpPr>
        <dsp:cNvPr id="0" name=""/>
        <dsp:cNvSpPr/>
      </dsp:nvSpPr>
      <dsp:spPr>
        <a:xfrm>
          <a:off x="4180767" y="1742996"/>
          <a:ext cx="670611" cy="5778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3E084-DB0A-48B6-A840-E310C0E603B2}">
      <dsp:nvSpPr>
        <dsp:cNvPr id="0" name=""/>
        <dsp:cNvSpPr/>
      </dsp:nvSpPr>
      <dsp:spPr>
        <a:xfrm>
          <a:off x="3784684" y="775050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Herbal Medicine Quality Control</a:t>
          </a:r>
          <a:endParaRPr lang="en-IN" sz="1100" kern="1200" dirty="0"/>
        </a:p>
      </dsp:txBody>
      <dsp:txXfrm>
        <a:off x="4026069" y="983877"/>
        <a:ext cx="973803" cy="842453"/>
      </dsp:txXfrm>
    </dsp:sp>
    <dsp:sp modelId="{C995D8F9-D95B-4D54-88C6-684936410311}">
      <dsp:nvSpPr>
        <dsp:cNvPr id="0" name=""/>
        <dsp:cNvSpPr/>
      </dsp:nvSpPr>
      <dsp:spPr>
        <a:xfrm>
          <a:off x="3637084" y="2962357"/>
          <a:ext cx="670611" cy="5778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638BC-CF0C-4957-BBB6-5A269AE2DFD0}">
      <dsp:nvSpPr>
        <dsp:cNvPr id="0" name=""/>
        <dsp:cNvSpPr/>
      </dsp:nvSpPr>
      <dsp:spPr>
        <a:xfrm>
          <a:off x="3784684" y="2298709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Herbal Product Development</a:t>
          </a:r>
          <a:endParaRPr lang="en-IN" sz="1100" kern="1200" dirty="0"/>
        </a:p>
      </dsp:txBody>
      <dsp:txXfrm>
        <a:off x="4026069" y="2507536"/>
        <a:ext cx="973803" cy="842453"/>
      </dsp:txXfrm>
    </dsp:sp>
    <dsp:sp modelId="{6C7D12A3-9E3C-4D9E-9787-AAE328B3BC83}">
      <dsp:nvSpPr>
        <dsp:cNvPr id="0" name=""/>
        <dsp:cNvSpPr/>
      </dsp:nvSpPr>
      <dsp:spPr>
        <a:xfrm>
          <a:off x="2288419" y="3088932"/>
          <a:ext cx="670611" cy="5778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DABC6-C3A3-4293-9E91-C5DB98F5EAFD}">
      <dsp:nvSpPr>
        <dsp:cNvPr id="0" name=""/>
        <dsp:cNvSpPr/>
      </dsp:nvSpPr>
      <dsp:spPr>
        <a:xfrm>
          <a:off x="2448837" y="3074627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Herbalist Assistance</a:t>
          </a:r>
          <a:endParaRPr lang="en-IN" sz="1100" kern="1200" dirty="0"/>
        </a:p>
      </dsp:txBody>
      <dsp:txXfrm>
        <a:off x="2690222" y="3283454"/>
        <a:ext cx="973803" cy="842453"/>
      </dsp:txXfrm>
    </dsp:sp>
    <dsp:sp modelId="{F6F056D4-A650-43C0-AFF1-45482FD56AAF}">
      <dsp:nvSpPr>
        <dsp:cNvPr id="0" name=""/>
        <dsp:cNvSpPr/>
      </dsp:nvSpPr>
      <dsp:spPr>
        <a:xfrm>
          <a:off x="1492947" y="2009149"/>
          <a:ext cx="670611" cy="5778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B5885-B2D6-4D37-A01A-0D82AD675CD4}">
      <dsp:nvSpPr>
        <dsp:cNvPr id="0" name=""/>
        <dsp:cNvSpPr/>
      </dsp:nvSpPr>
      <dsp:spPr>
        <a:xfrm>
          <a:off x="1106788" y="2299576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Botanical Research</a:t>
          </a:r>
          <a:endParaRPr lang="en-IN" sz="1100" kern="1200" dirty="0"/>
        </a:p>
      </dsp:txBody>
      <dsp:txXfrm>
        <a:off x="1348173" y="2508403"/>
        <a:ext cx="973803" cy="842453"/>
      </dsp:txXfrm>
    </dsp:sp>
    <dsp:sp modelId="{8B968667-B6D3-4746-B1AC-7BEA421CAC61}">
      <dsp:nvSpPr>
        <dsp:cNvPr id="0" name=""/>
        <dsp:cNvSpPr/>
      </dsp:nvSpPr>
      <dsp:spPr>
        <a:xfrm>
          <a:off x="1106788" y="773316"/>
          <a:ext cx="1456573" cy="126010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Telemedicine and Mobile Apps</a:t>
          </a:r>
          <a:endParaRPr lang="en-IN" sz="1100" kern="1200" dirty="0"/>
        </a:p>
      </dsp:txBody>
      <dsp:txXfrm>
        <a:off x="1348173" y="982143"/>
        <a:ext cx="973803" cy="842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9300" y="1299860"/>
            <a:ext cx="6110483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Ministry of AYUSH 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SIH1343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b="1" dirty="0">
                <a:solidFill>
                  <a:schemeClr val="tx2"/>
                </a:solidFill>
                <a:latin typeface="Franklin Gothic" panose="020B0604020202020204" charset="0"/>
              </a:rPr>
              <a:t>Identification of Different Medicinal Plants/Raw materials through Image Processing Using Machine Learning Algorithms</a:t>
            </a:r>
            <a:endParaRPr lang="en-US" sz="1600" dirty="0">
              <a:solidFill>
                <a:schemeClr val="tx2"/>
              </a:solidFill>
              <a:latin typeface="Franklin Gothic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Terra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Yash Dwivedi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Galgotias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University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MedTech,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BioTech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&amp; Health-tech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86912" y="2536043"/>
            <a:ext cx="6024054" cy="31442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 propose a robust solution for the classification of medicinal herbs using a Vision Image Transformer (VIT) model.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solution is designed to handle a substantial dataset of 9.7 GB, encompassing 84 distinct herb classes, and employs a Vision transformer with 85 million parameters.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model has been trained over 50 epochs with a batch size of 8 to ensure accurate and comprehensive herb classification.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Söhne"/>
              </a:rPr>
              <a:t>Additionally, it has a training accuracy of 98% and a test accuracy of  85%. 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 Image transformer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Pytorch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Numpy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Pandas &amp; Matplotlib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Gradio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Convolutional Neural Network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lvl="3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03AC3-3532-3066-3764-0D3878EA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97" y="128660"/>
            <a:ext cx="5301903" cy="3066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500" y="34899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395654" y="1424354"/>
            <a:ext cx="3305908" cy="35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485184" y="1697523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Show stopper:</a:t>
            </a:r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6AB809-B0AC-AFB5-3BA4-A3D36C5CC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166498"/>
              </p:ext>
            </p:extLst>
          </p:nvPr>
        </p:nvGraphicFramePr>
        <p:xfrm>
          <a:off x="-457201" y="2245136"/>
          <a:ext cx="6348047" cy="433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9C263A-6313-2451-5FBB-73419EC25214}"/>
              </a:ext>
            </a:extLst>
          </p:cNvPr>
          <p:cNvSpPr txBox="1"/>
          <p:nvPr/>
        </p:nvSpPr>
        <p:spPr>
          <a:xfrm>
            <a:off x="5662246" y="2245136"/>
            <a:ext cx="2708031" cy="3447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Vision Image Transformer (VIT)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is a supervised deep-learning way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used for image classification. It works on self-attention.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öhne"/>
              </a:rPr>
              <a:t>It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is designed to handle a substantial dataset of 9.7 GB, encompassing 84 distinct herb classes, and deploys with 85 million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model has been trained over 50 epochs and 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it has a training accuracy of 98% and a test accuracy of  85%.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E09E-A664-D2FC-D533-074FEE1F49D2}"/>
              </a:ext>
            </a:extLst>
          </p:cNvPr>
          <p:cNvSpPr txBox="1"/>
          <p:nvPr/>
        </p:nvSpPr>
        <p:spPr>
          <a:xfrm>
            <a:off x="8469923" y="2245136"/>
            <a:ext cx="2708031" cy="3447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i="0" dirty="0" err="1">
                <a:solidFill>
                  <a:schemeClr val="tx1"/>
                </a:solidFill>
                <a:effectLst/>
                <a:latin typeface="Söhne"/>
              </a:rPr>
              <a:t>Gradio</a:t>
            </a:r>
            <a:endParaRPr lang="en-US" sz="18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ctr"/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Gradio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simplifies ML model deployment with its intuitive API, supporting various frameworks and languages. It offers customization, real-time updates, and security features, making it easy to create interactive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Gradio's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scalability and active community support further enhance its value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64521" y="2220361"/>
            <a:ext cx="11862957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 :  </a:t>
            </a:r>
            <a:r>
              <a:rPr lang="en-US" sz="1200" b="1" spc="80" dirty="0">
                <a:solidFill>
                  <a:srgbClr val="5D7C3F"/>
                </a:solidFill>
              </a:rPr>
              <a:t>Yash Dwivedi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 :  Aman Kumar Mishra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 :  Daksh Arora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 :</a:t>
            </a:r>
            <a:r>
              <a:rPr lang="en-US" sz="1600" b="1" dirty="0">
                <a:solidFill>
                  <a:srgbClr val="5D7C3F"/>
                </a:solidFill>
              </a:rPr>
              <a:t>  </a:t>
            </a:r>
            <a:r>
              <a:rPr lang="en-US" sz="1200" b="1" dirty="0">
                <a:solidFill>
                  <a:srgbClr val="5D7C3F"/>
                </a:solidFill>
              </a:rPr>
              <a:t>Rashi Bhardwaj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Shivangi Jadon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 :  Tarun </a:t>
            </a:r>
            <a:r>
              <a:rPr lang="en-US" sz="1200" b="1" dirty="0" err="1">
                <a:solidFill>
                  <a:srgbClr val="5D7C3F"/>
                </a:solidFill>
              </a:rPr>
              <a:t>Sarawgi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Btech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 : CSE		Year (I,II,III,IV) 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Name  :  Mr. Abhishek Kumar Pandey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 : Academic 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 :  Cloud Computing	Domain Experience (in years):  17yrs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785</Words>
  <Application>Microsoft Office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</vt:lpstr>
      <vt:lpstr>Noto Sans Symbols</vt:lpstr>
      <vt:lpstr>Söhne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yash dwivedi</cp:lastModifiedBy>
  <cp:revision>4</cp:revision>
  <dcterms:created xsi:type="dcterms:W3CDTF">2022-02-11T07:14:46Z</dcterms:created>
  <dcterms:modified xsi:type="dcterms:W3CDTF">2023-09-27T01:57:00Z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