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C83487-55B4-46F7-A1F2-B4A41AE0402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70"/>
            <p14:sldId id="271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FD894-C20B-4128-844C-F7121009B276}" v="486" dt="2020-12-16T12:00:29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9F0FD894-C20B-4128-844C-F7121009B276}"/>
    <pc:docChg chg="custSel addSld delSld modSld sldOrd modSection">
      <pc:chgData name="Ethan Swistak" userId="191963e6660c0878" providerId="LiveId" clId="{9F0FD894-C20B-4128-844C-F7121009B276}" dt="2020-12-17T09:30:45.335" v="1526" actId="20577"/>
      <pc:docMkLst>
        <pc:docMk/>
      </pc:docMkLst>
      <pc:sldChg chg="modSp mod">
        <pc:chgData name="Ethan Swistak" userId="191963e6660c0878" providerId="LiveId" clId="{9F0FD894-C20B-4128-844C-F7121009B276}" dt="2020-12-17T09:30:45.335" v="1526" actId="20577"/>
        <pc:sldMkLst>
          <pc:docMk/>
          <pc:sldMk cId="1408534786" sldId="257"/>
        </pc:sldMkLst>
        <pc:spChg chg="mod">
          <ac:chgData name="Ethan Swistak" userId="191963e6660c0878" providerId="LiveId" clId="{9F0FD894-C20B-4128-844C-F7121009B276}" dt="2020-12-17T09:30:45.335" v="1526" actId="20577"/>
          <ac:spMkLst>
            <pc:docMk/>
            <pc:sldMk cId="1408534786" sldId="257"/>
            <ac:spMk id="3" creationId="{6E07D2CD-5199-4C18-AA16-677952CBE27D}"/>
          </ac:spMkLst>
        </pc:spChg>
      </pc:sldChg>
      <pc:sldChg chg="addSp delSp modSp new mod modClrScheme chgLayout">
        <pc:chgData name="Ethan Swistak" userId="191963e6660c0878" providerId="LiveId" clId="{9F0FD894-C20B-4128-844C-F7121009B276}" dt="2020-11-26T13:37:55.821" v="327" actId="20577"/>
        <pc:sldMkLst>
          <pc:docMk/>
          <pc:sldMk cId="2675239192" sldId="260"/>
        </pc:sldMkLst>
        <pc:spChg chg="mod ord">
          <ac:chgData name="Ethan Swistak" userId="191963e6660c0878" providerId="LiveId" clId="{9F0FD894-C20B-4128-844C-F7121009B276}" dt="2020-11-26T10:55:38.099" v="32" actId="700"/>
          <ac:spMkLst>
            <pc:docMk/>
            <pc:sldMk cId="2675239192" sldId="260"/>
            <ac:spMk id="2" creationId="{F1E542B2-0506-482D-83B3-668D8E91F30C}"/>
          </ac:spMkLst>
        </pc:spChg>
        <pc:spChg chg="del">
          <ac:chgData name="Ethan Swistak" userId="191963e6660c0878" providerId="LiveId" clId="{9F0FD894-C20B-4128-844C-F7121009B276}" dt="2020-11-26T10:55:23.480" v="29"/>
          <ac:spMkLst>
            <pc:docMk/>
            <pc:sldMk cId="2675239192" sldId="260"/>
            <ac:spMk id="3" creationId="{70530B51-64FE-4C10-B2BA-972D249CD44B}"/>
          </ac:spMkLst>
        </pc:spChg>
        <pc:spChg chg="add mod ord">
          <ac:chgData name="Ethan Swistak" userId="191963e6660c0878" providerId="LiveId" clId="{9F0FD894-C20B-4128-844C-F7121009B276}" dt="2020-11-26T13:37:55.821" v="327" actId="20577"/>
          <ac:spMkLst>
            <pc:docMk/>
            <pc:sldMk cId="2675239192" sldId="260"/>
            <ac:spMk id="5" creationId="{B9A1EEB0-49B2-4EC9-966E-AB791CE89C99}"/>
          </ac:spMkLst>
        </pc:spChg>
        <pc:spChg chg="add del mod">
          <ac:chgData name="Ethan Swistak" userId="191963e6660c0878" providerId="LiveId" clId="{9F0FD894-C20B-4128-844C-F7121009B276}" dt="2020-11-26T11:11:46.257" v="150" actId="478"/>
          <ac:spMkLst>
            <pc:docMk/>
            <pc:sldMk cId="2675239192" sldId="260"/>
            <ac:spMk id="7" creationId="{DB314F35-AFEA-4C12-9110-1F869E9DC616}"/>
          </ac:spMkLst>
        </pc:spChg>
        <pc:picChg chg="add mod ord">
          <ac:chgData name="Ethan Swistak" userId="191963e6660c0878" providerId="LiveId" clId="{9F0FD894-C20B-4128-844C-F7121009B276}" dt="2020-11-26T10:55:38.099" v="32" actId="700"/>
          <ac:picMkLst>
            <pc:docMk/>
            <pc:sldMk cId="2675239192" sldId="260"/>
            <ac:picMk id="4" creationId="{E7435907-07CE-4461-A0B0-47ADA32F96AE}"/>
          </ac:picMkLst>
        </pc:picChg>
        <pc:picChg chg="add del mod">
          <ac:chgData name="Ethan Swistak" userId="191963e6660c0878" providerId="LiveId" clId="{9F0FD894-C20B-4128-844C-F7121009B276}" dt="2020-11-26T11:11:16.730" v="143" actId="478"/>
          <ac:picMkLst>
            <pc:docMk/>
            <pc:sldMk cId="2675239192" sldId="260"/>
            <ac:picMk id="6" creationId="{E0F52E4B-F542-420A-96DF-E4E3421F0CA1}"/>
          </ac:picMkLst>
        </pc:picChg>
      </pc:sldChg>
      <pc:sldChg chg="addSp delSp modSp new mod modClrScheme chgLayout">
        <pc:chgData name="Ethan Swistak" userId="191963e6660c0878" providerId="LiveId" clId="{9F0FD894-C20B-4128-844C-F7121009B276}" dt="2020-11-26T13:47:40.569" v="636" actId="20577"/>
        <pc:sldMkLst>
          <pc:docMk/>
          <pc:sldMk cId="202815015" sldId="261"/>
        </pc:sldMkLst>
        <pc:spChg chg="mod ord">
          <ac:chgData name="Ethan Swistak" userId="191963e6660c0878" providerId="LiveId" clId="{9F0FD894-C20B-4128-844C-F7121009B276}" dt="2020-11-26T13:42:31.390" v="354" actId="700"/>
          <ac:spMkLst>
            <pc:docMk/>
            <pc:sldMk cId="202815015" sldId="261"/>
            <ac:spMk id="2" creationId="{16E45FD4-5ED1-4E6C-B2BE-70DDFFDDA079}"/>
          </ac:spMkLst>
        </pc:spChg>
        <pc:spChg chg="del mod">
          <ac:chgData name="Ethan Swistak" userId="191963e6660c0878" providerId="LiveId" clId="{9F0FD894-C20B-4128-844C-F7121009B276}" dt="2020-11-26T13:42:04.605" v="351"/>
          <ac:spMkLst>
            <pc:docMk/>
            <pc:sldMk cId="202815015" sldId="261"/>
            <ac:spMk id="3" creationId="{6E0F8A39-B269-4611-B816-69935C774672}"/>
          </ac:spMkLst>
        </pc:spChg>
        <pc:spChg chg="add mod ord">
          <ac:chgData name="Ethan Swistak" userId="191963e6660c0878" providerId="LiveId" clId="{9F0FD894-C20B-4128-844C-F7121009B276}" dt="2020-11-26T13:42:38.782" v="372" actId="20577"/>
          <ac:spMkLst>
            <pc:docMk/>
            <pc:sldMk cId="202815015" sldId="261"/>
            <ac:spMk id="5" creationId="{243CCD26-6C28-4DA0-8692-A3FD7E8AABF1}"/>
          </ac:spMkLst>
        </pc:spChg>
        <pc:spChg chg="add mod ord">
          <ac:chgData name="Ethan Swistak" userId="191963e6660c0878" providerId="LiveId" clId="{9F0FD894-C20B-4128-844C-F7121009B276}" dt="2020-11-26T13:47:40.569" v="636" actId="20577"/>
          <ac:spMkLst>
            <pc:docMk/>
            <pc:sldMk cId="202815015" sldId="261"/>
            <ac:spMk id="6" creationId="{7C0D8B6C-A478-41CC-BAF5-3841EA0E038C}"/>
          </ac:spMkLst>
        </pc:spChg>
        <pc:spChg chg="add mod ord">
          <ac:chgData name="Ethan Swistak" userId="191963e6660c0878" providerId="LiveId" clId="{9F0FD894-C20B-4128-844C-F7121009B276}" dt="2020-11-26T13:46:18.594" v="622" actId="20577"/>
          <ac:spMkLst>
            <pc:docMk/>
            <pc:sldMk cId="202815015" sldId="261"/>
            <ac:spMk id="7" creationId="{0A1FEDB9-8263-47A7-A62E-6721A3F366DC}"/>
          </ac:spMkLst>
        </pc:spChg>
        <pc:spChg chg="add del mod">
          <ac:chgData name="Ethan Swistak" userId="191963e6660c0878" providerId="LiveId" clId="{9F0FD894-C20B-4128-844C-F7121009B276}" dt="2020-11-26T13:47:22.019" v="624"/>
          <ac:spMkLst>
            <pc:docMk/>
            <pc:sldMk cId="202815015" sldId="261"/>
            <ac:spMk id="9" creationId="{CD90C541-BBCD-4D7B-81A5-24E25B0019D1}"/>
          </ac:spMkLst>
        </pc:spChg>
        <pc:picChg chg="add del mod ord">
          <ac:chgData name="Ethan Swistak" userId="191963e6660c0878" providerId="LiveId" clId="{9F0FD894-C20B-4128-844C-F7121009B276}" dt="2020-11-26T13:47:14.465" v="623" actId="478"/>
          <ac:picMkLst>
            <pc:docMk/>
            <pc:sldMk cId="202815015" sldId="261"/>
            <ac:picMk id="4" creationId="{0B33EF5E-51D9-4F7D-A588-3B5168228584}"/>
          </ac:picMkLst>
        </pc:picChg>
        <pc:picChg chg="add mod">
          <ac:chgData name="Ethan Swistak" userId="191963e6660c0878" providerId="LiveId" clId="{9F0FD894-C20B-4128-844C-F7121009B276}" dt="2020-11-26T13:47:24.266" v="625" actId="1076"/>
          <ac:picMkLst>
            <pc:docMk/>
            <pc:sldMk cId="202815015" sldId="261"/>
            <ac:picMk id="10" creationId="{F681C245-75E1-42D0-B722-105F52AE7DA3}"/>
          </ac:picMkLst>
        </pc:picChg>
      </pc:sldChg>
      <pc:sldChg chg="addSp delSp modSp new mod modClrScheme chgLayout">
        <pc:chgData name="Ethan Swistak" userId="191963e6660c0878" providerId="LiveId" clId="{9F0FD894-C20B-4128-844C-F7121009B276}" dt="2020-11-26T14:02:51.706" v="1081" actId="20577"/>
        <pc:sldMkLst>
          <pc:docMk/>
          <pc:sldMk cId="4112332680" sldId="262"/>
        </pc:sldMkLst>
        <pc:spChg chg="mod ord">
          <ac:chgData name="Ethan Swistak" userId="191963e6660c0878" providerId="LiveId" clId="{9F0FD894-C20B-4128-844C-F7121009B276}" dt="2020-11-26T13:48:09.698" v="664" actId="700"/>
          <ac:spMkLst>
            <pc:docMk/>
            <pc:sldMk cId="4112332680" sldId="262"/>
            <ac:spMk id="2" creationId="{4D0A5BD2-B87F-4D7C-809F-04261CB55168}"/>
          </ac:spMkLst>
        </pc:spChg>
        <pc:spChg chg="del mod ord">
          <ac:chgData name="Ethan Swistak" userId="191963e6660c0878" providerId="LiveId" clId="{9F0FD894-C20B-4128-844C-F7121009B276}" dt="2020-11-26T13:48:09.698" v="664" actId="700"/>
          <ac:spMkLst>
            <pc:docMk/>
            <pc:sldMk cId="4112332680" sldId="262"/>
            <ac:spMk id="3" creationId="{167BBD7E-1373-43FE-AAD0-7F2FCFD90473}"/>
          </ac:spMkLst>
        </pc:spChg>
        <pc:spChg chg="add del mod ord">
          <ac:chgData name="Ethan Swistak" userId="191963e6660c0878" providerId="LiveId" clId="{9F0FD894-C20B-4128-844C-F7121009B276}" dt="2020-11-26T13:49:09.570" v="665"/>
          <ac:spMkLst>
            <pc:docMk/>
            <pc:sldMk cId="4112332680" sldId="262"/>
            <ac:spMk id="4" creationId="{27224119-9DF6-43CF-8A9E-3427F74C7D55}"/>
          </ac:spMkLst>
        </pc:spChg>
        <pc:spChg chg="add mod ord">
          <ac:chgData name="Ethan Swistak" userId="191963e6660c0878" providerId="LiveId" clId="{9F0FD894-C20B-4128-844C-F7121009B276}" dt="2020-11-26T14:02:51.706" v="1081" actId="20577"/>
          <ac:spMkLst>
            <pc:docMk/>
            <pc:sldMk cId="4112332680" sldId="262"/>
            <ac:spMk id="5" creationId="{F33B89D5-3A82-408F-97A1-CDBE8DD691FD}"/>
          </ac:spMkLst>
        </pc:spChg>
        <pc:picChg chg="add mod">
          <ac:chgData name="Ethan Swistak" userId="191963e6660c0878" providerId="LiveId" clId="{9F0FD894-C20B-4128-844C-F7121009B276}" dt="2020-11-26T13:50:06.353" v="669" actId="1076"/>
          <ac:picMkLst>
            <pc:docMk/>
            <pc:sldMk cId="4112332680" sldId="262"/>
            <ac:picMk id="6" creationId="{D8B87AFB-1F25-4D75-8537-CA50BE3C90FA}"/>
          </ac:picMkLst>
        </pc:picChg>
      </pc:sldChg>
      <pc:sldChg chg="modSp new mod">
        <pc:chgData name="Ethan Swistak" userId="191963e6660c0878" providerId="LiveId" clId="{9F0FD894-C20B-4128-844C-F7121009B276}" dt="2020-11-26T14:13:34.083" v="1391" actId="5793"/>
        <pc:sldMkLst>
          <pc:docMk/>
          <pc:sldMk cId="3978024795" sldId="263"/>
        </pc:sldMkLst>
        <pc:spChg chg="mod">
          <ac:chgData name="Ethan Swistak" userId="191963e6660c0878" providerId="LiveId" clId="{9F0FD894-C20B-4128-844C-F7121009B276}" dt="2020-11-26T14:12:51.017" v="1390" actId="20577"/>
          <ac:spMkLst>
            <pc:docMk/>
            <pc:sldMk cId="3978024795" sldId="263"/>
            <ac:spMk id="2" creationId="{EF199DF5-E4BD-467F-AA35-B360C767A9C7}"/>
          </ac:spMkLst>
        </pc:spChg>
        <pc:spChg chg="mod">
          <ac:chgData name="Ethan Swistak" userId="191963e6660c0878" providerId="LiveId" clId="{9F0FD894-C20B-4128-844C-F7121009B276}" dt="2020-11-26T14:13:34.083" v="1391" actId="5793"/>
          <ac:spMkLst>
            <pc:docMk/>
            <pc:sldMk cId="3978024795" sldId="263"/>
            <ac:spMk id="3" creationId="{4F171CC9-D5DF-4995-8D41-41095F73D8D8}"/>
          </ac:spMkLst>
        </pc:spChg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3436815902" sldId="264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3062383445" sldId="265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3860069263" sldId="266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4231881961" sldId="267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2506056970" sldId="269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3406628902" sldId="270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1280919498" sldId="271"/>
        </pc:sldMkLst>
      </pc:sldChg>
      <pc:sldChg chg="add">
        <pc:chgData name="Ethan Swistak" userId="191963e6660c0878" providerId="LiveId" clId="{9F0FD894-C20B-4128-844C-F7121009B276}" dt="2020-12-16T11:59:45.632" v="1392"/>
        <pc:sldMkLst>
          <pc:docMk/>
          <pc:sldMk cId="2879708080" sldId="272"/>
        </pc:sldMkLst>
      </pc:sldChg>
      <pc:sldChg chg="del ord">
        <pc:chgData name="Ethan Swistak" userId="191963e6660c0878" providerId="LiveId" clId="{9F0FD894-C20B-4128-844C-F7121009B276}" dt="2020-12-16T13:48:48.278" v="1396" actId="2696"/>
        <pc:sldMkLst>
          <pc:docMk/>
          <pc:sldMk cId="4109896079" sldId="273"/>
        </pc:sldMkLst>
      </pc:sldChg>
      <pc:sldChg chg="del ord">
        <pc:chgData name="Ethan Swistak" userId="191963e6660c0878" providerId="LiveId" clId="{9F0FD894-C20B-4128-844C-F7121009B276}" dt="2020-12-16T12:01:10.392" v="1395" actId="47"/>
        <pc:sldMkLst>
          <pc:docMk/>
          <pc:sldMk cId="1255990623" sldId="274"/>
        </pc:sldMkLst>
      </pc:sldChg>
      <pc:sldChg chg="del ord">
        <pc:chgData name="Ethan Swistak" userId="191963e6660c0878" providerId="LiveId" clId="{9F0FD894-C20B-4128-844C-F7121009B276}" dt="2020-12-16T12:01:10.392" v="1395" actId="47"/>
        <pc:sldMkLst>
          <pc:docMk/>
          <pc:sldMk cId="1024025165" sldId="275"/>
        </pc:sldMkLst>
      </pc:sldChg>
    </pc:docChg>
  </pc:docChgLst>
  <pc:docChgLst>
    <pc:chgData name="Ethan Swistak" userId="191963e6660c0878" providerId="LiveId" clId="{0AB47DDF-A20D-475E-92BA-C0DE3A31CC2D}"/>
    <pc:docChg chg="undo custSel mod addSld delSld modSld addSection delSection modSection">
      <pc:chgData name="Ethan Swistak" userId="191963e6660c0878" providerId="LiveId" clId="{0AB47DDF-A20D-475E-92BA-C0DE3A31CC2D}" dt="2020-11-22T10:37:32.248" v="1580" actId="20577"/>
      <pc:docMkLst>
        <pc:docMk/>
      </pc:docMkLst>
      <pc:sldChg chg="modSp new add del mod">
        <pc:chgData name="Ethan Swistak" userId="191963e6660c0878" providerId="LiveId" clId="{0AB47DDF-A20D-475E-92BA-C0DE3A31CC2D}" dt="2020-11-22T10:37:32.248" v="1580" actId="20577"/>
        <pc:sldMkLst>
          <pc:docMk/>
          <pc:sldMk cId="183175455" sldId="256"/>
        </pc:sldMkLst>
        <pc:spChg chg="mod">
          <ac:chgData name="Ethan Swistak" userId="191963e6660c0878" providerId="LiveId" clId="{0AB47DDF-A20D-475E-92BA-C0DE3A31CC2D}" dt="2020-11-22T09:18:36.524" v="186"/>
          <ac:spMkLst>
            <pc:docMk/>
            <pc:sldMk cId="183175455" sldId="256"/>
            <ac:spMk id="2" creationId="{7ABAFB83-3C58-4FAE-97D4-1949EA9AC8F2}"/>
          </ac:spMkLst>
        </pc:spChg>
        <pc:spChg chg="mod">
          <ac:chgData name="Ethan Swistak" userId="191963e6660c0878" providerId="LiveId" clId="{0AB47DDF-A20D-475E-92BA-C0DE3A31CC2D}" dt="2020-11-22T10:37:32.248" v="1580" actId="20577"/>
          <ac:spMkLst>
            <pc:docMk/>
            <pc:sldMk cId="183175455" sldId="256"/>
            <ac:spMk id="3" creationId="{10DE401C-8DC9-4EF4-8743-C029FB45568B}"/>
          </ac:spMkLst>
        </pc:spChg>
      </pc:sldChg>
      <pc:sldChg chg="addSp modSp new add del mod setBg">
        <pc:chgData name="Ethan Swistak" userId="191963e6660c0878" providerId="LiveId" clId="{0AB47DDF-A20D-475E-92BA-C0DE3A31CC2D}" dt="2020-11-22T09:35:34.685" v="1322" actId="255"/>
        <pc:sldMkLst>
          <pc:docMk/>
          <pc:sldMk cId="1408534786" sldId="257"/>
        </pc:sldMkLst>
        <pc:spChg chg="mod">
          <ac:chgData name="Ethan Swistak" userId="191963e6660c0878" providerId="LiveId" clId="{0AB47DDF-A20D-475E-92BA-C0DE3A31CC2D}" dt="2020-11-22T09:23:15.333" v="369" actId="26606"/>
          <ac:spMkLst>
            <pc:docMk/>
            <pc:sldMk cId="1408534786" sldId="257"/>
            <ac:spMk id="2" creationId="{FBE3C322-EF1C-4BC6-BE31-318C2137F59D}"/>
          </ac:spMkLst>
        </pc:spChg>
        <pc:spChg chg="add mod">
          <ac:chgData name="Ethan Swistak" userId="191963e6660c0878" providerId="LiveId" clId="{0AB47DDF-A20D-475E-92BA-C0DE3A31CC2D}" dt="2020-11-22T09:35:34.685" v="1322" actId="255"/>
          <ac:spMkLst>
            <pc:docMk/>
            <pc:sldMk cId="1408534786" sldId="257"/>
            <ac:spMk id="3" creationId="{6E07D2CD-5199-4C18-AA16-677952CBE27D}"/>
          </ac:spMkLst>
        </pc:spChg>
        <pc:spChg chg="add">
          <ac:chgData name="Ethan Swistak" userId="191963e6660c0878" providerId="LiveId" clId="{0AB47DDF-A20D-475E-92BA-C0DE3A31CC2D}" dt="2020-11-22T09:23:15.333" v="369" actId="26606"/>
          <ac:spMkLst>
            <pc:docMk/>
            <pc:sldMk cId="1408534786" sldId="257"/>
            <ac:spMk id="12" creationId="{74751229-0244-4FBB-BED1-407467F4C951}"/>
          </ac:spMkLst>
        </pc:spChg>
        <pc:picChg chg="add">
          <ac:chgData name="Ethan Swistak" userId="191963e6660c0878" providerId="LiveId" clId="{0AB47DDF-A20D-475E-92BA-C0DE3A31CC2D}" dt="2020-11-22T09:23:15.333" v="369" actId="26606"/>
          <ac:picMkLst>
            <pc:docMk/>
            <pc:sldMk cId="1408534786" sldId="257"/>
            <ac:picMk id="7" creationId="{FF9245F9-5FE9-4B55-804B-7F0E194AEB3C}"/>
          </ac:picMkLst>
        </pc:picChg>
        <pc:picChg chg="add">
          <ac:chgData name="Ethan Swistak" userId="191963e6660c0878" providerId="LiveId" clId="{0AB47DDF-A20D-475E-92BA-C0DE3A31CC2D}" dt="2020-11-22T09:23:15.333" v="369" actId="26606"/>
          <ac:picMkLst>
            <pc:docMk/>
            <pc:sldMk cId="1408534786" sldId="257"/>
            <ac:picMk id="9" creationId="{68A89818-1B95-4E57-A3DF-984E6BB3D8F5}"/>
          </ac:picMkLst>
        </pc:picChg>
      </pc:sldChg>
      <pc:sldChg chg="addSp modSp new mod setBg">
        <pc:chgData name="Ethan Swistak" userId="191963e6660c0878" providerId="LiveId" clId="{0AB47DDF-A20D-475E-92BA-C0DE3A31CC2D}" dt="2020-11-22T09:29:52.043" v="743" actId="27614"/>
        <pc:sldMkLst>
          <pc:docMk/>
          <pc:sldMk cId="2904447423" sldId="258"/>
        </pc:sldMkLst>
        <pc:spChg chg="mo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2" creationId="{EBDD3F20-DC70-4CDC-8616-C716B474E01C}"/>
          </ac:spMkLst>
        </pc:spChg>
        <pc:spChg chg="mo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3" creationId="{B84F4727-26C4-4F0B-AE5C-A610A35CC47C}"/>
          </ac:spMkLst>
        </pc:spChg>
        <pc:spChg chg="ad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9" creationId="{80DF40B2-80F7-4E71-B46C-284163F3654A}"/>
          </ac:spMkLst>
        </pc:spChg>
        <pc:picChg chg="add mod">
          <ac:chgData name="Ethan Swistak" userId="191963e6660c0878" providerId="LiveId" clId="{0AB47DDF-A20D-475E-92BA-C0DE3A31CC2D}" dt="2020-11-22T09:29:52.043" v="743" actId="27614"/>
          <ac:picMkLst>
            <pc:docMk/>
            <pc:sldMk cId="2904447423" sldId="258"/>
            <ac:picMk id="4" creationId="{C51D484C-2350-460E-9A22-D8D68DF4B695}"/>
          </ac:picMkLst>
        </pc:picChg>
      </pc:sldChg>
      <pc:sldChg chg="modSp new mod">
        <pc:chgData name="Ethan Swistak" userId="191963e6660c0878" providerId="LiveId" clId="{0AB47DDF-A20D-475E-92BA-C0DE3A31CC2D}" dt="2020-11-22T09:42:26.333" v="1554" actId="20577"/>
        <pc:sldMkLst>
          <pc:docMk/>
          <pc:sldMk cId="2130185967" sldId="259"/>
        </pc:sldMkLst>
        <pc:spChg chg="mod">
          <ac:chgData name="Ethan Swistak" userId="191963e6660c0878" providerId="LiveId" clId="{0AB47DDF-A20D-475E-92BA-C0DE3A31CC2D}" dt="2020-11-22T09:42:26.333" v="1554" actId="20577"/>
          <ac:spMkLst>
            <pc:docMk/>
            <pc:sldMk cId="2130185967" sldId="259"/>
            <ac:spMk id="2" creationId="{5DE9DFCF-AB93-4757-9A1D-585DB5B56A23}"/>
          </ac:spMkLst>
        </pc:spChg>
        <pc:spChg chg="mod">
          <ac:chgData name="Ethan Swistak" userId="191963e6660c0878" providerId="LiveId" clId="{0AB47DDF-A20D-475E-92BA-C0DE3A31CC2D}" dt="2020-11-22T09:38:33.008" v="1538" actId="20577"/>
          <ac:spMkLst>
            <pc:docMk/>
            <pc:sldMk cId="2130185967" sldId="259"/>
            <ac:spMk id="3" creationId="{D0DD4ABB-1F24-4082-9C9D-577663CFDB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68E-57DD-48C4-A081-7F828493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5865-1E24-46E7-B3B0-4F03F15D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954B-0C20-4892-815E-EFC113A2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FF1E-73C7-42DB-BB4B-EFA15BB0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DC87-FC4E-4E1F-962F-AF76303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D34-4B8F-4991-887B-F2A89C4D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B5F6F-22A4-4925-8DB3-6C7FA99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03E8-5986-48B1-A243-7B573882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4329-3DBA-4B13-8213-D4D25DB7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B38E-8442-454A-83B7-99478EE6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73B7-D10F-4858-8237-B6F9F2A79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EA77-BB97-4256-85CB-171C2C896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8F62-1282-452A-8AFF-0349618E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AD8C-619A-4176-8E87-9C9C56A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8A7C-15E6-4E0F-84B4-9C213FC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3B18-9DD3-42E9-9909-1CCD5442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0CD0-48C3-4A63-83CE-4533531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1DB-A1E1-4E8F-8EFD-034906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AC81-4787-44BE-BF3E-91DC42C1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E9EA-EBC5-47FC-AB98-D584F2D1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8D1B-2E8D-4C2C-8160-9CA3743B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8C75-1136-416E-880E-B0EDB957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D72F-222C-401A-AF72-C05B190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48AB-8291-40A7-A7E4-E853950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0481-70A8-4E6C-92E1-C5DFFDFF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95FF-B85A-4343-9C16-23C03961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5980-0684-4202-83FA-872433D5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562C-7209-403C-9FD2-4016C2D5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DB6A-A3AA-42F2-8449-B1D9AD1D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2D52-33DC-4444-94D6-0300257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A338-1824-470D-AA3D-DC91C97D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3D15-FCED-44ED-8F87-4ACFD426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7F4A-D431-45FD-9CE5-4E39059C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BC2D-CA04-49D2-8E8A-1F2F3D9F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AF02-1B06-42FA-80BF-12FF5877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1676-1423-40F7-B9AB-968A68BA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B6ED5-7600-44A5-98CC-6DD78B57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C63AF-100E-4D55-8B87-74EEBC2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3E73E-EC22-498D-9D57-2CD21349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CF9A-C4FD-4497-9741-C41DBD0F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16281-243E-471C-A5E6-F179E9ED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0A78-4062-478D-BFB7-67356094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F21D-0B34-4C14-87D1-F6A68B1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A900-0FA2-4139-9E0C-0AB879A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76019-EA57-4523-8FB6-8AAD30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52D3-F2D5-4878-829A-CEB549F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F963-D73C-4246-86D3-8A85018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D4EA-EB81-443F-A35E-A2FEC40D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BEF-9A73-4C50-AA0C-97F431AE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A1117-8284-43F6-AF64-91376EFC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8AFC-9D50-4517-8CD6-4357F45A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D5B1-0B05-4FC5-BC7B-0A17CA50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F876-C3FA-4F69-BF68-F315C94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5F674-FF8D-4510-B934-C64DC2A0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2C291-79EE-4E3E-83F1-03CAEB1A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919B6-99D7-4B4A-8AAB-71BA6F9D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4F15-6443-442F-BC76-0B21422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CA74-748D-40F9-B7FA-8F7E72A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B6461-18A1-4A84-B27C-5CABB92F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9074-852C-4ED8-99D1-E5C76033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BE64-14D8-49FC-9F7A-B99D2A635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6D17-3085-4754-B199-8B77649783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97DC-A850-4210-94ED-AF8D8504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02FE-A413-415E-B7D3-B13625555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B83-3C58-4FAE-97D4-1949EA9AC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CNN with Self-Attention Network for Speaker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401C-8DC9-4EF4-8743-C029FB45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Yile</a:t>
            </a:r>
            <a:r>
              <a:rPr lang="en-US" dirty="0"/>
              <a:t> Bai, </a:t>
            </a:r>
            <a:r>
              <a:rPr lang="en-US" dirty="0" err="1"/>
              <a:t>Jiayi</a:t>
            </a:r>
            <a:r>
              <a:rPr lang="en-US"/>
              <a:t> Liu, </a:t>
            </a:r>
            <a:r>
              <a:rPr lang="en-US" dirty="0"/>
              <a:t>and Ethan Swistak</a:t>
            </a:r>
          </a:p>
        </p:txBody>
      </p:sp>
    </p:spTree>
    <p:extLst>
      <p:ext uri="{BB962C8B-B14F-4D97-AF65-F5344CB8AC3E}">
        <p14:creationId xmlns:p14="http://schemas.microsoft.com/office/powerpoint/2010/main" val="18317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DF5-E4BD-467F-AA35-B360C76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Cross Entropy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71CC9-D5DF-4995-8D41-41095F73D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CN" sz="2800" dirty="0"/>
                  <a:t>previous study: predict speaker labels from frames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sz="2800" dirty="0"/>
                  <a:t>This study: </a:t>
                </a:r>
                <a:r>
                  <a:rPr lang="en-US" altLang="zh-CN" sz="2800" dirty="0"/>
                  <a:t>predict speakers from variable-length segments 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sz="2800" dirty="0"/>
              </a:p>
              <a:p>
                <a:r>
                  <a:rPr lang="en-US" altLang="zh-CN" dirty="0"/>
                  <a:t>Dataset (</a:t>
                </a:r>
                <a:r>
                  <a:rPr lang="en-US" altLang="zh-CN" b="1" dirty="0"/>
                  <a:t>N</a:t>
                </a:r>
                <a:r>
                  <a:rPr lang="en-US" altLang="zh-CN" dirty="0"/>
                  <a:t> training examples from </a:t>
                </a:r>
                <a:r>
                  <a:rPr lang="en-US" altLang="zh-CN" b="1" dirty="0"/>
                  <a:t>K</a:t>
                </a:r>
                <a:r>
                  <a:rPr lang="en-US" altLang="zh-CN" dirty="0"/>
                  <a:t> speakers)</a:t>
                </a:r>
              </a:p>
              <a:p>
                <a:r>
                  <a:rPr lang="en-US" altLang="zh-CN" dirty="0"/>
                  <a:t>Speech segment (</a:t>
                </a:r>
                <a:r>
                  <a:rPr lang="en-US" altLang="zh-CN" b="1" dirty="0"/>
                  <a:t>T</a:t>
                </a:r>
                <a:r>
                  <a:rPr lang="en-US" altLang="zh-CN" dirty="0"/>
                  <a:t> input frames:                          )</a:t>
                </a:r>
                <a:endParaRPr lang="en-US" sz="2400" dirty="0"/>
              </a:p>
              <a:p>
                <a:r>
                  <a:rPr lang="en-US" dirty="0"/>
                  <a:t>Prediction probability of the model for the </a:t>
                </a:r>
                <a:r>
                  <a:rPr lang="en-US" b="1" dirty="0"/>
                  <a:t>k-</a:t>
                </a:r>
                <a:r>
                  <a:rPr lang="en-US" b="1" dirty="0" err="1"/>
                  <a:t>th</a:t>
                </a:r>
                <a:r>
                  <a:rPr lang="en-US" dirty="0"/>
                  <a:t> speaker: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3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dirty="0"/>
                  <a:t>=1/0?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71CC9-D5DF-4995-8D41-41095F73D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17" t="-2174" b="-2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96165DAE-1D94-4BB6-8654-9A0B8E68B65B}"/>
              </a:ext>
            </a:extLst>
          </p:cNvPr>
          <p:cNvSpPr/>
          <p:nvPr/>
        </p:nvSpPr>
        <p:spPr>
          <a:xfrm>
            <a:off x="616781" y="1928654"/>
            <a:ext cx="221419" cy="627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FC793B-C9BB-4EA4-9671-CC675870074F}"/>
                  </a:ext>
                </a:extLst>
              </p:cNvPr>
              <p:cNvSpPr txBox="1"/>
              <p:nvPr/>
            </p:nvSpPr>
            <p:spPr>
              <a:xfrm>
                <a:off x="4389120" y="3688080"/>
                <a:ext cx="5191760" cy="473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,...,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FC793B-C9BB-4EA4-9671-CC675870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3688080"/>
                <a:ext cx="5191760" cy="473078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C87582DA-BD22-41DA-81D7-77986698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872" y="4161158"/>
            <a:ext cx="1370648" cy="5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DF5-E4BD-467F-AA35-B360C76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1CC9-D5DF-4995-8D41-41095F73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Neural Network Training Optimization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860C1B5-C0F8-4EA8-BAC5-CBD2F602CCDF}"/>
              </a:ext>
            </a:extLst>
          </p:cNvPr>
          <p:cNvSpPr/>
          <p:nvPr/>
        </p:nvSpPr>
        <p:spPr>
          <a:xfrm>
            <a:off x="944880" y="2275840"/>
            <a:ext cx="160528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Learning rate</a:t>
            </a:r>
            <a:endParaRPr lang="zh-CN" altLang="en-US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D0AF1B1-3A5F-47D5-9120-1ECEF0070D46}"/>
              </a:ext>
            </a:extLst>
          </p:cNvPr>
          <p:cNvSpPr/>
          <p:nvPr/>
        </p:nvSpPr>
        <p:spPr>
          <a:xfrm>
            <a:off x="944880" y="3088641"/>
            <a:ext cx="227584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Initial parameters θ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A7C5B8-2FAB-426D-AC95-6959A42A101F}"/>
              </a:ext>
            </a:extLst>
          </p:cNvPr>
          <p:cNvSpPr/>
          <p:nvPr/>
        </p:nvSpPr>
        <p:spPr>
          <a:xfrm>
            <a:off x="3627120" y="2217261"/>
            <a:ext cx="4487703" cy="9678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/>
              <a:t>Sample m examples from the training set                              with target labels     .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AA97D8-B4D2-40BB-820D-BBD48435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56" y="2670730"/>
            <a:ext cx="1743075" cy="3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3503BF-C4FC-434A-91B5-37BE4884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27" y="2670730"/>
            <a:ext cx="276225" cy="3810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49CAB2-4D83-4BF5-8ADE-D26AAD4B6D56}"/>
              </a:ext>
            </a:extLst>
          </p:cNvPr>
          <p:cNvSpPr/>
          <p:nvPr/>
        </p:nvSpPr>
        <p:spPr>
          <a:xfrm>
            <a:off x="8732599" y="2437050"/>
            <a:ext cx="227584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Compute the loss l </a:t>
            </a:r>
            <a:endParaRPr lang="zh-CN" altLang="en-US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C11238E-3E78-4AF3-9DE1-9BFC290FCE94}"/>
              </a:ext>
            </a:extLst>
          </p:cNvPr>
          <p:cNvSpPr/>
          <p:nvPr/>
        </p:nvSpPr>
        <p:spPr>
          <a:xfrm>
            <a:off x="8560910" y="3599972"/>
            <a:ext cx="2619217" cy="763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Compute the gradient estimate  </a:t>
            </a:r>
            <a:endParaRPr lang="zh-CN" altLang="en-US" sz="20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E4338E-8C3C-4BD6-970B-D6EA891D2EF4}"/>
              </a:ext>
            </a:extLst>
          </p:cNvPr>
          <p:cNvSpPr/>
          <p:nvPr/>
        </p:nvSpPr>
        <p:spPr>
          <a:xfrm>
            <a:off x="4097536" y="3505199"/>
            <a:ext cx="3546871" cy="9678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Apply update with the gradient estimate for the parameters θ.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39F9-B111-4A64-9C53-A8A97EA0F2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50160" y="2539999"/>
            <a:ext cx="107696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C40496-84D1-4AD4-BFD5-2CED7B19A7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220720" y="2701210"/>
            <a:ext cx="406400" cy="65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22465D7-F8E4-4B3E-9F96-2F809943B4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8114823" y="2701210"/>
            <a:ext cx="617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94EE554-DBC6-4759-881C-2E1D6B4DC6D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870519" y="2965370"/>
            <a:ext cx="0" cy="63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BA4357-948F-4895-8B83-32AF6ADF88C0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7644407" y="3981845"/>
            <a:ext cx="916503" cy="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E733190-4D58-4E91-B273-CA84425A17EC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V="1">
            <a:off x="5870972" y="3185160"/>
            <a:ext cx="0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2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DF5-E4BD-467F-AA35-B360C76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search &amp; Adam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1CC9-D5DF-4995-8D41-41095F73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256520" cy="466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Grid search:</a:t>
            </a:r>
          </a:p>
          <a:p>
            <a:r>
              <a:rPr lang="en-US" altLang="zh-CN" dirty="0"/>
              <a:t>a model hyperparameter optimization technology</a:t>
            </a:r>
          </a:p>
          <a:p>
            <a:r>
              <a:rPr lang="en-US" dirty="0"/>
              <a:t>uses each group of hyperparameters to train</a:t>
            </a:r>
          </a:p>
          <a:p>
            <a:r>
              <a:rPr lang="en-US" altLang="zh-CN" dirty="0"/>
              <a:t>best hyperparameter: with </a:t>
            </a:r>
            <a:r>
              <a:rPr lang="en-US" dirty="0"/>
              <a:t>smallest validation set error</a:t>
            </a:r>
          </a:p>
          <a:p>
            <a:r>
              <a:rPr lang="en-US" dirty="0"/>
              <a:t>used to determine a suite of hyper-parameters (</a:t>
            </a:r>
            <a:r>
              <a:rPr lang="en-US" b="1" dirty="0"/>
              <a:t>weight decay, the size of the embedding layer, the dropout probability, and the maximum gradient norm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Adam optimization:</a:t>
            </a:r>
          </a:p>
          <a:p>
            <a:r>
              <a:rPr lang="en-US" altLang="zh-CN" dirty="0"/>
              <a:t>an extension to 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917E-3BE8-4F17-BDA9-EF876BCB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for speaker identification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7EAA9A-071B-4630-A667-13B0E25343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7175"/>
            <a:ext cx="6530630" cy="43103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08D0FA11-59C6-4AFA-A084-646B86D96D73}"/>
              </a:ext>
            </a:extLst>
          </p:cNvPr>
          <p:cNvSpPr/>
          <p:nvPr/>
        </p:nvSpPr>
        <p:spPr>
          <a:xfrm>
            <a:off x="557907" y="2522641"/>
            <a:ext cx="280293" cy="9879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F7AA077-6BBD-4DFA-8F05-7DC31CC4C370}"/>
              </a:ext>
            </a:extLst>
          </p:cNvPr>
          <p:cNvSpPr/>
          <p:nvPr/>
        </p:nvSpPr>
        <p:spPr>
          <a:xfrm>
            <a:off x="557906" y="3575656"/>
            <a:ext cx="280293" cy="12904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2A42845-CA18-4EF6-825A-A8DB6A13F02A}"/>
              </a:ext>
            </a:extLst>
          </p:cNvPr>
          <p:cNvSpPr/>
          <p:nvPr/>
        </p:nvSpPr>
        <p:spPr>
          <a:xfrm>
            <a:off x="612471" y="4931173"/>
            <a:ext cx="188778" cy="71145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0B0D009-3520-42A5-86A0-B5D417C59A3D}"/>
              </a:ext>
            </a:extLst>
          </p:cNvPr>
          <p:cNvSpPr txBox="1">
            <a:spLocks/>
          </p:cNvSpPr>
          <p:nvPr/>
        </p:nvSpPr>
        <p:spPr>
          <a:xfrm>
            <a:off x="7368830" y="2828228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ResNet</a:t>
            </a:r>
            <a:r>
              <a:rPr lang="en-US" dirty="0"/>
              <a:t> &gt; VGG</a:t>
            </a:r>
          </a:p>
          <a:p>
            <a:r>
              <a:rPr lang="en-US" dirty="0"/>
              <a:t>CNN with self-attention &gt; CNN baseline &gt; I-vectors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DD991-8D97-45D3-9D82-D9C2AD173BE2}"/>
              </a:ext>
            </a:extLst>
          </p:cNvPr>
          <p:cNvSpPr txBox="1"/>
          <p:nvPr/>
        </p:nvSpPr>
        <p:spPr>
          <a:xfrm>
            <a:off x="7558734" y="1962054"/>
            <a:ext cx="19298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Accuracy:</a:t>
            </a:r>
          </a:p>
          <a:p>
            <a:endParaRPr lang="zh-CN" altLang="en-US" b="1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261D4524-CF1F-44E5-A980-F72700640383}"/>
              </a:ext>
            </a:extLst>
          </p:cNvPr>
          <p:cNvSpPr/>
          <p:nvPr/>
        </p:nvSpPr>
        <p:spPr>
          <a:xfrm>
            <a:off x="105493" y="5091232"/>
            <a:ext cx="280123" cy="3262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0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273C-C7D9-445E-A8AA-4703F04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dirty="0"/>
              <a:t>Results for different acoustic features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767E5B-7BEA-4F86-8FB5-6DD44FF78E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4" y="1572902"/>
            <a:ext cx="798053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AFEB74CC-2B3F-46F1-A02D-B2342AD05B63}"/>
              </a:ext>
            </a:extLst>
          </p:cNvPr>
          <p:cNvSpPr/>
          <p:nvPr/>
        </p:nvSpPr>
        <p:spPr>
          <a:xfrm>
            <a:off x="378021" y="2441080"/>
            <a:ext cx="280293" cy="9879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F4F4936D-DDD5-4180-86BE-CE207EBA132A}"/>
              </a:ext>
            </a:extLst>
          </p:cNvPr>
          <p:cNvSpPr/>
          <p:nvPr/>
        </p:nvSpPr>
        <p:spPr>
          <a:xfrm>
            <a:off x="378020" y="3574891"/>
            <a:ext cx="280293" cy="9879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4B11D1C-C317-4B1A-9D3B-7BE2AEA4748B}"/>
              </a:ext>
            </a:extLst>
          </p:cNvPr>
          <p:cNvSpPr/>
          <p:nvPr/>
        </p:nvSpPr>
        <p:spPr>
          <a:xfrm>
            <a:off x="378019" y="4708702"/>
            <a:ext cx="280293" cy="9879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6FCD4EA0-14C2-4519-9C17-98D7EB6C456C}"/>
              </a:ext>
            </a:extLst>
          </p:cNvPr>
          <p:cNvSpPr/>
          <p:nvPr/>
        </p:nvSpPr>
        <p:spPr>
          <a:xfrm>
            <a:off x="8293" y="5039540"/>
            <a:ext cx="280123" cy="3262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970247-2C47-49A5-B85B-2CA5D318EFEB}"/>
              </a:ext>
            </a:extLst>
          </p:cNvPr>
          <p:cNvSpPr txBox="1"/>
          <p:nvPr/>
        </p:nvSpPr>
        <p:spPr>
          <a:xfrm>
            <a:off x="8675313" y="1755280"/>
            <a:ext cx="19298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Accuracy:</a:t>
            </a:r>
          </a:p>
          <a:p>
            <a:endParaRPr lang="zh-CN" altLang="en-US" b="1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71CFC10-B143-4937-B6F4-7BB012A5530F}"/>
              </a:ext>
            </a:extLst>
          </p:cNvPr>
          <p:cNvSpPr txBox="1">
            <a:spLocks/>
          </p:cNvSpPr>
          <p:nvPr/>
        </p:nvSpPr>
        <p:spPr>
          <a:xfrm>
            <a:off x="8499194" y="2313591"/>
            <a:ext cx="3732629" cy="3420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FBank</a:t>
            </a:r>
            <a:r>
              <a:rPr lang="en-US" dirty="0"/>
              <a:t>&gt; MFCCs&gt; </a:t>
            </a:r>
            <a:r>
              <a:rPr lang="en-US" dirty="0" err="1"/>
              <a:t>Spectr</a:t>
            </a:r>
            <a:r>
              <a:rPr lang="en-US" dirty="0"/>
              <a:t>.</a:t>
            </a:r>
          </a:p>
          <a:p>
            <a:r>
              <a:rPr lang="en-US" altLang="zh-CN" dirty="0"/>
              <a:t>Self-attention mechanism helps</a:t>
            </a:r>
          </a:p>
          <a:p>
            <a:r>
              <a:rPr lang="en-US" altLang="zh-CN" dirty="0" err="1"/>
              <a:t>FBank</a:t>
            </a:r>
            <a:r>
              <a:rPr lang="en-US" altLang="zh-CN" dirty="0"/>
              <a:t> features can be generated after the pre-processing stage</a:t>
            </a:r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238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EEC87-1C2C-40F2-8F9F-2A4B7CA4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for temporal pooling layers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25EC2-4FD7-40C1-8F42-538E1397E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9" y="1887311"/>
            <a:ext cx="7592071" cy="39299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星形: 五角 4">
            <a:extLst>
              <a:ext uri="{FF2B5EF4-FFF2-40B4-BE49-F238E27FC236}">
                <a16:creationId xmlns:a16="http://schemas.microsoft.com/office/drawing/2014/main" id="{A2990678-6904-42C3-AC81-CD630C3025AD}"/>
              </a:ext>
            </a:extLst>
          </p:cNvPr>
          <p:cNvSpPr/>
          <p:nvPr/>
        </p:nvSpPr>
        <p:spPr>
          <a:xfrm>
            <a:off x="389676" y="4855741"/>
            <a:ext cx="280123" cy="3262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A33D8-22CD-4798-8BAD-1E9750F9AC8A}"/>
              </a:ext>
            </a:extLst>
          </p:cNvPr>
          <p:cNvSpPr txBox="1"/>
          <p:nvPr/>
        </p:nvSpPr>
        <p:spPr>
          <a:xfrm>
            <a:off x="8266360" y="1881492"/>
            <a:ext cx="19298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Accuracy:</a:t>
            </a:r>
          </a:p>
          <a:p>
            <a:endParaRPr lang="zh-CN" altLang="en-US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763270E-7D32-4546-9877-75267F7260DE}"/>
              </a:ext>
            </a:extLst>
          </p:cNvPr>
          <p:cNvSpPr txBox="1">
            <a:spLocks/>
          </p:cNvSpPr>
          <p:nvPr/>
        </p:nvSpPr>
        <p:spPr>
          <a:xfrm>
            <a:off x="8058077" y="2400896"/>
            <a:ext cx="413392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pooling &gt; Average + Std pooling &gt; Maximum pooling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A45B-499C-49F9-81BF-DC89EBB7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3C8B6-5F1A-47F4-90C9-0B1F8A8E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adding new speakers to the trained network for identification</a:t>
            </a:r>
          </a:p>
          <a:p>
            <a:r>
              <a:rPr lang="en-US" altLang="zh-CN" dirty="0"/>
              <a:t>adjusting parameters accordingly to achieve the lowest loss and highest identification accuracy</a:t>
            </a:r>
          </a:p>
          <a:p>
            <a:r>
              <a:rPr lang="en-US" altLang="zh-CN" dirty="0"/>
              <a:t>quantify the loss incurred by the newly added data and the effect on final result</a:t>
            </a:r>
          </a:p>
          <a:p>
            <a:r>
              <a:rPr lang="en-US" altLang="zh-CN" dirty="0"/>
              <a:t>compare the performance of the proposed CNN variants with other CNN baselines and traditional </a:t>
            </a:r>
            <a:r>
              <a:rPr lang="en-US" altLang="zh-CN" dirty="0" err="1"/>
              <a:t>i</a:t>
            </a:r>
            <a:r>
              <a:rPr lang="en-US" altLang="zh-CN" dirty="0"/>
              <a:t>-vector-based methods.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88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C322-EF1C-4BC6-BE31-318C2137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D2CD-5199-4C18-AA16-677952CB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594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 the identity of a speaker from an input utterance given a closed set of known voice models.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Secondary: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appending additional </a:t>
            </a: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unknown speakers.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FF9245F9-5FE9-4B55-804B-7F0E194A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Ear">
            <a:extLst>
              <a:ext uri="{FF2B5EF4-FFF2-40B4-BE49-F238E27FC236}">
                <a16:creationId xmlns:a16="http://schemas.microsoft.com/office/drawing/2014/main" id="{68A89818-1B95-4E57-A3DF-984E6BB3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D3F20-DC70-4CDC-8616-C716B47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Dataset - VoxCelebA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4727-26C4-4F0B-AE5C-A610A35C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File containing 148,642 utterances(.wav files) from 1,251 celebrities extracted from videos uploaded to YouTube.</a:t>
            </a:r>
          </a:p>
          <a:p>
            <a:r>
              <a:rPr lang="en-US" sz="2000" dirty="0"/>
              <a:t>Meta-data contains speaker ID, name, Gender, and Nationality.</a:t>
            </a:r>
          </a:p>
          <a:p>
            <a:r>
              <a:rPr lang="en-US" sz="2000" dirty="0"/>
              <a:t>Mostly from English speaking countries.</a:t>
            </a:r>
          </a:p>
          <a:p>
            <a:endParaRPr lang="en-US" sz="20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51D484C-2350-460E-9A22-D8D68DF4B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r="228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44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DFCF-AB93-4757-9A1D-585DB5B5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4ABB-1F24-4082-9C9D-577663CF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utterances into 3-second clips and convert to Log-</a:t>
            </a:r>
            <a:r>
              <a:rPr lang="en-US" dirty="0" err="1"/>
              <a:t>mel</a:t>
            </a:r>
            <a:r>
              <a:rPr lang="en-US" dirty="0"/>
              <a:t> feature vector using pre-emphasis and hamming window for denoising.</a:t>
            </a:r>
          </a:p>
          <a:p>
            <a:r>
              <a:rPr lang="en-US" dirty="0"/>
              <a:t>Train </a:t>
            </a:r>
            <a:r>
              <a:rPr lang="en-US" dirty="0" err="1"/>
              <a:t>ResNet</a:t>
            </a:r>
            <a:r>
              <a:rPr lang="en-US" dirty="0"/>
              <a:t> CNN to comprehend sound features and output a high level feature vector.</a:t>
            </a:r>
          </a:p>
          <a:p>
            <a:r>
              <a:rPr lang="en-US" dirty="0"/>
              <a:t>Train self-attention layer to focus on most relevant aspects of utterance for speaker identification</a:t>
            </a:r>
          </a:p>
          <a:p>
            <a:r>
              <a:rPr lang="en-US" dirty="0"/>
              <a:t>Output embedded encoding of predicted speaker ID.</a:t>
            </a:r>
          </a:p>
        </p:txBody>
      </p:sp>
    </p:spTree>
    <p:extLst>
      <p:ext uri="{BB962C8B-B14F-4D97-AF65-F5344CB8AC3E}">
        <p14:creationId xmlns:p14="http://schemas.microsoft.com/office/powerpoint/2010/main" val="21301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42B2-0506-482D-83B3-668D8E91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35907-07CE-4461-A0B0-47ADA32F9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442047"/>
            <a:ext cx="5181600" cy="1118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A1EEB0-49B2-4EC9-966E-AB791CE89C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Pre-emphasis:</a:t>
                </a:r>
              </a:p>
              <a:p>
                <a:pPr lvl="1"/>
                <a:r>
                  <a:rPr lang="en-US" dirty="0"/>
                  <a:t> Y[n] = X[n] – α X[n-1]</a:t>
                </a:r>
              </a:p>
              <a:p>
                <a:r>
                  <a:rPr lang="en-US" dirty="0"/>
                  <a:t>Framing:</a:t>
                </a:r>
              </a:p>
              <a:p>
                <a:pPr lvl="1"/>
                <a:r>
                  <a:rPr lang="en-US" dirty="0"/>
                  <a:t>3- Second Window</a:t>
                </a:r>
              </a:p>
              <a:p>
                <a:r>
                  <a:rPr lang="en-US" dirty="0"/>
                  <a:t>Hamming Window: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=0.54+0.46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FFT: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Mel-Scale: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2595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7000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A1EEB0-49B2-4EC9-966E-AB791CE89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3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5FD4-5ED1-4E6C-B2BE-70DDFFD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CD26-6C28-4DA0-8692-A3FD7E8AA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Resnet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0D8B6C-A478-41CC-BAF5-3841EA0E0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FEDB9-8263-47A7-A62E-6721A3F366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Input enters standard convolution</a:t>
            </a:r>
          </a:p>
          <a:p>
            <a:r>
              <a:rPr lang="en-US" dirty="0"/>
              <a:t>Second convolution performed on first convolution</a:t>
            </a:r>
          </a:p>
          <a:p>
            <a:r>
              <a:rPr lang="en-US" dirty="0"/>
              <a:t>Results of both convolutions combined</a:t>
            </a:r>
          </a:p>
          <a:p>
            <a:r>
              <a:rPr lang="en-US" dirty="0"/>
              <a:t>Additional activation passes to next block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81C245-75E1-42D0-B722-105F52AE7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41656"/>
            <a:ext cx="5157787" cy="10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BD2-B87F-4D7C-809F-04261CB5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87AFB-1F25-4D75-8537-CA50BE3C9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1237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33B89D5-3A82-408F-97A1-CDBE8DD691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Computes annotation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encodes for number of attention hops</a:t>
                </a:r>
              </a:p>
              <a:p>
                <a:r>
                  <a:rPr lang="en-US" dirty="0"/>
                  <a:t>Requires penalization term to moderate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loss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Frobenius</a:t>
                </a:r>
                <a:r>
                  <a:rPr lang="en-US" dirty="0"/>
                  <a:t> norm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33B89D5-3A82-408F-97A1-CDBE8DD6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DF5-E4BD-467F-AA35-B360C76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71CC9-D5DF-4995-8D41-41095F73D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Function – Multi-Class Cross Entropy 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Adam Optimizer</a:t>
                </a:r>
              </a:p>
              <a:p>
                <a:r>
                  <a:rPr lang="en-US" dirty="0"/>
                  <a:t>Other Hyperparameters set via grid search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71CC9-D5DF-4995-8D41-41095F73D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0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DF5-E4BD-467F-AA35-B360C76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1CC9-D5DF-4995-8D41-41095F73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backpropagation algorithm</a:t>
            </a:r>
            <a:endParaRPr lang="en-US" dirty="0"/>
          </a:p>
          <a:p>
            <a:r>
              <a:rPr lang="en-US" dirty="0"/>
              <a:t>until the network model Converge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/>
              <a:t>Goal: to achieve the purpose of training the model</a:t>
            </a:r>
          </a:p>
          <a:p>
            <a:endParaRPr lang="en-US" dirty="0"/>
          </a:p>
          <a:p>
            <a:r>
              <a:rPr lang="en-US" altLang="zh-CN" dirty="0"/>
              <a:t>classification task: objective variable is discrete</a:t>
            </a:r>
          </a:p>
          <a:p>
            <a:r>
              <a:rPr lang="en-US" altLang="zh-CN" dirty="0"/>
              <a:t>regression task: objective variable is continuous</a:t>
            </a:r>
            <a:endParaRPr 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22AA087E-4612-463D-ABA7-BFB9FDEC2D53}"/>
              </a:ext>
            </a:extLst>
          </p:cNvPr>
          <p:cNvSpPr/>
          <p:nvPr/>
        </p:nvSpPr>
        <p:spPr>
          <a:xfrm>
            <a:off x="616781" y="4031774"/>
            <a:ext cx="221419" cy="627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3681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598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Deep CNN with Self-Attention Network for Speaker Identification</vt:lpstr>
      <vt:lpstr>Goals </vt:lpstr>
      <vt:lpstr>Dataset - VoxCelebA</vt:lpstr>
      <vt:lpstr>Approach</vt:lpstr>
      <vt:lpstr>Pre-Processing Layer</vt:lpstr>
      <vt:lpstr>ResNet Architecture</vt:lpstr>
      <vt:lpstr>Self-Attention Layer</vt:lpstr>
      <vt:lpstr>Training and Tuning</vt:lpstr>
      <vt:lpstr>Loss Function</vt:lpstr>
      <vt:lpstr>Multi-Class Cross Entropy Objective Function</vt:lpstr>
      <vt:lpstr>Training and Tuning</vt:lpstr>
      <vt:lpstr>Grid search &amp; Adam optimization</vt:lpstr>
      <vt:lpstr>Results for speaker identification</vt:lpstr>
      <vt:lpstr> Results for different acoustic features</vt:lpstr>
      <vt:lpstr>Results for temporal pooling layers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CNN with Self-Attention Network for Speaker Identification</dc:title>
  <dc:creator>Ethan Swistak</dc:creator>
  <cp:lastModifiedBy>Ethan Swistak</cp:lastModifiedBy>
  <cp:revision>1</cp:revision>
  <dcterms:created xsi:type="dcterms:W3CDTF">2020-11-22T09:29:16Z</dcterms:created>
  <dcterms:modified xsi:type="dcterms:W3CDTF">2020-12-17T09:30:48Z</dcterms:modified>
</cp:coreProperties>
</file>