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C83487-55B4-46F7-A1F2-B4A41AE0402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47DDF-A20D-475E-92BA-C0DE3A31CC2D}" v="3" dt="2020-11-22T09:29:10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0AB47DDF-A20D-475E-92BA-C0DE3A31CC2D}"/>
    <pc:docChg chg="undo custSel mod addSld delSld modSld addSection delSection modSection">
      <pc:chgData name="Ethan Swistak" userId="191963e6660c0878" providerId="LiveId" clId="{0AB47DDF-A20D-475E-92BA-C0DE3A31CC2D}" dt="2020-11-22T10:37:32.248" v="1580" actId="20577"/>
      <pc:docMkLst>
        <pc:docMk/>
      </pc:docMkLst>
      <pc:sldChg chg="modSp new add del mod">
        <pc:chgData name="Ethan Swistak" userId="191963e6660c0878" providerId="LiveId" clId="{0AB47DDF-A20D-475E-92BA-C0DE3A31CC2D}" dt="2020-11-22T10:37:32.248" v="1580" actId="20577"/>
        <pc:sldMkLst>
          <pc:docMk/>
          <pc:sldMk cId="183175455" sldId="256"/>
        </pc:sldMkLst>
        <pc:spChg chg="mod">
          <ac:chgData name="Ethan Swistak" userId="191963e6660c0878" providerId="LiveId" clId="{0AB47DDF-A20D-475E-92BA-C0DE3A31CC2D}" dt="2020-11-22T09:18:36.524" v="186"/>
          <ac:spMkLst>
            <pc:docMk/>
            <pc:sldMk cId="183175455" sldId="256"/>
            <ac:spMk id="2" creationId="{7ABAFB83-3C58-4FAE-97D4-1949EA9AC8F2}"/>
          </ac:spMkLst>
        </pc:spChg>
        <pc:spChg chg="mod">
          <ac:chgData name="Ethan Swistak" userId="191963e6660c0878" providerId="LiveId" clId="{0AB47DDF-A20D-475E-92BA-C0DE3A31CC2D}" dt="2020-11-22T10:37:32.248" v="1580" actId="20577"/>
          <ac:spMkLst>
            <pc:docMk/>
            <pc:sldMk cId="183175455" sldId="256"/>
            <ac:spMk id="3" creationId="{10DE401C-8DC9-4EF4-8743-C029FB45568B}"/>
          </ac:spMkLst>
        </pc:spChg>
      </pc:sldChg>
      <pc:sldChg chg="addSp modSp new add del mod setBg">
        <pc:chgData name="Ethan Swistak" userId="191963e6660c0878" providerId="LiveId" clId="{0AB47DDF-A20D-475E-92BA-C0DE3A31CC2D}" dt="2020-11-22T09:35:34.685" v="1322" actId="255"/>
        <pc:sldMkLst>
          <pc:docMk/>
          <pc:sldMk cId="1408534786" sldId="257"/>
        </pc:sldMkLst>
        <pc:spChg chg="mo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2" creationId="{FBE3C322-EF1C-4BC6-BE31-318C2137F59D}"/>
          </ac:spMkLst>
        </pc:spChg>
        <pc:spChg chg="add mod">
          <ac:chgData name="Ethan Swistak" userId="191963e6660c0878" providerId="LiveId" clId="{0AB47DDF-A20D-475E-92BA-C0DE3A31CC2D}" dt="2020-11-22T09:35:34.685" v="1322" actId="255"/>
          <ac:spMkLst>
            <pc:docMk/>
            <pc:sldMk cId="1408534786" sldId="257"/>
            <ac:spMk id="3" creationId="{6E07D2CD-5199-4C18-AA16-677952CBE27D}"/>
          </ac:spMkLst>
        </pc:spChg>
        <pc:spChg chg="ad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12" creationId="{74751229-0244-4FBB-BED1-407467F4C951}"/>
          </ac:spMkLst>
        </pc:sp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7" creationId="{FF9245F9-5FE9-4B55-804B-7F0E194AEB3C}"/>
          </ac:picMkLst>
        </pc:pic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9" creationId="{68A89818-1B95-4E57-A3DF-984E6BB3D8F5}"/>
          </ac:picMkLst>
        </pc:picChg>
      </pc:sldChg>
      <pc:sldChg chg="addSp modSp new mod setBg">
        <pc:chgData name="Ethan Swistak" userId="191963e6660c0878" providerId="LiveId" clId="{0AB47DDF-A20D-475E-92BA-C0DE3A31CC2D}" dt="2020-11-22T09:29:52.043" v="743" actId="27614"/>
        <pc:sldMkLst>
          <pc:docMk/>
          <pc:sldMk cId="2904447423" sldId="258"/>
        </pc:sldMkLst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2" creationId="{EBDD3F20-DC70-4CDC-8616-C716B474E01C}"/>
          </ac:spMkLst>
        </pc:spChg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3" creationId="{B84F4727-26C4-4F0B-AE5C-A610A35CC47C}"/>
          </ac:spMkLst>
        </pc:spChg>
        <pc:spChg chg="ad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9" creationId="{80DF40B2-80F7-4E71-B46C-284163F3654A}"/>
          </ac:spMkLst>
        </pc:spChg>
        <pc:picChg chg="add mod">
          <ac:chgData name="Ethan Swistak" userId="191963e6660c0878" providerId="LiveId" clId="{0AB47DDF-A20D-475E-92BA-C0DE3A31CC2D}" dt="2020-11-22T09:29:52.043" v="743" actId="27614"/>
          <ac:picMkLst>
            <pc:docMk/>
            <pc:sldMk cId="2904447423" sldId="258"/>
            <ac:picMk id="4" creationId="{C51D484C-2350-460E-9A22-D8D68DF4B695}"/>
          </ac:picMkLst>
        </pc:picChg>
      </pc:sldChg>
      <pc:sldChg chg="modSp new mod">
        <pc:chgData name="Ethan Swistak" userId="191963e6660c0878" providerId="LiveId" clId="{0AB47DDF-A20D-475E-92BA-C0DE3A31CC2D}" dt="2020-11-22T09:42:26.333" v="1554" actId="20577"/>
        <pc:sldMkLst>
          <pc:docMk/>
          <pc:sldMk cId="2130185967" sldId="259"/>
        </pc:sldMkLst>
        <pc:spChg chg="mod">
          <ac:chgData name="Ethan Swistak" userId="191963e6660c0878" providerId="LiveId" clId="{0AB47DDF-A20D-475E-92BA-C0DE3A31CC2D}" dt="2020-11-22T09:42:26.333" v="1554" actId="20577"/>
          <ac:spMkLst>
            <pc:docMk/>
            <pc:sldMk cId="2130185967" sldId="259"/>
            <ac:spMk id="2" creationId="{5DE9DFCF-AB93-4757-9A1D-585DB5B56A23}"/>
          </ac:spMkLst>
        </pc:spChg>
        <pc:spChg chg="mod">
          <ac:chgData name="Ethan Swistak" userId="191963e6660c0878" providerId="LiveId" clId="{0AB47DDF-A20D-475E-92BA-C0DE3A31CC2D}" dt="2020-11-22T09:38:33.008" v="1538" actId="20577"/>
          <ac:spMkLst>
            <pc:docMk/>
            <pc:sldMk cId="2130185967" sldId="259"/>
            <ac:spMk id="3" creationId="{D0DD4ABB-1F24-4082-9C9D-577663CFDB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68E-57DD-48C4-A081-7F828493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5865-1E24-46E7-B3B0-4F03F15D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954B-0C20-4892-815E-EFC113A2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FF1E-73C7-42DB-BB4B-EFA15BB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C87-FC4E-4E1F-962F-AF76303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D34-4B8F-4991-887B-F2A89C4D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B5F6F-22A4-4925-8DB3-6C7FA99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03E8-5986-48B1-A243-7B57388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4329-3DBA-4B13-8213-D4D25DB7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38E-8442-454A-83B7-99478EE6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73B7-D10F-4858-8237-B6F9F2A79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EA77-BB97-4256-85CB-171C2C89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8F62-1282-452A-8AFF-0349618E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AD8C-619A-4176-8E87-9C9C56A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8A7C-15E6-4E0F-84B4-9C213FC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3B18-9DD3-42E9-9909-1CCD544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0CD0-48C3-4A63-83CE-4533531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1DB-A1E1-4E8F-8EFD-034906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AC81-4787-44BE-BF3E-91DC42C1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E9EA-EBC5-47FC-AB98-D584F2D1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8D1B-2E8D-4C2C-8160-9CA3743B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8C75-1136-416E-880E-B0EDB957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D72F-222C-401A-AF72-C05B190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48AB-8291-40A7-A7E4-E853950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0481-70A8-4E6C-92E1-C5DFFDFF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95FF-B85A-4343-9C16-23C03961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5980-0684-4202-83FA-872433D5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562C-7209-403C-9FD2-4016C2D5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DB6A-A3AA-42F2-8449-B1D9AD1D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2D52-33DC-4444-94D6-0300257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A338-1824-470D-AA3D-DC91C97D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3D15-FCED-44ED-8F87-4ACFD426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7F4A-D431-45FD-9CE5-4E39059C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BC2D-CA04-49D2-8E8A-1F2F3D9F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AF02-1B06-42FA-80BF-12FF5877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1676-1423-40F7-B9AB-968A68BA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B6ED5-7600-44A5-98CC-6DD78B5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C63AF-100E-4D55-8B87-74EEBC2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3E73E-EC22-498D-9D57-2CD21349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CF9A-C4FD-4497-9741-C41DBD0F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16281-243E-471C-A5E6-F179E9ED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0A78-4062-478D-BFB7-67356094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F21D-0B34-4C14-87D1-F6A68B1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A900-0FA2-4139-9E0C-0AB879A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6019-EA57-4523-8FB6-8AAD30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52D3-F2D5-4878-829A-CEB549F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F963-D73C-4246-86D3-8A85018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D4EA-EB81-443F-A35E-A2FEC40D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BEF-9A73-4C50-AA0C-97F431AE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1117-8284-43F6-AF64-91376EFC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8AFC-9D50-4517-8CD6-4357F45A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D5B1-0B05-4FC5-BC7B-0A17CA50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F876-C3FA-4F69-BF68-F315C94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5F674-FF8D-4510-B934-C64DC2A0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C291-79EE-4E3E-83F1-03CAEB1A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19B6-99D7-4B4A-8AAB-71BA6F9D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4F15-6443-442F-BC76-0B21422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CA74-748D-40F9-B7FA-8F7E72A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B6461-18A1-4A84-B27C-5CABB92F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9074-852C-4ED8-99D1-E5C76033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BE64-14D8-49FC-9F7A-B99D2A63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6D17-3085-4754-B199-8B776497836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97DC-A850-4210-94ED-AF8D8504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02FE-A413-415E-B7D3-B1362555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B83-3C58-4FAE-97D4-1949EA9A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CNN with Self-Attention Network for Speaker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401C-8DC9-4EF4-8743-C029FB45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Yile</a:t>
            </a:r>
            <a:r>
              <a:rPr lang="en-US" dirty="0"/>
              <a:t> Bai, </a:t>
            </a:r>
            <a:r>
              <a:rPr lang="en-US" dirty="0" err="1"/>
              <a:t>Jiayi</a:t>
            </a:r>
            <a:r>
              <a:rPr lang="en-US"/>
              <a:t> Liu, </a:t>
            </a:r>
            <a:r>
              <a:rPr lang="en-US" dirty="0"/>
              <a:t>and Ethan Swistak</a:t>
            </a:r>
          </a:p>
        </p:txBody>
      </p:sp>
    </p:spTree>
    <p:extLst>
      <p:ext uri="{BB962C8B-B14F-4D97-AF65-F5344CB8AC3E}">
        <p14:creationId xmlns:p14="http://schemas.microsoft.com/office/powerpoint/2010/main" val="1831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C322-EF1C-4BC6-BE31-318C2137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D2CD-5199-4C18-AA16-677952CB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594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 the identity of a speaker from an input utterance given a closed set of known voice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Secondary: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clustering of unknown speakers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FF9245F9-5FE9-4B55-804B-7F0E194A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Ear">
            <a:extLst>
              <a:ext uri="{FF2B5EF4-FFF2-40B4-BE49-F238E27FC236}">
                <a16:creationId xmlns:a16="http://schemas.microsoft.com/office/drawing/2014/main" id="{68A89818-1B95-4E57-A3DF-984E6BB3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D3F20-DC70-4CDC-8616-C716B47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Dataset - VoxCelebA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4727-26C4-4F0B-AE5C-A610A35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File containing 148,642 utterances(.wav files) from 1,251 celebrities extracted from videos uploaded to YouTube.</a:t>
            </a:r>
          </a:p>
          <a:p>
            <a:r>
              <a:rPr lang="en-US" sz="2000" dirty="0"/>
              <a:t>Meta-data contains speaker ID, name, Gender, and Nationality.</a:t>
            </a:r>
          </a:p>
          <a:p>
            <a:r>
              <a:rPr lang="en-US" sz="2000" dirty="0"/>
              <a:t>Mostly from English speaking countries.</a:t>
            </a:r>
          </a:p>
          <a:p>
            <a:endParaRPr lang="en-US" sz="20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1D484C-2350-460E-9A22-D8D68DF4B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r="228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44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DFCF-AB93-4757-9A1D-585DB5B5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4ABB-1F24-4082-9C9D-577663CF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utterances into 3-second clips and convert to Log-</a:t>
            </a:r>
            <a:r>
              <a:rPr lang="en-US" dirty="0" err="1"/>
              <a:t>mel</a:t>
            </a:r>
            <a:r>
              <a:rPr lang="en-US" dirty="0"/>
              <a:t> feature vector using pre-emphasis and hamming window for denoising.</a:t>
            </a:r>
          </a:p>
          <a:p>
            <a:r>
              <a:rPr lang="en-US" dirty="0"/>
              <a:t>Train </a:t>
            </a:r>
            <a:r>
              <a:rPr lang="en-US" dirty="0" err="1"/>
              <a:t>ResNet</a:t>
            </a:r>
            <a:r>
              <a:rPr lang="en-US" dirty="0"/>
              <a:t> CNN to comprehend sound features and output a high level feature vector.</a:t>
            </a:r>
          </a:p>
          <a:p>
            <a:r>
              <a:rPr lang="en-US" dirty="0"/>
              <a:t>Train self-attention layer to focus on most relevant aspects of utterance for speaker identification</a:t>
            </a:r>
          </a:p>
          <a:p>
            <a:r>
              <a:rPr lang="en-US" dirty="0"/>
              <a:t>Output embedded encoding of predicted speaker ID.</a:t>
            </a:r>
          </a:p>
        </p:txBody>
      </p:sp>
    </p:spTree>
    <p:extLst>
      <p:ext uri="{BB962C8B-B14F-4D97-AF65-F5344CB8AC3E}">
        <p14:creationId xmlns:p14="http://schemas.microsoft.com/office/powerpoint/2010/main" val="21301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Deep CNN with Self-Attention Network for Speaker Identification</vt:lpstr>
      <vt:lpstr>Goals </vt:lpstr>
      <vt:lpstr>Dataset - VoxCelebA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CNN with Self-Attention Network for Speaker Identification</dc:title>
  <dc:creator>Ethan Swistak</dc:creator>
  <cp:lastModifiedBy>Ethan Swistak</cp:lastModifiedBy>
  <cp:revision>1</cp:revision>
  <dcterms:created xsi:type="dcterms:W3CDTF">2020-11-22T09:29:16Z</dcterms:created>
  <dcterms:modified xsi:type="dcterms:W3CDTF">2020-11-22T10:37:36Z</dcterms:modified>
</cp:coreProperties>
</file>